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4"/>
  </p:notesMasterIdLst>
  <p:sldIdLst>
    <p:sldId id="354" r:id="rId5"/>
    <p:sldId id="617" r:id="rId6"/>
    <p:sldId id="618" r:id="rId7"/>
    <p:sldId id="619" r:id="rId8"/>
    <p:sldId id="620" r:id="rId9"/>
    <p:sldId id="621" r:id="rId10"/>
    <p:sldId id="622" r:id="rId11"/>
    <p:sldId id="623" r:id="rId12"/>
    <p:sldId id="624" r:id="rId13"/>
  </p:sldIdLst>
  <p:sldSz cx="24387175" cy="13716000"/>
  <p:notesSz cx="7077075" cy="9363075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EACC2D24-570D-3746-BA99-312DF254E2F1}">
          <p14:sldIdLst>
            <p14:sldId id="354"/>
            <p14:sldId id="617"/>
            <p14:sldId id="618"/>
            <p14:sldId id="619"/>
            <p14:sldId id="620"/>
            <p14:sldId id="621"/>
            <p14:sldId id="622"/>
            <p14:sldId id="623"/>
            <p14:sldId id="6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st User" initials="GU" lastIdx="1" clrIdx="0">
    <p:extLst>
      <p:ext uri="{19B8F6BF-5375-455C-9EA6-DF929625EA0E}">
        <p15:presenceInfo xmlns:p15="http://schemas.microsoft.com/office/powerpoint/2012/main" userId="S::urn:spo:anon#40dbeb81b4508c57d73b626354b204fb4cce6b9bb4379fba69aa7664000c2160::" providerId="AD"/>
      </p:ext>
    </p:extLst>
  </p:cmAuthor>
  <p:cmAuthor id="2" name="Jenni Schreiber" initials="JS" lastIdx="1" clrIdx="1">
    <p:extLst>
      <p:ext uri="{19B8F6BF-5375-455C-9EA6-DF929625EA0E}">
        <p15:presenceInfo xmlns:p15="http://schemas.microsoft.com/office/powerpoint/2012/main" userId="S::jschreiber@tslmarketing.com::3aaa687d-d67e-4aa9-b483-2e94afd4ce90" providerId="AD"/>
      </p:ext>
    </p:extLst>
  </p:cmAuthor>
  <p:cmAuthor id="3" name="Norma Shepardson" initials="NS" lastIdx="6" clrIdx="2">
    <p:extLst>
      <p:ext uri="{19B8F6BF-5375-455C-9EA6-DF929625EA0E}">
        <p15:presenceInfo xmlns:p15="http://schemas.microsoft.com/office/powerpoint/2012/main" userId="S::nshepardson@tslmarketing.com::1b4e767d-a12e-4968-86a7-1fbda510c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A7B"/>
    <a:srgbClr val="2D3185"/>
    <a:srgbClr val="FEC013"/>
    <a:srgbClr val="10A496"/>
    <a:srgbClr val="ED493F"/>
    <a:srgbClr val="242A88"/>
    <a:srgbClr val="2E3639"/>
    <a:srgbClr val="06BCD4"/>
    <a:srgbClr val="000000"/>
    <a:srgbClr val="4A8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B54B4-10FB-F6F9-10B5-AF4F0540E433}" v="4" dt="2022-03-21T12:49:47.483"/>
    <p1510:client id="{7AA23A5B-70C0-E5FD-8CC6-A3F72B8F423A}" v="151" dt="2022-03-29T18:12:20.063"/>
    <p1510:client id="{B3EE8D83-5718-754E-ABDE-7E7485E40B9A}" v="13" dt="2022-03-17T19:23:46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ma Shepardson" userId="1b4e767d-a12e-4968-86a7-1fbda510c131" providerId="ADAL" clId="{B3EE8D83-5718-754E-ABDE-7E7485E40B9A}"/>
    <pc:docChg chg="undo custSel addSld delSld modSld modSection">
      <pc:chgData name="Norma Shepardson" userId="1b4e767d-a12e-4968-86a7-1fbda510c131" providerId="ADAL" clId="{B3EE8D83-5718-754E-ABDE-7E7485E40B9A}" dt="2022-03-17T19:24:27.676" v="654" actId="33524"/>
      <pc:docMkLst>
        <pc:docMk/>
      </pc:docMkLst>
      <pc:sldChg chg="delSp modSp mod">
        <pc:chgData name="Norma Shepardson" userId="1b4e767d-a12e-4968-86a7-1fbda510c131" providerId="ADAL" clId="{B3EE8D83-5718-754E-ABDE-7E7485E40B9A}" dt="2022-03-17T19:19:33.217" v="233" actId="20577"/>
        <pc:sldMkLst>
          <pc:docMk/>
          <pc:sldMk cId="252280777" sldId="354"/>
        </pc:sldMkLst>
        <pc:spChg chg="mod">
          <ac:chgData name="Norma Shepardson" userId="1b4e767d-a12e-4968-86a7-1fbda510c131" providerId="ADAL" clId="{B3EE8D83-5718-754E-ABDE-7E7485E40B9A}" dt="2022-03-17T19:19:33.217" v="233" actId="20577"/>
          <ac:spMkLst>
            <pc:docMk/>
            <pc:sldMk cId="252280777" sldId="354"/>
            <ac:spMk id="4" creationId="{9480192F-A8A5-8740-AF4A-79BFD412E775}"/>
          </ac:spMkLst>
        </pc:spChg>
        <pc:spChg chg="del">
          <ac:chgData name="Norma Shepardson" userId="1b4e767d-a12e-4968-86a7-1fbda510c131" providerId="ADAL" clId="{B3EE8D83-5718-754E-ABDE-7E7485E40B9A}" dt="2022-03-17T19:18:37.208" v="136" actId="478"/>
          <ac:spMkLst>
            <pc:docMk/>
            <pc:sldMk cId="252280777" sldId="354"/>
            <ac:spMk id="7" creationId="{940978BF-3B9E-804E-8174-C15522470616}"/>
          </ac:spMkLst>
        </pc:spChg>
        <pc:picChg chg="del">
          <ac:chgData name="Norma Shepardson" userId="1b4e767d-a12e-4968-86a7-1fbda510c131" providerId="ADAL" clId="{B3EE8D83-5718-754E-ABDE-7E7485E40B9A}" dt="2022-03-17T19:18:36.691" v="135" actId="478"/>
          <ac:picMkLst>
            <pc:docMk/>
            <pc:sldMk cId="252280777" sldId="354"/>
            <ac:picMk id="3" creationId="{2F9D1B4D-9136-5248-A858-8620B2EA8706}"/>
          </ac:picMkLst>
        </pc:picChg>
      </pc:sldChg>
      <pc:sldChg chg="addSp delSp modSp mod">
        <pc:chgData name="Norma Shepardson" userId="1b4e767d-a12e-4968-86a7-1fbda510c131" providerId="ADAL" clId="{B3EE8D83-5718-754E-ABDE-7E7485E40B9A}" dt="2022-03-17T19:12:17.591" v="28" actId="20577"/>
        <pc:sldMkLst>
          <pc:docMk/>
          <pc:sldMk cId="783715899" sldId="617"/>
        </pc:sldMkLst>
        <pc:spChg chg="mod">
          <ac:chgData name="Norma Shepardson" userId="1b4e767d-a12e-4968-86a7-1fbda510c131" providerId="ADAL" clId="{B3EE8D83-5718-754E-ABDE-7E7485E40B9A}" dt="2022-03-17T19:12:17.591" v="28" actId="20577"/>
          <ac:spMkLst>
            <pc:docMk/>
            <pc:sldMk cId="783715899" sldId="617"/>
            <ac:spMk id="2" creationId="{0AC7E030-6505-1D47-AFF5-8A3197D89194}"/>
          </ac:spMkLst>
        </pc:spChg>
        <pc:spChg chg="del">
          <ac:chgData name="Norma Shepardson" userId="1b4e767d-a12e-4968-86a7-1fbda510c131" providerId="ADAL" clId="{B3EE8D83-5718-754E-ABDE-7E7485E40B9A}" dt="2022-03-17T19:12:07.893" v="0" actId="478"/>
          <ac:spMkLst>
            <pc:docMk/>
            <pc:sldMk cId="783715899" sldId="617"/>
            <ac:spMk id="3" creationId="{840F1140-F158-EE44-8F26-2249467AA500}"/>
          </ac:spMkLst>
        </pc:spChg>
        <pc:graphicFrameChg chg="add mod">
          <ac:chgData name="Norma Shepardson" userId="1b4e767d-a12e-4968-86a7-1fbda510c131" providerId="ADAL" clId="{B3EE8D83-5718-754E-ABDE-7E7485E40B9A}" dt="2022-03-17T19:12:08.900" v="1"/>
          <ac:graphicFrameMkLst>
            <pc:docMk/>
            <pc:sldMk cId="783715899" sldId="617"/>
            <ac:graphicFrameMk id="5" creationId="{51F15474-9506-E544-8C46-AC48EE9CB660}"/>
          </ac:graphicFrameMkLst>
        </pc:graphicFrameChg>
        <pc:graphicFrameChg chg="del">
          <ac:chgData name="Norma Shepardson" userId="1b4e767d-a12e-4968-86a7-1fbda510c131" providerId="ADAL" clId="{B3EE8D83-5718-754E-ABDE-7E7485E40B9A}" dt="2022-03-17T19:12:07.893" v="0" actId="478"/>
          <ac:graphicFrameMkLst>
            <pc:docMk/>
            <pc:sldMk cId="783715899" sldId="617"/>
            <ac:graphicFrameMk id="6" creationId="{F1EEA150-59D4-F744-AA48-18B08A57FA0B}"/>
          </ac:graphicFrameMkLst>
        </pc:graphicFrameChg>
      </pc:sldChg>
      <pc:sldChg chg="addSp delSp modSp new mod">
        <pc:chgData name="Norma Shepardson" userId="1b4e767d-a12e-4968-86a7-1fbda510c131" providerId="ADAL" clId="{B3EE8D83-5718-754E-ABDE-7E7485E40B9A}" dt="2022-03-17T19:12:40.621" v="61" actId="20577"/>
        <pc:sldMkLst>
          <pc:docMk/>
          <pc:sldMk cId="4052770385" sldId="618"/>
        </pc:sldMkLst>
        <pc:spChg chg="mod">
          <ac:chgData name="Norma Shepardson" userId="1b4e767d-a12e-4968-86a7-1fbda510c131" providerId="ADAL" clId="{B3EE8D83-5718-754E-ABDE-7E7485E40B9A}" dt="2022-03-17T19:12:40.621" v="61" actId="20577"/>
          <ac:spMkLst>
            <pc:docMk/>
            <pc:sldMk cId="4052770385" sldId="618"/>
            <ac:spMk id="2" creationId="{7C038DBD-5C37-1244-A5A4-0AEA12C0DFDA}"/>
          </ac:spMkLst>
        </pc:spChg>
        <pc:spChg chg="del">
          <ac:chgData name="Norma Shepardson" userId="1b4e767d-a12e-4968-86a7-1fbda510c131" providerId="ADAL" clId="{B3EE8D83-5718-754E-ABDE-7E7485E40B9A}" dt="2022-03-17T19:12:29.045" v="31" actId="478"/>
          <ac:spMkLst>
            <pc:docMk/>
            <pc:sldMk cId="4052770385" sldId="618"/>
            <ac:spMk id="3" creationId="{63669980-CE3F-FC4A-9445-B9ECB55FCEA8}"/>
          </ac:spMkLst>
        </pc:spChg>
        <pc:spChg chg="del">
          <ac:chgData name="Norma Shepardson" userId="1b4e767d-a12e-4968-86a7-1fbda510c131" providerId="ADAL" clId="{B3EE8D83-5718-754E-ABDE-7E7485E40B9A}" dt="2022-03-17T19:12:30.111" v="32" actId="478"/>
          <ac:spMkLst>
            <pc:docMk/>
            <pc:sldMk cId="4052770385" sldId="618"/>
            <ac:spMk id="4" creationId="{02EC7A1B-0846-8C42-9C06-E210CADBEBDE}"/>
          </ac:spMkLst>
        </pc:spChg>
        <pc:spChg chg="del">
          <ac:chgData name="Norma Shepardson" userId="1b4e767d-a12e-4968-86a7-1fbda510c131" providerId="ADAL" clId="{B3EE8D83-5718-754E-ABDE-7E7485E40B9A}" dt="2022-03-17T19:12:30.798" v="33" actId="478"/>
          <ac:spMkLst>
            <pc:docMk/>
            <pc:sldMk cId="4052770385" sldId="618"/>
            <ac:spMk id="5" creationId="{833B1D1A-4485-7E47-A39D-4A4C2BB52AEA}"/>
          </ac:spMkLst>
        </pc:spChg>
        <pc:picChg chg="add mod">
          <ac:chgData name="Norma Shepardson" userId="1b4e767d-a12e-4968-86a7-1fbda510c131" providerId="ADAL" clId="{B3EE8D83-5718-754E-ABDE-7E7485E40B9A}" dt="2022-03-17T19:12:34.552" v="34"/>
          <ac:picMkLst>
            <pc:docMk/>
            <pc:sldMk cId="4052770385" sldId="618"/>
            <ac:picMk id="6" creationId="{62E0913D-DAB3-2246-BFC3-8D71E9CB822D}"/>
          </ac:picMkLst>
        </pc:picChg>
      </pc:sldChg>
      <pc:sldChg chg="addSp delSp modSp add mod">
        <pc:chgData name="Norma Shepardson" userId="1b4e767d-a12e-4968-86a7-1fbda510c131" providerId="ADAL" clId="{B3EE8D83-5718-754E-ABDE-7E7485E40B9A}" dt="2022-03-17T19:12:50.610" v="64"/>
        <pc:sldMkLst>
          <pc:docMk/>
          <pc:sldMk cId="1223276663" sldId="619"/>
        </pc:sldMkLst>
        <pc:graphicFrameChg chg="add mod">
          <ac:chgData name="Norma Shepardson" userId="1b4e767d-a12e-4968-86a7-1fbda510c131" providerId="ADAL" clId="{B3EE8D83-5718-754E-ABDE-7E7485E40B9A}" dt="2022-03-17T19:12:50.610" v="64"/>
          <ac:graphicFrameMkLst>
            <pc:docMk/>
            <pc:sldMk cId="1223276663" sldId="619"/>
            <ac:graphicFrameMk id="4" creationId="{2BDE17E6-7CED-6E49-87E7-3AB767814461}"/>
          </ac:graphicFrameMkLst>
        </pc:graphicFrameChg>
        <pc:picChg chg="del">
          <ac:chgData name="Norma Shepardson" userId="1b4e767d-a12e-4968-86a7-1fbda510c131" providerId="ADAL" clId="{B3EE8D83-5718-754E-ABDE-7E7485E40B9A}" dt="2022-03-17T19:12:45.446" v="63" actId="478"/>
          <ac:picMkLst>
            <pc:docMk/>
            <pc:sldMk cId="1223276663" sldId="619"/>
            <ac:picMk id="6" creationId="{62E0913D-DAB3-2246-BFC3-8D71E9CB822D}"/>
          </ac:picMkLst>
        </pc:picChg>
      </pc:sldChg>
      <pc:sldChg chg="addSp delSp modSp new mod">
        <pc:chgData name="Norma Shepardson" userId="1b4e767d-a12e-4968-86a7-1fbda510c131" providerId="ADAL" clId="{B3EE8D83-5718-754E-ABDE-7E7485E40B9A}" dt="2022-03-17T19:22:38.441" v="480" actId="1076"/>
        <pc:sldMkLst>
          <pc:docMk/>
          <pc:sldMk cId="2003282505" sldId="620"/>
        </pc:sldMkLst>
        <pc:spChg chg="mod">
          <ac:chgData name="Norma Shepardson" userId="1b4e767d-a12e-4968-86a7-1fbda510c131" providerId="ADAL" clId="{B3EE8D83-5718-754E-ABDE-7E7485E40B9A}" dt="2022-03-17T19:14:07.006" v="84" actId="20577"/>
          <ac:spMkLst>
            <pc:docMk/>
            <pc:sldMk cId="2003282505" sldId="620"/>
            <ac:spMk id="2" creationId="{40D6D504-7165-0946-BFC1-F90D77906EE4}"/>
          </ac:spMkLst>
        </pc:spChg>
        <pc:spChg chg="del">
          <ac:chgData name="Norma Shepardson" userId="1b4e767d-a12e-4968-86a7-1fbda510c131" providerId="ADAL" clId="{B3EE8D83-5718-754E-ABDE-7E7485E40B9A}" dt="2022-03-17T19:13:21.119" v="67" actId="478"/>
          <ac:spMkLst>
            <pc:docMk/>
            <pc:sldMk cId="2003282505" sldId="620"/>
            <ac:spMk id="3" creationId="{51878997-BE8F-5E4A-BC83-9D71887C5D7A}"/>
          </ac:spMkLst>
        </pc:spChg>
        <pc:spChg chg="del">
          <ac:chgData name="Norma Shepardson" userId="1b4e767d-a12e-4968-86a7-1fbda510c131" providerId="ADAL" clId="{B3EE8D83-5718-754E-ABDE-7E7485E40B9A}" dt="2022-03-17T19:13:21.799" v="68" actId="478"/>
          <ac:spMkLst>
            <pc:docMk/>
            <pc:sldMk cId="2003282505" sldId="620"/>
            <ac:spMk id="4" creationId="{7519DF07-3B96-6748-97F9-5168204C02E6}"/>
          </ac:spMkLst>
        </pc:spChg>
        <pc:spChg chg="del">
          <ac:chgData name="Norma Shepardson" userId="1b4e767d-a12e-4968-86a7-1fbda510c131" providerId="ADAL" clId="{B3EE8D83-5718-754E-ABDE-7E7485E40B9A}" dt="2022-03-17T19:13:18.791" v="66" actId="478"/>
          <ac:spMkLst>
            <pc:docMk/>
            <pc:sldMk cId="2003282505" sldId="620"/>
            <ac:spMk id="5" creationId="{F20A304D-6684-BE4E-8536-CDD518F1DC16}"/>
          </ac:spMkLst>
        </pc:spChg>
        <pc:spChg chg="add mod">
          <ac:chgData name="Norma Shepardson" userId="1b4e767d-a12e-4968-86a7-1fbda510c131" providerId="ADAL" clId="{B3EE8D83-5718-754E-ABDE-7E7485E40B9A}" dt="2022-03-17T19:22:26.067" v="477" actId="403"/>
          <ac:spMkLst>
            <pc:docMk/>
            <pc:sldMk cId="2003282505" sldId="620"/>
            <ac:spMk id="6" creationId="{869C26EB-69B0-8B4D-A97F-E722DE2CA908}"/>
          </ac:spMkLst>
        </pc:spChg>
        <pc:spChg chg="add mod">
          <ac:chgData name="Norma Shepardson" userId="1b4e767d-a12e-4968-86a7-1fbda510c131" providerId="ADAL" clId="{B3EE8D83-5718-754E-ABDE-7E7485E40B9A}" dt="2022-03-17T19:22:38.441" v="480" actId="1076"/>
          <ac:spMkLst>
            <pc:docMk/>
            <pc:sldMk cId="2003282505" sldId="620"/>
            <ac:spMk id="7" creationId="{4D512753-7A11-8241-9CF0-D9B361C599CE}"/>
          </ac:spMkLst>
        </pc:spChg>
      </pc:sldChg>
      <pc:sldChg chg="addSp delSp modSp new add del mod modAnim">
        <pc:chgData name="Norma Shepardson" userId="1b4e767d-a12e-4968-86a7-1fbda510c131" providerId="ADAL" clId="{B3EE8D83-5718-754E-ABDE-7E7485E40B9A}" dt="2022-03-17T19:22:49.857" v="481" actId="207"/>
        <pc:sldMkLst>
          <pc:docMk/>
          <pc:sldMk cId="3801293514" sldId="621"/>
        </pc:sldMkLst>
        <pc:spChg chg="mod">
          <ac:chgData name="Norma Shepardson" userId="1b4e767d-a12e-4968-86a7-1fbda510c131" providerId="ADAL" clId="{B3EE8D83-5718-754E-ABDE-7E7485E40B9A}" dt="2022-03-17T19:20:00.610" v="318" actId="20577"/>
          <ac:spMkLst>
            <pc:docMk/>
            <pc:sldMk cId="3801293514" sldId="621"/>
            <ac:spMk id="2" creationId="{289139B9-B9A4-7648-BEAF-544E43318A9E}"/>
          </ac:spMkLst>
        </pc:spChg>
        <pc:spChg chg="del">
          <ac:chgData name="Norma Shepardson" userId="1b4e767d-a12e-4968-86a7-1fbda510c131" providerId="ADAL" clId="{B3EE8D83-5718-754E-ABDE-7E7485E40B9A}" dt="2022-03-17T19:17:04.307" v="86" actId="478"/>
          <ac:spMkLst>
            <pc:docMk/>
            <pc:sldMk cId="3801293514" sldId="621"/>
            <ac:spMk id="3" creationId="{AABF28AB-B9A0-D54A-9F56-4B017AF23CB9}"/>
          </ac:spMkLst>
        </pc:spChg>
        <pc:spChg chg="del">
          <ac:chgData name="Norma Shepardson" userId="1b4e767d-a12e-4968-86a7-1fbda510c131" providerId="ADAL" clId="{B3EE8D83-5718-754E-ABDE-7E7485E40B9A}" dt="2022-03-17T19:17:05.371" v="87" actId="478"/>
          <ac:spMkLst>
            <pc:docMk/>
            <pc:sldMk cId="3801293514" sldId="621"/>
            <ac:spMk id="4" creationId="{FBB254D2-4068-2741-893E-5EC6C7F96106}"/>
          </ac:spMkLst>
        </pc:spChg>
        <pc:spChg chg="del">
          <ac:chgData name="Norma Shepardson" userId="1b4e767d-a12e-4968-86a7-1fbda510c131" providerId="ADAL" clId="{B3EE8D83-5718-754E-ABDE-7E7485E40B9A}" dt="2022-03-17T19:17:06.214" v="88" actId="478"/>
          <ac:spMkLst>
            <pc:docMk/>
            <pc:sldMk cId="3801293514" sldId="621"/>
            <ac:spMk id="5" creationId="{9A0DC47C-030E-BE41-A8E3-1F47B40EEA2F}"/>
          </ac:spMkLst>
        </pc:spChg>
        <pc:spChg chg="add mod">
          <ac:chgData name="Norma Shepardson" userId="1b4e767d-a12e-4968-86a7-1fbda510c131" providerId="ADAL" clId="{B3EE8D83-5718-754E-ABDE-7E7485E40B9A}" dt="2022-03-17T19:22:49.857" v="481" actId="207"/>
          <ac:spMkLst>
            <pc:docMk/>
            <pc:sldMk cId="3801293514" sldId="621"/>
            <ac:spMk id="6" creationId="{95F42369-DD89-5747-9259-2B1DE992F612}"/>
          </ac:spMkLst>
        </pc:spChg>
        <pc:spChg chg="add mod">
          <ac:chgData name="Norma Shepardson" userId="1b4e767d-a12e-4968-86a7-1fbda510c131" providerId="ADAL" clId="{B3EE8D83-5718-754E-ABDE-7E7485E40B9A}" dt="2022-03-17T19:17:07.472" v="89"/>
          <ac:spMkLst>
            <pc:docMk/>
            <pc:sldMk cId="3801293514" sldId="621"/>
            <ac:spMk id="7" creationId="{7099E226-6E5E-094A-BE58-358B52D65D80}"/>
          </ac:spMkLst>
        </pc:spChg>
      </pc:sldChg>
      <pc:sldChg chg="addSp delSp modSp add mod delAnim">
        <pc:chgData name="Norma Shepardson" userId="1b4e767d-a12e-4968-86a7-1fbda510c131" providerId="ADAL" clId="{B3EE8D83-5718-754E-ABDE-7E7485E40B9A}" dt="2022-03-17T19:20:08.250" v="321" actId="20577"/>
        <pc:sldMkLst>
          <pc:docMk/>
          <pc:sldMk cId="3571928884" sldId="622"/>
        </pc:sldMkLst>
        <pc:spChg chg="mod">
          <ac:chgData name="Norma Shepardson" userId="1b4e767d-a12e-4968-86a7-1fbda510c131" providerId="ADAL" clId="{B3EE8D83-5718-754E-ABDE-7E7485E40B9A}" dt="2022-03-17T19:20:08.250" v="321" actId="20577"/>
          <ac:spMkLst>
            <pc:docMk/>
            <pc:sldMk cId="3571928884" sldId="622"/>
            <ac:spMk id="2" creationId="{289139B9-B9A4-7648-BEAF-544E43318A9E}"/>
          </ac:spMkLst>
        </pc:spChg>
        <pc:spChg chg="del">
          <ac:chgData name="Norma Shepardson" userId="1b4e767d-a12e-4968-86a7-1fbda510c131" providerId="ADAL" clId="{B3EE8D83-5718-754E-ABDE-7E7485E40B9A}" dt="2022-03-17T19:17:21.723" v="94" actId="478"/>
          <ac:spMkLst>
            <pc:docMk/>
            <pc:sldMk cId="3571928884" sldId="622"/>
            <ac:spMk id="6" creationId="{95F42369-DD89-5747-9259-2B1DE992F612}"/>
          </ac:spMkLst>
        </pc:spChg>
        <pc:spChg chg="del mod">
          <ac:chgData name="Norma Shepardson" userId="1b4e767d-a12e-4968-86a7-1fbda510c131" providerId="ADAL" clId="{B3EE8D83-5718-754E-ABDE-7E7485E40B9A}" dt="2022-03-17T19:17:22.553" v="95" actId="478"/>
          <ac:spMkLst>
            <pc:docMk/>
            <pc:sldMk cId="3571928884" sldId="622"/>
            <ac:spMk id="7" creationId="{7099E226-6E5E-094A-BE58-358B52D65D80}"/>
          </ac:spMkLst>
        </pc:spChg>
        <pc:graphicFrameChg chg="add mod">
          <ac:chgData name="Norma Shepardson" userId="1b4e767d-a12e-4968-86a7-1fbda510c131" providerId="ADAL" clId="{B3EE8D83-5718-754E-ABDE-7E7485E40B9A}" dt="2022-03-17T19:17:29.178" v="96"/>
          <ac:graphicFrameMkLst>
            <pc:docMk/>
            <pc:sldMk cId="3571928884" sldId="622"/>
            <ac:graphicFrameMk id="5" creationId="{3409C3D1-418F-5D44-800F-37B165944B3E}"/>
          </ac:graphicFrameMkLst>
        </pc:graphicFrameChg>
      </pc:sldChg>
      <pc:sldChg chg="del">
        <pc:chgData name="Norma Shepardson" userId="1b4e767d-a12e-4968-86a7-1fbda510c131" providerId="ADAL" clId="{B3EE8D83-5718-754E-ABDE-7E7485E40B9A}" dt="2022-03-17T19:12:23.945" v="29" actId="2696"/>
        <pc:sldMkLst>
          <pc:docMk/>
          <pc:sldMk cId="4084501440" sldId="622"/>
        </pc:sldMkLst>
      </pc:sldChg>
      <pc:sldChg chg="del">
        <pc:chgData name="Norma Shepardson" userId="1b4e767d-a12e-4968-86a7-1fbda510c131" providerId="ADAL" clId="{B3EE8D83-5718-754E-ABDE-7E7485E40B9A}" dt="2022-03-17T19:12:23.945" v="29" actId="2696"/>
        <pc:sldMkLst>
          <pc:docMk/>
          <pc:sldMk cId="531647699" sldId="623"/>
        </pc:sldMkLst>
      </pc:sldChg>
      <pc:sldChg chg="addSp delSp modSp add mod">
        <pc:chgData name="Norma Shepardson" userId="1b4e767d-a12e-4968-86a7-1fbda510c131" providerId="ADAL" clId="{B3EE8D83-5718-754E-ABDE-7E7485E40B9A}" dt="2022-03-17T19:22:54.151" v="482" actId="207"/>
        <pc:sldMkLst>
          <pc:docMk/>
          <pc:sldMk cId="2923112990" sldId="623"/>
        </pc:sldMkLst>
        <pc:spChg chg="mod">
          <ac:chgData name="Norma Shepardson" userId="1b4e767d-a12e-4968-86a7-1fbda510c131" providerId="ADAL" clId="{B3EE8D83-5718-754E-ABDE-7E7485E40B9A}" dt="2022-03-17T19:20:23.600" v="344" actId="20577"/>
          <ac:spMkLst>
            <pc:docMk/>
            <pc:sldMk cId="2923112990" sldId="623"/>
            <ac:spMk id="2" creationId="{289139B9-B9A4-7648-BEAF-544E43318A9E}"/>
          </ac:spMkLst>
        </pc:spChg>
        <pc:spChg chg="add mod">
          <ac:chgData name="Norma Shepardson" userId="1b4e767d-a12e-4968-86a7-1fbda510c131" providerId="ADAL" clId="{B3EE8D83-5718-754E-ABDE-7E7485E40B9A}" dt="2022-03-17T19:22:54.151" v="482" actId="207"/>
          <ac:spMkLst>
            <pc:docMk/>
            <pc:sldMk cId="2923112990" sldId="623"/>
            <ac:spMk id="4" creationId="{51EDA9F0-3767-3C48-B16C-470907A2750D}"/>
          </ac:spMkLst>
        </pc:spChg>
        <pc:spChg chg="add mod">
          <ac:chgData name="Norma Shepardson" userId="1b4e767d-a12e-4968-86a7-1fbda510c131" providerId="ADAL" clId="{B3EE8D83-5718-754E-ABDE-7E7485E40B9A}" dt="2022-03-17T19:22:54.151" v="482" actId="207"/>
          <ac:spMkLst>
            <pc:docMk/>
            <pc:sldMk cId="2923112990" sldId="623"/>
            <ac:spMk id="6" creationId="{8E1AF35E-7709-4C4A-9B3B-005260715869}"/>
          </ac:spMkLst>
        </pc:spChg>
        <pc:graphicFrameChg chg="del">
          <ac:chgData name="Norma Shepardson" userId="1b4e767d-a12e-4968-86a7-1fbda510c131" providerId="ADAL" clId="{B3EE8D83-5718-754E-ABDE-7E7485E40B9A}" dt="2022-03-17T19:17:36.249" v="98" actId="478"/>
          <ac:graphicFrameMkLst>
            <pc:docMk/>
            <pc:sldMk cId="2923112990" sldId="623"/>
            <ac:graphicFrameMk id="5" creationId="{3409C3D1-418F-5D44-800F-37B165944B3E}"/>
          </ac:graphicFrameMkLst>
        </pc:graphicFrameChg>
      </pc:sldChg>
      <pc:sldChg chg="addSp delSp modSp add mod">
        <pc:chgData name="Norma Shepardson" userId="1b4e767d-a12e-4968-86a7-1fbda510c131" providerId="ADAL" clId="{B3EE8D83-5718-754E-ABDE-7E7485E40B9A}" dt="2022-03-17T19:24:27.676" v="654" actId="33524"/>
        <pc:sldMkLst>
          <pc:docMk/>
          <pc:sldMk cId="3527879462" sldId="624"/>
        </pc:sldMkLst>
        <pc:spChg chg="mod">
          <ac:chgData name="Norma Shepardson" userId="1b4e767d-a12e-4968-86a7-1fbda510c131" providerId="ADAL" clId="{B3EE8D83-5718-754E-ABDE-7E7485E40B9A}" dt="2022-03-17T19:23:34.738" v="492" actId="20577"/>
          <ac:spMkLst>
            <pc:docMk/>
            <pc:sldMk cId="3527879462" sldId="624"/>
            <ac:spMk id="2" creationId="{289139B9-B9A4-7648-BEAF-544E43318A9E}"/>
          </ac:spMkLst>
        </pc:spChg>
        <pc:spChg chg="del">
          <ac:chgData name="Norma Shepardson" userId="1b4e767d-a12e-4968-86a7-1fbda510c131" providerId="ADAL" clId="{B3EE8D83-5718-754E-ABDE-7E7485E40B9A}" dt="2022-03-17T19:17:54.594" v="101" actId="478"/>
          <ac:spMkLst>
            <pc:docMk/>
            <pc:sldMk cId="3527879462" sldId="624"/>
            <ac:spMk id="4" creationId="{51EDA9F0-3767-3C48-B16C-470907A2750D}"/>
          </ac:spMkLst>
        </pc:spChg>
        <pc:spChg chg="add mod">
          <ac:chgData name="Norma Shepardson" userId="1b4e767d-a12e-4968-86a7-1fbda510c131" providerId="ADAL" clId="{B3EE8D83-5718-754E-ABDE-7E7485E40B9A}" dt="2022-03-17T19:22:00.155" v="473" actId="207"/>
          <ac:spMkLst>
            <pc:docMk/>
            <pc:sldMk cId="3527879462" sldId="624"/>
            <ac:spMk id="5" creationId="{FB36AD40-40CD-5E42-AA93-87E0E09CD5FF}"/>
          </ac:spMkLst>
        </pc:spChg>
        <pc:spChg chg="del">
          <ac:chgData name="Norma Shepardson" userId="1b4e767d-a12e-4968-86a7-1fbda510c131" providerId="ADAL" clId="{B3EE8D83-5718-754E-ABDE-7E7485E40B9A}" dt="2022-03-17T19:17:55.503" v="102" actId="478"/>
          <ac:spMkLst>
            <pc:docMk/>
            <pc:sldMk cId="3527879462" sldId="624"/>
            <ac:spMk id="6" creationId="{8E1AF35E-7709-4C4A-9B3B-005260715869}"/>
          </ac:spMkLst>
        </pc:spChg>
        <pc:spChg chg="add mod">
          <ac:chgData name="Norma Shepardson" userId="1b4e767d-a12e-4968-86a7-1fbda510c131" providerId="ADAL" clId="{B3EE8D83-5718-754E-ABDE-7E7485E40B9A}" dt="2022-03-17T19:23:13.227" v="486" actId="14100"/>
          <ac:spMkLst>
            <pc:docMk/>
            <pc:sldMk cId="3527879462" sldId="624"/>
            <ac:spMk id="7" creationId="{F4A0D07B-077A-034A-9880-42C85474D8E1}"/>
          </ac:spMkLst>
        </pc:spChg>
        <pc:spChg chg="add mod">
          <ac:chgData name="Norma Shepardson" userId="1b4e767d-a12e-4968-86a7-1fbda510c131" providerId="ADAL" clId="{B3EE8D83-5718-754E-ABDE-7E7485E40B9A}" dt="2022-03-17T19:22:00.155" v="473" actId="207"/>
          <ac:spMkLst>
            <pc:docMk/>
            <pc:sldMk cId="3527879462" sldId="624"/>
            <ac:spMk id="8" creationId="{9D1BFDD4-F324-134A-B59D-DF4F16E03B48}"/>
          </ac:spMkLst>
        </pc:spChg>
        <pc:spChg chg="add mod">
          <ac:chgData name="Norma Shepardson" userId="1b4e767d-a12e-4968-86a7-1fbda510c131" providerId="ADAL" clId="{B3EE8D83-5718-754E-ABDE-7E7485E40B9A}" dt="2022-03-17T19:23:19.384" v="488" actId="12"/>
          <ac:spMkLst>
            <pc:docMk/>
            <pc:sldMk cId="3527879462" sldId="624"/>
            <ac:spMk id="9" creationId="{7B9536BA-FBCA-0842-AC20-031EE2690141}"/>
          </ac:spMkLst>
        </pc:spChg>
        <pc:spChg chg="add mod">
          <ac:chgData name="Norma Shepardson" userId="1b4e767d-a12e-4968-86a7-1fbda510c131" providerId="ADAL" clId="{B3EE8D83-5718-754E-ABDE-7E7485E40B9A}" dt="2022-03-17T19:24:27.676" v="654" actId="33524"/>
          <ac:spMkLst>
            <pc:docMk/>
            <pc:sldMk cId="3527879462" sldId="624"/>
            <ac:spMk id="10" creationId="{F7D36FC0-3B47-D943-91CE-4E9947F1AACB}"/>
          </ac:spMkLst>
        </pc:spChg>
        <pc:spChg chg="add mod">
          <ac:chgData name="Norma Shepardson" userId="1b4e767d-a12e-4968-86a7-1fbda510c131" providerId="ADAL" clId="{B3EE8D83-5718-754E-ABDE-7E7485E40B9A}" dt="2022-03-17T19:24:23.303" v="653" actId="20577"/>
          <ac:spMkLst>
            <pc:docMk/>
            <pc:sldMk cId="3527879462" sldId="624"/>
            <ac:spMk id="11" creationId="{A60D403C-EA4B-4949-8353-3554840CBBD5}"/>
          </ac:spMkLst>
        </pc:spChg>
      </pc:sldChg>
      <pc:sldChg chg="del">
        <pc:chgData name="Norma Shepardson" userId="1b4e767d-a12e-4968-86a7-1fbda510c131" providerId="ADAL" clId="{B3EE8D83-5718-754E-ABDE-7E7485E40B9A}" dt="2022-03-17T19:12:23.945" v="29" actId="2696"/>
        <pc:sldMkLst>
          <pc:docMk/>
          <pc:sldMk cId="4250865333" sldId="624"/>
        </pc:sldMkLst>
      </pc:sldChg>
    </pc:docChg>
  </pc:docChgLst>
  <pc:docChgLst>
    <pc:chgData name="Norma Shepardson" userId="S::nshepardson@tslmarketing.com::1b4e767d-a12e-4968-86a7-1fbda510c131" providerId="AD" clId="Web-{7AA23A5B-70C0-E5FD-8CC6-A3F72B8F423A}"/>
    <pc:docChg chg="modSld">
      <pc:chgData name="Norma Shepardson" userId="S::nshepardson@tslmarketing.com::1b4e767d-a12e-4968-86a7-1fbda510c131" providerId="AD" clId="Web-{7AA23A5B-70C0-E5FD-8CC6-A3F72B8F423A}" dt="2022-03-29T18:12:19.751" v="112" actId="20577"/>
      <pc:docMkLst>
        <pc:docMk/>
      </pc:docMkLst>
      <pc:sldChg chg="modSp">
        <pc:chgData name="Norma Shepardson" userId="S::nshepardson@tslmarketing.com::1b4e767d-a12e-4968-86a7-1fbda510c131" providerId="AD" clId="Web-{7AA23A5B-70C0-E5FD-8CC6-A3F72B8F423A}" dt="2022-03-29T18:10:42.029" v="75"/>
        <pc:sldMkLst>
          <pc:docMk/>
          <pc:sldMk cId="1223276663" sldId="619"/>
        </pc:sldMkLst>
        <pc:graphicFrameChg chg="mod modGraphic">
          <ac:chgData name="Norma Shepardson" userId="S::nshepardson@tslmarketing.com::1b4e767d-a12e-4968-86a7-1fbda510c131" providerId="AD" clId="Web-{7AA23A5B-70C0-E5FD-8CC6-A3F72B8F423A}" dt="2022-03-29T18:10:42.029" v="75"/>
          <ac:graphicFrameMkLst>
            <pc:docMk/>
            <pc:sldMk cId="1223276663" sldId="619"/>
            <ac:graphicFrameMk id="4" creationId="{2BDE17E6-7CED-6E49-87E7-3AB767814461}"/>
          </ac:graphicFrameMkLst>
        </pc:graphicFrameChg>
      </pc:sldChg>
      <pc:sldChg chg="modSp">
        <pc:chgData name="Norma Shepardson" userId="S::nshepardson@tslmarketing.com::1b4e767d-a12e-4968-86a7-1fbda510c131" providerId="AD" clId="Web-{7AA23A5B-70C0-E5FD-8CC6-A3F72B8F423A}" dt="2022-03-29T18:12:19.751" v="112" actId="20577"/>
        <pc:sldMkLst>
          <pc:docMk/>
          <pc:sldMk cId="3527879462" sldId="624"/>
        </pc:sldMkLst>
        <pc:spChg chg="mod">
          <ac:chgData name="Norma Shepardson" userId="S::nshepardson@tslmarketing.com::1b4e767d-a12e-4968-86a7-1fbda510c131" providerId="AD" clId="Web-{7AA23A5B-70C0-E5FD-8CC6-A3F72B8F423A}" dt="2022-03-29T18:12:19.751" v="112" actId="20577"/>
          <ac:spMkLst>
            <pc:docMk/>
            <pc:sldMk cId="3527879462" sldId="624"/>
            <ac:spMk id="7" creationId="{F4A0D07B-077A-034A-9880-42C85474D8E1}"/>
          </ac:spMkLst>
        </pc:spChg>
      </pc:sldChg>
    </pc:docChg>
  </pc:docChgLst>
  <pc:docChgLst>
    <pc:chgData name="Madeline Gilbert" userId="S::mgilbert@tslmarketing.com::d4925e78-6ee1-487b-b42c-1b57ff4830b1" providerId="AD" clId="Web-{569B54B4-10FB-F6F9-10B5-AF4F0540E433}"/>
    <pc:docChg chg="modSld">
      <pc:chgData name="Madeline Gilbert" userId="S::mgilbert@tslmarketing.com::d4925e78-6ee1-487b-b42c-1b57ff4830b1" providerId="AD" clId="Web-{569B54B4-10FB-F6F9-10B5-AF4F0540E433}" dt="2022-03-21T12:49:47.483" v="3" actId="20577"/>
      <pc:docMkLst>
        <pc:docMk/>
      </pc:docMkLst>
      <pc:sldChg chg="modSp">
        <pc:chgData name="Madeline Gilbert" userId="S::mgilbert@tslmarketing.com::d4925e78-6ee1-487b-b42c-1b57ff4830b1" providerId="AD" clId="Web-{569B54B4-10FB-F6F9-10B5-AF4F0540E433}" dt="2022-03-21T12:49:47.483" v="3" actId="20577"/>
        <pc:sldMkLst>
          <pc:docMk/>
          <pc:sldMk cId="252280777" sldId="354"/>
        </pc:sldMkLst>
        <pc:spChg chg="mod">
          <ac:chgData name="Madeline Gilbert" userId="S::mgilbert@tslmarketing.com::d4925e78-6ee1-487b-b42c-1b57ff4830b1" providerId="AD" clId="Web-{569B54B4-10FB-F6F9-10B5-AF4F0540E433}" dt="2022-03-21T12:49:47.483" v="3" actId="20577"/>
          <ac:spMkLst>
            <pc:docMk/>
            <pc:sldMk cId="252280777" sldId="354"/>
            <ac:spMk id="4" creationId="{9480192F-A8A5-8740-AF4A-79BFD412E77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0B743-1EDA-7D47-B460-F6346D066239}" type="doc">
      <dgm:prSet loTypeId="urn:microsoft.com/office/officeart/2005/8/layout/process4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9DDCCE95-99DB-F744-AA1B-033A14F42A8B}">
      <dgm:prSet/>
      <dgm:spPr/>
      <dgm:t>
        <a:bodyPr/>
        <a:lstStyle/>
        <a:p>
          <a:r>
            <a:rPr lang="en-US" b="1"/>
            <a:t>Website &amp; Analytics Access</a:t>
          </a:r>
        </a:p>
      </dgm:t>
    </dgm:pt>
    <dgm:pt modelId="{E2460BFC-01CB-4C4A-9EF8-CD4038FF20B3}" type="parTrans" cxnId="{92BD7103-876A-2D4E-A319-A457C4A77828}">
      <dgm:prSet/>
      <dgm:spPr/>
      <dgm:t>
        <a:bodyPr/>
        <a:lstStyle/>
        <a:p>
          <a:endParaRPr lang="en-US" b="1"/>
        </a:p>
      </dgm:t>
    </dgm:pt>
    <dgm:pt modelId="{16E48EB1-2B82-B945-9543-E3AB04081BAF}" type="sibTrans" cxnId="{92BD7103-876A-2D4E-A319-A457C4A77828}">
      <dgm:prSet/>
      <dgm:spPr/>
      <dgm:t>
        <a:bodyPr/>
        <a:lstStyle/>
        <a:p>
          <a:endParaRPr lang="en-US" b="1"/>
        </a:p>
      </dgm:t>
    </dgm:pt>
    <dgm:pt modelId="{6361D3AC-40C4-8B45-8D48-AF9620C9BA9A}">
      <dgm:prSet/>
      <dgm:spPr/>
      <dgm:t>
        <a:bodyPr/>
        <a:lstStyle/>
        <a:p>
          <a:r>
            <a:rPr lang="en-US" b="1"/>
            <a:t>Brand Guidelines &amp; Assets (logo files, etc.)</a:t>
          </a:r>
        </a:p>
      </dgm:t>
    </dgm:pt>
    <dgm:pt modelId="{0AEC9DCD-54A2-DD42-88CD-B85D35E6E428}" type="parTrans" cxnId="{72F54D83-1340-534C-97C3-F7F10120B7E7}">
      <dgm:prSet/>
      <dgm:spPr/>
      <dgm:t>
        <a:bodyPr/>
        <a:lstStyle/>
        <a:p>
          <a:endParaRPr lang="en-US" b="1"/>
        </a:p>
      </dgm:t>
    </dgm:pt>
    <dgm:pt modelId="{F2FB9C7D-D63A-014B-8004-71C51EDC4724}" type="sibTrans" cxnId="{72F54D83-1340-534C-97C3-F7F10120B7E7}">
      <dgm:prSet/>
      <dgm:spPr/>
      <dgm:t>
        <a:bodyPr/>
        <a:lstStyle/>
        <a:p>
          <a:endParaRPr lang="en-US" b="1"/>
        </a:p>
      </dgm:t>
    </dgm:pt>
    <dgm:pt modelId="{348DF1D2-B144-AC4A-822E-12BDF814C223}">
      <dgm:prSet/>
      <dgm:spPr/>
      <dgm:t>
        <a:bodyPr/>
        <a:lstStyle/>
        <a:p>
          <a:r>
            <a:rPr lang="en-US" b="1"/>
            <a:t>Information About Your Company &amp; Customers</a:t>
          </a:r>
        </a:p>
      </dgm:t>
    </dgm:pt>
    <dgm:pt modelId="{759E4178-85C9-E24A-B6D6-DC39C6079B0D}" type="parTrans" cxnId="{79D4529D-7529-0B48-ABC7-9D663A77A89A}">
      <dgm:prSet/>
      <dgm:spPr/>
      <dgm:t>
        <a:bodyPr/>
        <a:lstStyle/>
        <a:p>
          <a:endParaRPr lang="en-US" b="1"/>
        </a:p>
      </dgm:t>
    </dgm:pt>
    <dgm:pt modelId="{3D5C16E2-6535-1946-88E1-44FA854C777C}" type="sibTrans" cxnId="{79D4529D-7529-0B48-ABC7-9D663A77A89A}">
      <dgm:prSet/>
      <dgm:spPr/>
      <dgm:t>
        <a:bodyPr/>
        <a:lstStyle/>
        <a:p>
          <a:endParaRPr lang="en-US" b="1"/>
        </a:p>
      </dgm:t>
    </dgm:pt>
    <dgm:pt modelId="{4E04CF7A-1EE4-5745-8A40-92AE65642596}">
      <dgm:prSet/>
      <dgm:spPr/>
      <dgm:t>
        <a:bodyPr/>
        <a:lstStyle/>
        <a:p>
          <a:r>
            <a:rPr lang="en-US" b="1"/>
            <a:t>Website &amp; Marketing Goals</a:t>
          </a:r>
        </a:p>
      </dgm:t>
    </dgm:pt>
    <dgm:pt modelId="{249782F2-D0AB-134D-917C-2C42E8D97A21}" type="parTrans" cxnId="{FF31EB1F-68FF-FF4B-9F6A-6E4E73B4E8C4}">
      <dgm:prSet/>
      <dgm:spPr/>
      <dgm:t>
        <a:bodyPr/>
        <a:lstStyle/>
        <a:p>
          <a:endParaRPr lang="en-US" b="1"/>
        </a:p>
      </dgm:t>
    </dgm:pt>
    <dgm:pt modelId="{333379FA-6B01-6043-97CB-EBA7E0DC55B3}" type="sibTrans" cxnId="{FF31EB1F-68FF-FF4B-9F6A-6E4E73B4E8C4}">
      <dgm:prSet/>
      <dgm:spPr/>
      <dgm:t>
        <a:bodyPr/>
        <a:lstStyle/>
        <a:p>
          <a:endParaRPr lang="en-US" b="1"/>
        </a:p>
      </dgm:t>
    </dgm:pt>
    <dgm:pt modelId="{5CD20C4D-C37D-F949-BBA3-196A0ABB30CD}">
      <dgm:prSet/>
      <dgm:spPr/>
      <dgm:t>
        <a:bodyPr/>
        <a:lstStyle/>
        <a:p>
          <a:r>
            <a:rPr lang="en-US" b="1"/>
            <a:t>SEO Starter Items</a:t>
          </a:r>
        </a:p>
      </dgm:t>
    </dgm:pt>
    <dgm:pt modelId="{C6547F96-29CC-5F46-8422-E0BB3B865AE0}" type="parTrans" cxnId="{3F88DD65-9777-814B-9A63-547B9E56D1BC}">
      <dgm:prSet/>
      <dgm:spPr/>
      <dgm:t>
        <a:bodyPr/>
        <a:lstStyle/>
        <a:p>
          <a:endParaRPr lang="en-US" b="1"/>
        </a:p>
      </dgm:t>
    </dgm:pt>
    <dgm:pt modelId="{E1C83939-3993-6B43-99F6-95BEEA8A6C85}" type="sibTrans" cxnId="{3F88DD65-9777-814B-9A63-547B9E56D1BC}">
      <dgm:prSet/>
      <dgm:spPr/>
      <dgm:t>
        <a:bodyPr/>
        <a:lstStyle/>
        <a:p>
          <a:endParaRPr lang="en-US" b="1"/>
        </a:p>
      </dgm:t>
    </dgm:pt>
    <dgm:pt modelId="{68F3C8AF-EFBA-8242-97B2-94F0E487BDBB}" type="pres">
      <dgm:prSet presAssocID="{BB30B743-1EDA-7D47-B460-F6346D066239}" presName="Name0" presStyleCnt="0">
        <dgm:presLayoutVars>
          <dgm:dir/>
          <dgm:animLvl val="lvl"/>
          <dgm:resizeHandles val="exact"/>
        </dgm:presLayoutVars>
      </dgm:prSet>
      <dgm:spPr/>
    </dgm:pt>
    <dgm:pt modelId="{70EA46C5-750B-0447-87F6-5CC75E672AFF}" type="pres">
      <dgm:prSet presAssocID="{5CD20C4D-C37D-F949-BBA3-196A0ABB30CD}" presName="boxAndChildren" presStyleCnt="0"/>
      <dgm:spPr/>
    </dgm:pt>
    <dgm:pt modelId="{1FA9122A-CBBB-A546-9F6D-D2BF9C902F19}" type="pres">
      <dgm:prSet presAssocID="{5CD20C4D-C37D-F949-BBA3-196A0ABB30CD}" presName="parentTextBox" presStyleLbl="node1" presStyleIdx="0" presStyleCnt="5"/>
      <dgm:spPr/>
    </dgm:pt>
    <dgm:pt modelId="{BB015DBF-39BF-5847-9DA2-C697624FB5CD}" type="pres">
      <dgm:prSet presAssocID="{333379FA-6B01-6043-97CB-EBA7E0DC55B3}" presName="sp" presStyleCnt="0"/>
      <dgm:spPr/>
    </dgm:pt>
    <dgm:pt modelId="{32F3CD40-5AA5-DF43-9F00-5FB5C25FA0F6}" type="pres">
      <dgm:prSet presAssocID="{4E04CF7A-1EE4-5745-8A40-92AE65642596}" presName="arrowAndChildren" presStyleCnt="0"/>
      <dgm:spPr/>
    </dgm:pt>
    <dgm:pt modelId="{3179D86B-A801-8C41-9F6A-91FCE7DE8B19}" type="pres">
      <dgm:prSet presAssocID="{4E04CF7A-1EE4-5745-8A40-92AE65642596}" presName="parentTextArrow" presStyleLbl="node1" presStyleIdx="1" presStyleCnt="5"/>
      <dgm:spPr/>
    </dgm:pt>
    <dgm:pt modelId="{7AAED846-4171-5A4D-8229-1F16BCD7F690}" type="pres">
      <dgm:prSet presAssocID="{3D5C16E2-6535-1946-88E1-44FA854C777C}" presName="sp" presStyleCnt="0"/>
      <dgm:spPr/>
    </dgm:pt>
    <dgm:pt modelId="{4A82D1BF-4F9D-5147-951B-962857332E7F}" type="pres">
      <dgm:prSet presAssocID="{348DF1D2-B144-AC4A-822E-12BDF814C223}" presName="arrowAndChildren" presStyleCnt="0"/>
      <dgm:spPr/>
    </dgm:pt>
    <dgm:pt modelId="{B2B5BF25-E2B8-E748-887A-60E3700C6233}" type="pres">
      <dgm:prSet presAssocID="{348DF1D2-B144-AC4A-822E-12BDF814C223}" presName="parentTextArrow" presStyleLbl="node1" presStyleIdx="2" presStyleCnt="5"/>
      <dgm:spPr/>
    </dgm:pt>
    <dgm:pt modelId="{63E72328-1C59-BB41-9841-CE4A63FB5014}" type="pres">
      <dgm:prSet presAssocID="{F2FB9C7D-D63A-014B-8004-71C51EDC4724}" presName="sp" presStyleCnt="0"/>
      <dgm:spPr/>
    </dgm:pt>
    <dgm:pt modelId="{614E3674-319D-B549-AFF1-935A37C3E993}" type="pres">
      <dgm:prSet presAssocID="{6361D3AC-40C4-8B45-8D48-AF9620C9BA9A}" presName="arrowAndChildren" presStyleCnt="0"/>
      <dgm:spPr/>
    </dgm:pt>
    <dgm:pt modelId="{46AD5718-FB09-8546-A080-E1A666A87C73}" type="pres">
      <dgm:prSet presAssocID="{6361D3AC-40C4-8B45-8D48-AF9620C9BA9A}" presName="parentTextArrow" presStyleLbl="node1" presStyleIdx="3" presStyleCnt="5"/>
      <dgm:spPr/>
    </dgm:pt>
    <dgm:pt modelId="{9BCA2BA8-3CB7-8042-9551-0FDF66362EF8}" type="pres">
      <dgm:prSet presAssocID="{16E48EB1-2B82-B945-9543-E3AB04081BAF}" presName="sp" presStyleCnt="0"/>
      <dgm:spPr/>
    </dgm:pt>
    <dgm:pt modelId="{D917DF61-1850-7244-955D-7FFF4A9800B1}" type="pres">
      <dgm:prSet presAssocID="{9DDCCE95-99DB-F744-AA1B-033A14F42A8B}" presName="arrowAndChildren" presStyleCnt="0"/>
      <dgm:spPr/>
    </dgm:pt>
    <dgm:pt modelId="{3C6B687F-0F0C-0949-9BE6-8B0C6F23C298}" type="pres">
      <dgm:prSet presAssocID="{9DDCCE95-99DB-F744-AA1B-033A14F42A8B}" presName="parentTextArrow" presStyleLbl="node1" presStyleIdx="4" presStyleCnt="5"/>
      <dgm:spPr/>
    </dgm:pt>
  </dgm:ptLst>
  <dgm:cxnLst>
    <dgm:cxn modelId="{92BD7103-876A-2D4E-A319-A457C4A77828}" srcId="{BB30B743-1EDA-7D47-B460-F6346D066239}" destId="{9DDCCE95-99DB-F744-AA1B-033A14F42A8B}" srcOrd="0" destOrd="0" parTransId="{E2460BFC-01CB-4C4A-9EF8-CD4038FF20B3}" sibTransId="{16E48EB1-2B82-B945-9543-E3AB04081BAF}"/>
    <dgm:cxn modelId="{FF31EB1F-68FF-FF4B-9F6A-6E4E73B4E8C4}" srcId="{BB30B743-1EDA-7D47-B460-F6346D066239}" destId="{4E04CF7A-1EE4-5745-8A40-92AE65642596}" srcOrd="3" destOrd="0" parTransId="{249782F2-D0AB-134D-917C-2C42E8D97A21}" sibTransId="{333379FA-6B01-6043-97CB-EBA7E0DC55B3}"/>
    <dgm:cxn modelId="{3F88DD65-9777-814B-9A63-547B9E56D1BC}" srcId="{BB30B743-1EDA-7D47-B460-F6346D066239}" destId="{5CD20C4D-C37D-F949-BBA3-196A0ABB30CD}" srcOrd="4" destOrd="0" parTransId="{C6547F96-29CC-5F46-8422-E0BB3B865AE0}" sibTransId="{E1C83939-3993-6B43-99F6-95BEEA8A6C85}"/>
    <dgm:cxn modelId="{B794CB4F-66CE-B54D-821B-17C5A521308B}" type="presOf" srcId="{5CD20C4D-C37D-F949-BBA3-196A0ABB30CD}" destId="{1FA9122A-CBBB-A546-9F6D-D2BF9C902F19}" srcOrd="0" destOrd="0" presId="urn:microsoft.com/office/officeart/2005/8/layout/process4"/>
    <dgm:cxn modelId="{504C2951-129A-654C-BBA2-70EF027A012D}" type="presOf" srcId="{348DF1D2-B144-AC4A-822E-12BDF814C223}" destId="{B2B5BF25-E2B8-E748-887A-60E3700C6233}" srcOrd="0" destOrd="0" presId="urn:microsoft.com/office/officeart/2005/8/layout/process4"/>
    <dgm:cxn modelId="{A6510774-C336-7E48-801C-EACB27349192}" type="presOf" srcId="{4E04CF7A-1EE4-5745-8A40-92AE65642596}" destId="{3179D86B-A801-8C41-9F6A-91FCE7DE8B19}" srcOrd="0" destOrd="0" presId="urn:microsoft.com/office/officeart/2005/8/layout/process4"/>
    <dgm:cxn modelId="{72F54D83-1340-534C-97C3-F7F10120B7E7}" srcId="{BB30B743-1EDA-7D47-B460-F6346D066239}" destId="{6361D3AC-40C4-8B45-8D48-AF9620C9BA9A}" srcOrd="1" destOrd="0" parTransId="{0AEC9DCD-54A2-DD42-88CD-B85D35E6E428}" sibTransId="{F2FB9C7D-D63A-014B-8004-71C51EDC4724}"/>
    <dgm:cxn modelId="{79D4529D-7529-0B48-ABC7-9D663A77A89A}" srcId="{BB30B743-1EDA-7D47-B460-F6346D066239}" destId="{348DF1D2-B144-AC4A-822E-12BDF814C223}" srcOrd="2" destOrd="0" parTransId="{759E4178-85C9-E24A-B6D6-DC39C6079B0D}" sibTransId="{3D5C16E2-6535-1946-88E1-44FA854C777C}"/>
    <dgm:cxn modelId="{8BB23EA5-3B0A-284A-84A6-70A4753DF703}" type="presOf" srcId="{BB30B743-1EDA-7D47-B460-F6346D066239}" destId="{68F3C8AF-EFBA-8242-97B2-94F0E487BDBB}" srcOrd="0" destOrd="0" presId="urn:microsoft.com/office/officeart/2005/8/layout/process4"/>
    <dgm:cxn modelId="{24773EA8-971A-794B-9894-E8BA0682CCBB}" type="presOf" srcId="{9DDCCE95-99DB-F744-AA1B-033A14F42A8B}" destId="{3C6B687F-0F0C-0949-9BE6-8B0C6F23C298}" srcOrd="0" destOrd="0" presId="urn:microsoft.com/office/officeart/2005/8/layout/process4"/>
    <dgm:cxn modelId="{49259FB0-1EF1-A64F-B4BD-3AAEEF3BF051}" type="presOf" srcId="{6361D3AC-40C4-8B45-8D48-AF9620C9BA9A}" destId="{46AD5718-FB09-8546-A080-E1A666A87C73}" srcOrd="0" destOrd="0" presId="urn:microsoft.com/office/officeart/2005/8/layout/process4"/>
    <dgm:cxn modelId="{BB5B1AFF-0EB1-AB41-8D79-02CC4711BE45}" type="presParOf" srcId="{68F3C8AF-EFBA-8242-97B2-94F0E487BDBB}" destId="{70EA46C5-750B-0447-87F6-5CC75E672AFF}" srcOrd="0" destOrd="0" presId="urn:microsoft.com/office/officeart/2005/8/layout/process4"/>
    <dgm:cxn modelId="{A4D8111E-9D46-5946-B821-644DB3E6E149}" type="presParOf" srcId="{70EA46C5-750B-0447-87F6-5CC75E672AFF}" destId="{1FA9122A-CBBB-A546-9F6D-D2BF9C902F19}" srcOrd="0" destOrd="0" presId="urn:microsoft.com/office/officeart/2005/8/layout/process4"/>
    <dgm:cxn modelId="{2FC098D1-47F5-2C48-8EAC-B1570D0D93D4}" type="presParOf" srcId="{68F3C8AF-EFBA-8242-97B2-94F0E487BDBB}" destId="{BB015DBF-39BF-5847-9DA2-C697624FB5CD}" srcOrd="1" destOrd="0" presId="urn:microsoft.com/office/officeart/2005/8/layout/process4"/>
    <dgm:cxn modelId="{6F998ABF-115B-594A-A873-5D7ADA800787}" type="presParOf" srcId="{68F3C8AF-EFBA-8242-97B2-94F0E487BDBB}" destId="{32F3CD40-5AA5-DF43-9F00-5FB5C25FA0F6}" srcOrd="2" destOrd="0" presId="urn:microsoft.com/office/officeart/2005/8/layout/process4"/>
    <dgm:cxn modelId="{068F1A6A-A1C2-6F41-BA17-6F240F863E07}" type="presParOf" srcId="{32F3CD40-5AA5-DF43-9F00-5FB5C25FA0F6}" destId="{3179D86B-A801-8C41-9F6A-91FCE7DE8B19}" srcOrd="0" destOrd="0" presId="urn:microsoft.com/office/officeart/2005/8/layout/process4"/>
    <dgm:cxn modelId="{BD2CD1C6-74D2-F948-8E09-FA8E7E62182D}" type="presParOf" srcId="{68F3C8AF-EFBA-8242-97B2-94F0E487BDBB}" destId="{7AAED846-4171-5A4D-8229-1F16BCD7F690}" srcOrd="3" destOrd="0" presId="urn:microsoft.com/office/officeart/2005/8/layout/process4"/>
    <dgm:cxn modelId="{D075EFF4-5A32-2D44-AF84-1AD3AE8B08E4}" type="presParOf" srcId="{68F3C8AF-EFBA-8242-97B2-94F0E487BDBB}" destId="{4A82D1BF-4F9D-5147-951B-962857332E7F}" srcOrd="4" destOrd="0" presId="urn:microsoft.com/office/officeart/2005/8/layout/process4"/>
    <dgm:cxn modelId="{121EB7BF-DE2D-8543-A419-76D4163B1BC5}" type="presParOf" srcId="{4A82D1BF-4F9D-5147-951B-962857332E7F}" destId="{B2B5BF25-E2B8-E748-887A-60E3700C6233}" srcOrd="0" destOrd="0" presId="urn:microsoft.com/office/officeart/2005/8/layout/process4"/>
    <dgm:cxn modelId="{B8D1C00A-C2F0-C541-AE05-A13C978916DD}" type="presParOf" srcId="{68F3C8AF-EFBA-8242-97B2-94F0E487BDBB}" destId="{63E72328-1C59-BB41-9841-CE4A63FB5014}" srcOrd="5" destOrd="0" presId="urn:microsoft.com/office/officeart/2005/8/layout/process4"/>
    <dgm:cxn modelId="{DDAF6EC1-8FAA-BC44-B640-26BEF65BA547}" type="presParOf" srcId="{68F3C8AF-EFBA-8242-97B2-94F0E487BDBB}" destId="{614E3674-319D-B549-AFF1-935A37C3E993}" srcOrd="6" destOrd="0" presId="urn:microsoft.com/office/officeart/2005/8/layout/process4"/>
    <dgm:cxn modelId="{F7E51458-B5A4-2A40-A3BB-DC1BFF81B136}" type="presParOf" srcId="{614E3674-319D-B549-AFF1-935A37C3E993}" destId="{46AD5718-FB09-8546-A080-E1A666A87C73}" srcOrd="0" destOrd="0" presId="urn:microsoft.com/office/officeart/2005/8/layout/process4"/>
    <dgm:cxn modelId="{2A59CDE1-B0B9-D24C-8ED2-129D00081994}" type="presParOf" srcId="{68F3C8AF-EFBA-8242-97B2-94F0E487BDBB}" destId="{9BCA2BA8-3CB7-8042-9551-0FDF66362EF8}" srcOrd="7" destOrd="0" presId="urn:microsoft.com/office/officeart/2005/8/layout/process4"/>
    <dgm:cxn modelId="{96B09EDC-2981-D64B-9A40-DF2F37BC3D11}" type="presParOf" srcId="{68F3C8AF-EFBA-8242-97B2-94F0E487BDBB}" destId="{D917DF61-1850-7244-955D-7FFF4A9800B1}" srcOrd="8" destOrd="0" presId="urn:microsoft.com/office/officeart/2005/8/layout/process4"/>
    <dgm:cxn modelId="{138D3E5E-9475-B14E-86EB-9EB9565EF165}" type="presParOf" srcId="{D917DF61-1850-7244-955D-7FFF4A9800B1}" destId="{3C6B687F-0F0C-0949-9BE6-8B0C6F23C29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9122A-CBBB-A546-9F6D-D2BF9C902F19}">
      <dsp:nvSpPr>
        <dsp:cNvPr id="0" name=""/>
        <dsp:cNvSpPr/>
      </dsp:nvSpPr>
      <dsp:spPr>
        <a:xfrm>
          <a:off x="0" y="7583278"/>
          <a:ext cx="22374046" cy="124409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SEO Starter Items</a:t>
          </a:r>
        </a:p>
      </dsp:txBody>
      <dsp:txXfrm>
        <a:off x="0" y="7583278"/>
        <a:ext cx="22374046" cy="1244099"/>
      </dsp:txXfrm>
    </dsp:sp>
    <dsp:sp modelId="{3179D86B-A801-8C41-9F6A-91FCE7DE8B19}">
      <dsp:nvSpPr>
        <dsp:cNvPr id="0" name=""/>
        <dsp:cNvSpPr/>
      </dsp:nvSpPr>
      <dsp:spPr>
        <a:xfrm rot="10800000">
          <a:off x="0" y="5688514"/>
          <a:ext cx="22374046" cy="1913425"/>
        </a:xfrm>
        <a:prstGeom prst="upArrowCallout">
          <a:avLst/>
        </a:prstGeom>
        <a:solidFill>
          <a:schemeClr val="accent2">
            <a:shade val="80000"/>
            <a:hueOff val="-51296"/>
            <a:satOff val="-12443"/>
            <a:lumOff val="890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Website &amp; Marketing Goals</a:t>
          </a:r>
        </a:p>
      </dsp:txBody>
      <dsp:txXfrm rot="10800000">
        <a:off x="0" y="5688514"/>
        <a:ext cx="22374046" cy="1243286"/>
      </dsp:txXfrm>
    </dsp:sp>
    <dsp:sp modelId="{B2B5BF25-E2B8-E748-887A-60E3700C6233}">
      <dsp:nvSpPr>
        <dsp:cNvPr id="0" name=""/>
        <dsp:cNvSpPr/>
      </dsp:nvSpPr>
      <dsp:spPr>
        <a:xfrm rot="10800000">
          <a:off x="0" y="3793750"/>
          <a:ext cx="22374046" cy="1913425"/>
        </a:xfrm>
        <a:prstGeom prst="upArrowCallout">
          <a:avLst/>
        </a:prstGeom>
        <a:solidFill>
          <a:schemeClr val="accent2">
            <a:shade val="80000"/>
            <a:hueOff val="-102593"/>
            <a:satOff val="-24885"/>
            <a:lumOff val="1780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Information About Your Company &amp; Customers</a:t>
          </a:r>
        </a:p>
      </dsp:txBody>
      <dsp:txXfrm rot="10800000">
        <a:off x="0" y="3793750"/>
        <a:ext cx="22374046" cy="1243286"/>
      </dsp:txXfrm>
    </dsp:sp>
    <dsp:sp modelId="{46AD5718-FB09-8546-A080-E1A666A87C73}">
      <dsp:nvSpPr>
        <dsp:cNvPr id="0" name=""/>
        <dsp:cNvSpPr/>
      </dsp:nvSpPr>
      <dsp:spPr>
        <a:xfrm rot="10800000">
          <a:off x="0" y="1898985"/>
          <a:ext cx="22374046" cy="1913425"/>
        </a:xfrm>
        <a:prstGeom prst="upArrowCallout">
          <a:avLst/>
        </a:prstGeom>
        <a:solidFill>
          <a:schemeClr val="accent2">
            <a:shade val="80000"/>
            <a:hueOff val="-153889"/>
            <a:satOff val="-37328"/>
            <a:lumOff val="2670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Brand Guidelines &amp; Assets (logo files, etc.)</a:t>
          </a:r>
        </a:p>
      </dsp:txBody>
      <dsp:txXfrm rot="10800000">
        <a:off x="0" y="1898985"/>
        <a:ext cx="22374046" cy="1243286"/>
      </dsp:txXfrm>
    </dsp:sp>
    <dsp:sp modelId="{3C6B687F-0F0C-0949-9BE6-8B0C6F23C298}">
      <dsp:nvSpPr>
        <dsp:cNvPr id="0" name=""/>
        <dsp:cNvSpPr/>
      </dsp:nvSpPr>
      <dsp:spPr>
        <a:xfrm rot="10800000">
          <a:off x="0" y="4221"/>
          <a:ext cx="22374046" cy="1913425"/>
        </a:xfrm>
        <a:prstGeom prst="upArrowCallout">
          <a:avLst/>
        </a:prstGeom>
        <a:solidFill>
          <a:schemeClr val="accent2">
            <a:shade val="80000"/>
            <a:hueOff val="-205185"/>
            <a:satOff val="-49771"/>
            <a:lumOff val="3560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Website &amp; Analytics Access</a:t>
          </a:r>
        </a:p>
      </dsp:txBody>
      <dsp:txXfrm rot="10800000">
        <a:off x="0" y="4221"/>
        <a:ext cx="22374046" cy="1243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D813D-C274-8D46-83D5-4D2B8584246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AB5EC-AA65-E44E-90A1-1B44EF3A4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8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AB5EC-AA65-E44E-90A1-1B44EF3A4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0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5347ADF9-D7B3-2449-9570-59218B1DF0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7175" cy="939922"/>
          </a:xfrm>
          <a:prstGeom prst="rect">
            <a:avLst/>
          </a:prstGeom>
          <a:ln>
            <a:noFill/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FE1F5-9489-A34E-B620-13479431BD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4587" y="211418"/>
            <a:ext cx="22052298" cy="517085"/>
          </a:xfrm>
          <a:prstGeom prst="rect">
            <a:avLst/>
          </a:prstGeom>
        </p:spPr>
        <p:txBody>
          <a:bodyPr/>
          <a:lstStyle>
            <a:lvl1pPr>
              <a:defRPr sz="36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Basic content slide header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B36167-5B47-0A4D-88D4-48AA2195FC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4587" y="2895600"/>
            <a:ext cx="20955000" cy="381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200">
                <a:solidFill>
                  <a:srgbClr val="2E3639"/>
                </a:solidFill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C7CF5D-BF51-454C-A3D0-CCA36D7D8D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73187" y="7239000"/>
            <a:ext cx="8839200" cy="4267200"/>
          </a:xfrm>
          <a:prstGeom prst="rect">
            <a:avLst/>
          </a:prstGeom>
        </p:spPr>
        <p:txBody>
          <a:bodyPr/>
          <a:lstStyle>
            <a:lvl1pPr marL="0" marR="0" indent="0" algn="l" defTabSz="1828800" rtl="0" eaLnBrk="1" fontAlgn="auto" latinLnBrk="0" hangingPunct="1">
              <a:lnSpc>
                <a:spcPts val="364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 sz="3200" b="1">
                <a:solidFill>
                  <a:srgbClr val="10A496"/>
                </a:solidFill>
              </a:defRPr>
            </a:lvl1pPr>
            <a:lvl2pPr>
              <a:defRPr sz="3200" b="1">
                <a:solidFill>
                  <a:srgbClr val="10A496"/>
                </a:solidFill>
              </a:defRPr>
            </a:lvl2pPr>
            <a:lvl3pPr>
              <a:defRPr sz="3200" b="1">
                <a:solidFill>
                  <a:srgbClr val="10A496"/>
                </a:solidFill>
              </a:defRPr>
            </a:lvl3pPr>
            <a:lvl4pPr>
              <a:defRPr sz="3200" b="1">
                <a:solidFill>
                  <a:srgbClr val="10A496"/>
                </a:solidFill>
              </a:defRPr>
            </a:lvl4pPr>
            <a:lvl5pPr>
              <a:defRPr sz="3200" b="1">
                <a:solidFill>
                  <a:srgbClr val="10A496"/>
                </a:solidFill>
              </a:defRPr>
            </a:lvl5pPr>
          </a:lstStyle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AB6205F-7496-2E40-91CD-9B095128F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64987" y="7239000"/>
            <a:ext cx="8839200" cy="4267200"/>
          </a:xfrm>
          <a:prstGeom prst="rect">
            <a:avLst/>
          </a:prstGeom>
        </p:spPr>
        <p:txBody>
          <a:bodyPr/>
          <a:lstStyle>
            <a:lvl1pPr marL="0" marR="0" indent="0" algn="l" defTabSz="1828800" rtl="0" eaLnBrk="1" fontAlgn="auto" latinLnBrk="0" hangingPunct="1">
              <a:lnSpc>
                <a:spcPct val="5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 sz="3200" b="1">
                <a:solidFill>
                  <a:srgbClr val="10A496"/>
                </a:solidFill>
              </a:defRPr>
            </a:lvl1pPr>
            <a:lvl2pPr>
              <a:defRPr sz="3200" b="1">
                <a:solidFill>
                  <a:srgbClr val="10A496"/>
                </a:solidFill>
              </a:defRPr>
            </a:lvl2pPr>
            <a:lvl3pPr>
              <a:defRPr sz="3200" b="1">
                <a:solidFill>
                  <a:srgbClr val="10A496"/>
                </a:solidFill>
              </a:defRPr>
            </a:lvl3pPr>
            <a:lvl4pPr>
              <a:defRPr sz="3200" b="1">
                <a:solidFill>
                  <a:srgbClr val="10A496"/>
                </a:solidFill>
              </a:defRPr>
            </a:lvl4pPr>
            <a:lvl5pPr>
              <a:defRPr sz="3200" b="1">
                <a:solidFill>
                  <a:srgbClr val="10A496"/>
                </a:solidFill>
              </a:defRPr>
            </a:lvl5pPr>
          </a:lstStyle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  <a:p>
            <a:pPr marL="514350" marR="0" lvl="0" indent="-514350" algn="l" defTabSz="18288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341022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1221889F-B5B0-0C48-8228-8F64E25DA1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084" y="13138484"/>
            <a:ext cx="2999038" cy="4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6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1828800" rtl="0" eaLnBrk="1" latinLnBrk="0" hangingPunct="1">
        <a:lnSpc>
          <a:spcPct val="85000"/>
        </a:lnSpc>
        <a:spcBef>
          <a:spcPct val="0"/>
        </a:spcBef>
        <a:buNone/>
        <a:defRPr sz="9600" kern="1200" spc="-10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1828800" rtl="0" eaLnBrk="1" latinLnBrk="0" hangingPunct="1">
        <a:lnSpc>
          <a:spcPct val="90000"/>
        </a:lnSpc>
        <a:spcBef>
          <a:spcPts val="24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4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6809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3385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9961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65376" indent="-36576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00000" indent="-457200" algn="l" defTabSz="182880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nowledge.tslmarketing.com/knowledge/add-user-to-google-analytics" TargetMode="External"/><Relationship Id="rId7" Type="http://schemas.openxmlformats.org/officeDocument/2006/relationships/hyperlink" Target="mailto:nshepardson@tslmarketing.com" TargetMode="External"/><Relationship Id="rId2" Type="http://schemas.openxmlformats.org/officeDocument/2006/relationships/hyperlink" Target="mailto:analyticsinbound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goddard@tslmarketing.com" TargetMode="External"/><Relationship Id="rId5" Type="http://schemas.openxmlformats.org/officeDocument/2006/relationships/hyperlink" Target="mailto:kstarkey@tslmarketing.com" TargetMode="External"/><Relationship Id="rId4" Type="http://schemas.openxmlformats.org/officeDocument/2006/relationships/hyperlink" Target="mailto:rbrady@tslmarketing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E9E421C0-339A-FF4F-BB41-996583E1D1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51"/>
          <a:stretch/>
        </p:blipFill>
        <p:spPr>
          <a:xfrm>
            <a:off x="0" y="12953"/>
            <a:ext cx="24387174" cy="137030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9E5ECCA-F5C3-B840-B053-14F5BEB59BA1}"/>
              </a:ext>
            </a:extLst>
          </p:cNvPr>
          <p:cNvSpPr/>
          <p:nvPr/>
        </p:nvSpPr>
        <p:spPr>
          <a:xfrm>
            <a:off x="0" y="25906"/>
            <a:ext cx="24387175" cy="13690094"/>
          </a:xfrm>
          <a:prstGeom prst="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HE WAY WE ARE BUILDING WEBSITES IS BROKEN.">
            <a:extLst>
              <a:ext uri="{FF2B5EF4-FFF2-40B4-BE49-F238E27FC236}">
                <a16:creationId xmlns:a16="http://schemas.microsoft.com/office/drawing/2014/main" id="{9480192F-A8A5-8740-AF4A-79BFD412E775}"/>
              </a:ext>
            </a:extLst>
          </p:cNvPr>
          <p:cNvSpPr txBox="1">
            <a:spLocks/>
          </p:cNvSpPr>
          <p:nvPr/>
        </p:nvSpPr>
        <p:spPr>
          <a:xfrm>
            <a:off x="0" y="6218801"/>
            <a:ext cx="24387174" cy="127839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2340863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13248" b="1" kern="1200" spc="-50" baseline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 algn="ctr"/>
            <a:r>
              <a:rPr lang="en-US" sz="6000" cap="all">
                <a:latin typeface="Arial"/>
                <a:cs typeface="Arial"/>
              </a:rPr>
              <a:t>NEW WEBSITE </a:t>
            </a:r>
            <a:endParaRPr lang="en-US"/>
          </a:p>
          <a:p>
            <a:pPr algn="ctr"/>
            <a:r>
              <a:rPr lang="en-US" sz="6000" cap="all">
                <a:latin typeface="Arial"/>
                <a:cs typeface="Arial"/>
              </a:rPr>
              <a:t>KICKOFF CHECKLIST</a:t>
            </a:r>
          </a:p>
          <a:p>
            <a:pPr algn="ctr"/>
            <a:endParaRPr lang="en-US" sz="6000" cap="al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82368E4-F659-9748-93AE-047258127E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208" y="908628"/>
            <a:ext cx="5440758" cy="76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07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C7E030-6505-1D47-AFF5-8A3197D891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WEBSITE KICKOFF CHECKLIST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1F15474-9506-E544-8C46-AC48EE9CB6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7145608"/>
              </p:ext>
            </p:extLst>
          </p:nvPr>
        </p:nvGraphicFramePr>
        <p:xfrm>
          <a:off x="1401941" y="2672828"/>
          <a:ext cx="22374046" cy="883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7158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038DBD-5C37-1244-A5A4-0AEA12C0DF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WEBSITE ACCESS REQUIREMENTS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2E0913D-DAB3-2246-BFC3-8D71E9CB8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3" y="1753807"/>
            <a:ext cx="14554200" cy="1074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77038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038DBD-5C37-1244-A5A4-0AEA12C0DF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WEBSITE ACCESS REQUIREMENTS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DE17E6-7CED-6E49-87E7-3AB767814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229751"/>
              </p:ext>
            </p:extLst>
          </p:nvPr>
        </p:nvGraphicFramePr>
        <p:xfrm>
          <a:off x="2655263" y="2265445"/>
          <a:ext cx="18158960" cy="1003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9480">
                  <a:extLst>
                    <a:ext uri="{9D8B030D-6E8A-4147-A177-3AD203B41FA5}">
                      <a16:colId xmlns:a16="http://schemas.microsoft.com/office/drawing/2014/main" val="3831933638"/>
                    </a:ext>
                  </a:extLst>
                </a:gridCol>
                <a:gridCol w="9079480">
                  <a:extLst>
                    <a:ext uri="{9D8B030D-6E8A-4147-A177-3AD203B41FA5}">
                      <a16:colId xmlns:a16="http://schemas.microsoft.com/office/drawing/2014/main" val="3879323973"/>
                    </a:ext>
                  </a:extLst>
                </a:gridCol>
              </a:tblGrid>
              <a:tr h="777488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FOCUS 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CUSTOMER ACTION ITEM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051604"/>
                  </a:ext>
                </a:extLst>
              </a:tr>
              <a:tr h="555348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Google Analytics Access</a:t>
                      </a:r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Add </a:t>
                      </a:r>
                      <a:r>
                        <a:rPr lang="en-US" sz="2400">
                          <a:hlinkClick r:id="rId2"/>
                        </a:rPr>
                        <a:t>analyticsinbound@gmail.com</a:t>
                      </a:r>
                      <a:r>
                        <a:rPr lang="en-US" sz="2400"/>
                        <a:t> to your Google Analytics account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>
                          <a:hlinkClick r:id="rId3"/>
                        </a:rPr>
                        <a:t>See this article for instructions</a:t>
                      </a:r>
                      <a:endParaRPr 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705577"/>
                  </a:ext>
                </a:extLst>
              </a:tr>
              <a:tr h="893240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Current Web Platform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WordPress or HubSpot?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Is the plan to stay with your current platform?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3997153"/>
                  </a:ext>
                </a:extLst>
              </a:tr>
              <a:tr h="893240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Website Access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WordPress: Admin User Level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HubSpot: Super Admin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605537"/>
                  </a:ext>
                </a:extLst>
              </a:tr>
              <a:tr h="893240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TSL Dev Team Emails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>
                          <a:hlinkClick r:id="rId4"/>
                        </a:rPr>
                        <a:t>rbrady@tslmarketing.com</a:t>
                      </a:r>
                      <a:endParaRPr lang="en-US" sz="2400"/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>
                          <a:hlinkClick r:id="rId5"/>
                        </a:rPr>
                        <a:t>kstarkey@tslmarketing.com</a:t>
                      </a:r>
                      <a:endParaRPr lang="en-US" sz="2400"/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</a:pPr>
                      <a:r>
                        <a:rPr lang="en-US" sz="2400">
                          <a:hlinkClick r:id="rId6"/>
                        </a:rPr>
                        <a:t>agoddard@tslmarketing.com</a:t>
                      </a:r>
                      <a:endParaRPr lang="en-US" sz="2400"/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</a:pPr>
                      <a:r>
                        <a:rPr lang="en-US" sz="2400">
                          <a:hlinkClick r:id="rId7"/>
                        </a:rPr>
                        <a:t>nshepardson@tslmarketing.com (for hubspot only)</a:t>
                      </a:r>
                      <a:endParaRPr 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80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Websites/Sub-Domains</a:t>
                      </a:r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Provide a full list of all active websites, including subdomains, 3</a:t>
                      </a:r>
                      <a:r>
                        <a:rPr lang="en-US" sz="2400" baseline="30000"/>
                        <a:t>rd</a:t>
                      </a:r>
                      <a:r>
                        <a:rPr lang="en-US" sz="2400"/>
                        <a:t> party solutions (think career pages, support portals)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108409"/>
                  </a:ext>
                </a:extLst>
              </a:tr>
              <a:tr h="748427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IT Contact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Who is our contact for technical questions?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339576"/>
                  </a:ext>
                </a:extLst>
              </a:tr>
              <a:tr h="99962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2400"/>
                        <a:t>Current Web Host &amp; Environment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 err="1"/>
                        <a:t>Siteground</a:t>
                      </a:r>
                      <a:r>
                        <a:rPr lang="en-US" sz="2400"/>
                        <a:t>, Rackspace, Bluehost, GoDaddy, etc.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Are there specific plugins being used heavily by your team?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How are forms setup on your site today?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Any additional analytics or tracking applications in use?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Any custom functionality existing on the site today?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7830805"/>
                  </a:ext>
                </a:extLst>
              </a:tr>
              <a:tr h="87159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en-US" sz="2400"/>
                        <a:t>Backups &amp; Security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Do you have daily/weekly website backups?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Do you have a website security monitoring solution in place?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837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27666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D6D504-7165-0946-BFC1-F90D77906E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BRAND CHECKLIST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9C26EB-69B0-8B4D-A97F-E722DE2CA908}"/>
              </a:ext>
            </a:extLst>
          </p:cNvPr>
          <p:cNvSpPr txBox="1"/>
          <p:nvPr/>
        </p:nvSpPr>
        <p:spPr>
          <a:xfrm>
            <a:off x="1224456" y="1988780"/>
            <a:ext cx="10969131" cy="115416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Brand Guidelines / Style Sheet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</a:rPr>
              <a:t>Do you have established brand guidelines?</a:t>
            </a:r>
            <a:endParaRPr lang="en-US" sz="2400">
              <a:solidFill>
                <a:srgbClr val="191D20"/>
              </a:solidFill>
              <a:cs typeface="Arial"/>
            </a:endParaRPr>
          </a:p>
          <a:p>
            <a:pPr marL="914400" lvl="1"/>
            <a:endParaRPr lang="en-US" sz="2400">
              <a:ea typeface="+mn-lt"/>
              <a:cs typeface="+mn-lt"/>
            </a:endParaRPr>
          </a:p>
          <a:p>
            <a:pPr marL="914400" lvl="1"/>
            <a:endParaRPr lang="en-US" sz="2400">
              <a:ea typeface="+mn-lt"/>
              <a:cs typeface="+mn-lt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EPS Logo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/>
              <a:t>Do you have an eps or ai version of your logo available?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Fonts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/>
              <a:t>What fonts are approved for your brand and when are they applicable?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/>
              <a:t>Are they Google fonts?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Colors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/>
              <a:t>What are your primary and secondary palettes?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endParaRPr lang="en-US" sz="2400"/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  <a:cs typeface="Arial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Icons, images, or other brand elements?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</a:rPr>
              <a:t>Do you have any established sets of icons that your brand uses for website, collateral, etc.?</a:t>
            </a:r>
            <a:endParaRPr lang="en-US" sz="2400"/>
          </a:p>
          <a:p>
            <a:pPr marL="457200" indent="-457200">
              <a:buFont typeface="Wingdings" pitchFamily="2" charset="2"/>
              <a:buChar char="ü"/>
            </a:pPr>
            <a:endParaRPr lang="en-US" sz="2400">
              <a:solidFill>
                <a:srgbClr val="191D20"/>
              </a:solidFill>
              <a:cs typeface="Arial"/>
            </a:endParaRPr>
          </a:p>
          <a:p>
            <a:pPr marL="1371646" lvl="1" indent="-457200">
              <a:buFont typeface="Arial" panose="020B0604020202020204" pitchFamily="34" charset="0"/>
              <a:buChar char="•"/>
            </a:pPr>
            <a:endParaRPr lang="en-US" sz="2400">
              <a:solidFill>
                <a:srgbClr val="191D20"/>
              </a:solidFill>
              <a:cs typeface="Arial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What is the voice of your brand? What ‘feeling’ do you want users to have when thinking of your company?</a:t>
            </a:r>
          </a:p>
          <a:p>
            <a:pPr marL="1257346" lvl="1" indent="-342900">
              <a:buFont typeface="Arial" panose="020B0604020202020204" pitchFamily="34" charset="0"/>
              <a:buChar char="•"/>
            </a:pPr>
            <a:r>
              <a:rPr lang="en-US" sz="2400"/>
              <a:t>What tone or voice do you want your brand to convey?</a:t>
            </a:r>
          </a:p>
          <a:p>
            <a:pPr marL="1257346" lvl="1" indent="-342900">
              <a:buFont typeface="Arial" panose="020B0604020202020204" pitchFamily="34" charset="0"/>
              <a:buChar char="•"/>
            </a:pPr>
            <a:r>
              <a:rPr lang="en-US" sz="2400"/>
              <a:t>Ex. Casual, approachable, professional, enterprise, humorous, empathetic, etc.</a:t>
            </a:r>
          </a:p>
          <a:p>
            <a:pPr marL="1257346" lvl="1" indent="-342900">
              <a:buFont typeface="Arial" panose="020B0604020202020204" pitchFamily="34" charset="0"/>
              <a:buChar char="•"/>
            </a:pPr>
            <a:r>
              <a:rPr lang="en-US" sz="2400"/>
              <a:t>What do you want your brand to evoke?</a:t>
            </a:r>
          </a:p>
          <a:p>
            <a:pPr marL="1257346" lvl="1" indent="-342900">
              <a:buFont typeface="Arial" panose="020B0604020202020204" pitchFamily="34" charset="0"/>
              <a:buChar char="•"/>
            </a:pPr>
            <a:r>
              <a:rPr lang="en-US" sz="2400"/>
              <a:t>Ex. Trust, compassion, quality, welcoming, expertise, experienced, caring, dependable,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512753-7A11-8241-9CF0-D9B361C599CE}"/>
              </a:ext>
            </a:extLst>
          </p:cNvPr>
          <p:cNvSpPr txBox="1"/>
          <p:nvPr/>
        </p:nvSpPr>
        <p:spPr>
          <a:xfrm>
            <a:off x="12193587" y="1988780"/>
            <a:ext cx="11725584" cy="96949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  <a:cs typeface="Arial"/>
              </a:rPr>
              <a:t>Website</a:t>
            </a:r>
            <a:endParaRPr lang="en-US" sz="2400">
              <a:solidFill>
                <a:srgbClr val="191D20"/>
              </a:solidFill>
              <a:cs typeface="Arial"/>
            </a:endParaRP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  <a:cs typeface="Arial"/>
              </a:rPr>
              <a:t>Is your website branding up-to-date?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  <a:cs typeface="Arial"/>
              </a:rPr>
              <a:t>Is your website content up-to-date/relevant for your business today?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  <a:cs typeface="Arial"/>
            </a:endParaRPr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  <a:cs typeface="Arial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  <a:cs typeface="Arial"/>
              </a:rPr>
              <a:t>Customer Experience</a:t>
            </a:r>
            <a:endParaRPr lang="en-US" sz="2400">
              <a:solidFill>
                <a:srgbClr val="191D20"/>
              </a:solidFill>
              <a:cs typeface="Arial"/>
            </a:endParaRP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  <a:cs typeface="Arial"/>
              </a:rPr>
              <a:t>What do you want your users to get right away when visiting your website?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  <a:cs typeface="Arial"/>
              </a:rPr>
              <a:t>What is the reason your company/brand exists?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endParaRPr lang="en-US" sz="2400">
              <a:solidFill>
                <a:srgbClr val="191D20"/>
              </a:solidFill>
              <a:cs typeface="Arial"/>
            </a:endParaRPr>
          </a:p>
          <a:p>
            <a:pPr marL="1371646" lvl="1" indent="-457200">
              <a:buFont typeface="Arial" panose="020B0604020202020204" pitchFamily="34" charset="0"/>
              <a:buChar char="•"/>
            </a:pPr>
            <a:endParaRPr lang="en-US" sz="2400">
              <a:solidFill>
                <a:srgbClr val="191D20"/>
              </a:solidFill>
              <a:cs typeface="Arial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  <a:cs typeface="Arial"/>
              </a:rPr>
              <a:t>Competitive Advantage / Emotional Connection</a:t>
            </a:r>
          </a:p>
          <a:p>
            <a:pPr marL="1257346" lvl="1" indent="-342900">
              <a:buFont typeface="Arial"/>
              <a:buChar char="•"/>
            </a:pPr>
            <a:r>
              <a:rPr lang="en-US" sz="2400">
                <a:solidFill>
                  <a:srgbClr val="353535"/>
                </a:solidFill>
                <a:cs typeface="Arial"/>
              </a:rPr>
              <a:t>What are ways that you solve your customer’s problems?</a:t>
            </a:r>
          </a:p>
          <a:p>
            <a:pPr marL="1257346" lvl="1" indent="-342900">
              <a:buFont typeface="Arial"/>
              <a:buChar char="•"/>
            </a:pPr>
            <a:r>
              <a:rPr lang="en-US" sz="2400">
                <a:solidFill>
                  <a:srgbClr val="353535"/>
                </a:solidFill>
                <a:cs typeface="Arial"/>
              </a:rPr>
              <a:t>What are issues/challenges making them feel stressed out?</a:t>
            </a:r>
          </a:p>
          <a:p>
            <a:pPr marL="1257346" lvl="1" indent="-342900">
              <a:buFont typeface="Arial"/>
              <a:buChar char="•"/>
            </a:pPr>
            <a:r>
              <a:rPr lang="en-US" sz="2400">
                <a:solidFill>
                  <a:srgbClr val="353535"/>
                </a:solidFill>
                <a:cs typeface="Arial"/>
              </a:rPr>
              <a:t>What are ways that you resolve that stress for them?</a:t>
            </a:r>
          </a:p>
          <a:p>
            <a:pPr marL="1257346" lvl="1" indent="-342900">
              <a:buFont typeface="Arial"/>
              <a:buChar char="•"/>
            </a:pPr>
            <a:r>
              <a:rPr lang="en-US" sz="2400">
                <a:solidFill>
                  <a:srgbClr val="353535"/>
                </a:solidFill>
                <a:cs typeface="Arial"/>
              </a:rPr>
              <a:t>How is this different from your competition?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Inspiration: What are some websites that you admire? For what reasons?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191D20"/>
                </a:solidFill>
                <a:cs typeface="Arial"/>
              </a:rPr>
              <a:t>List of websites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endParaRPr lang="en-US" sz="2400">
              <a:solidFill>
                <a:srgbClr val="191D20"/>
              </a:solidFill>
              <a:cs typeface="Arial"/>
            </a:endParaRPr>
          </a:p>
          <a:p>
            <a:pPr marL="914400" lvl="1"/>
            <a:endParaRPr lang="en-US" sz="2400">
              <a:ea typeface="+mn-lt"/>
              <a:cs typeface="+mn-lt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b="1">
                <a:solidFill>
                  <a:schemeClr val="accent2"/>
                </a:solidFill>
              </a:rPr>
              <a:t>Inspiration: What are some websites you do not like? For what reasons?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r>
              <a:rPr lang="en-US" sz="2400"/>
              <a:t>List of websites</a:t>
            </a:r>
          </a:p>
          <a:p>
            <a:pPr marL="1371646" lvl="1" indent="-457200">
              <a:buFont typeface="Arial" panose="020B0604020202020204" pitchFamily="34" charset="0"/>
              <a:buChar char="•"/>
            </a:pPr>
            <a:endParaRPr lang="en-US" sz="2400"/>
          </a:p>
          <a:p>
            <a:pPr marL="457200" indent="-457200">
              <a:buFont typeface="Wingdings" pitchFamily="2" charset="2"/>
              <a:buChar char="ü"/>
            </a:pPr>
            <a:endParaRPr lang="en-US" sz="2400" b="1">
              <a:solidFill>
                <a:schemeClr val="accent2"/>
              </a:solidFill>
              <a:cs typeface="Arial"/>
            </a:endParaRPr>
          </a:p>
          <a:p>
            <a:endParaRPr lang="en-US" sz="2400">
              <a:solidFill>
                <a:srgbClr val="191D2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32825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9139B9-B9A4-7648-BEAF-544E43318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COMPANY INTAKE &amp; GOAL SETTING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F42369-DD89-5747-9259-2B1DE992F612}"/>
              </a:ext>
            </a:extLst>
          </p:cNvPr>
          <p:cNvSpPr txBox="1"/>
          <p:nvPr/>
        </p:nvSpPr>
        <p:spPr>
          <a:xfrm>
            <a:off x="11396546" y="1839812"/>
            <a:ext cx="12686036" cy="96037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WHY do you want to refresh your site?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Value Prop / Business Objective &amp; Goals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Are you shifting product, solution, or market focus?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growth areas?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 you have an established business objective / value prop?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Any established business goals?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competitive differentiators?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Who are your competitors?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en-US" sz="3200">
                <a:cs typeface="Arial"/>
              </a:rPr>
              <a:t> / Users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cs typeface="Arial"/>
              </a:rPr>
              <a:t>WHO are your key personas / target audience?</a:t>
            </a:r>
            <a:endParaRPr lang="en-US" sz="3200"/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cs typeface="Arial"/>
              </a:rPr>
              <a:t>Website Goals &amp; KPIs 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cs typeface="Arial"/>
              </a:rPr>
              <a:t>WHAT do you expect your Website to deliver for your business?</a:t>
            </a:r>
          </a:p>
        </p:txBody>
      </p:sp>
      <p:sp>
        <p:nvSpPr>
          <p:cNvPr id="7" name="Shape 539">
            <a:extLst>
              <a:ext uri="{FF2B5EF4-FFF2-40B4-BE49-F238E27FC236}">
                <a16:creationId xmlns:a16="http://schemas.microsoft.com/office/drawing/2014/main" id="{7099E226-6E5E-094A-BE58-358B52D65D80}"/>
              </a:ext>
            </a:extLst>
          </p:cNvPr>
          <p:cNvSpPr/>
          <p:nvPr/>
        </p:nvSpPr>
        <p:spPr>
          <a:xfrm>
            <a:off x="1063134" y="2138218"/>
            <a:ext cx="9927916" cy="8717895"/>
          </a:xfrm>
          <a:prstGeom prst="rect">
            <a:avLst/>
          </a:prstGeom>
          <a:solidFill>
            <a:schemeClr val="accent1">
              <a:alpha val="15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3838" tIns="243838" rIns="243838" bIns="243838">
            <a:spAutoFit/>
          </a:bodyPr>
          <a:lstStyle/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lang="en-US" sz="2800">
                <a:latin typeface="Arial" charset="0"/>
                <a:ea typeface="Arial" charset="0"/>
                <a:cs typeface="Arial" charset="0"/>
              </a:rPr>
              <a:t>The first step in our strategy phase to gain a better understanding of your business, goals, and target audience.</a:t>
            </a:r>
            <a:r>
              <a:rPr sz="280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The focus areas to the right and on the next slide will be covered, and we will use this information as we move forward into developing your site map.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lang="en-US" sz="2800" b="1">
                <a:latin typeface="Arial" charset="0"/>
                <a:ea typeface="Arial" charset="0"/>
                <a:cs typeface="Arial" charset="0"/>
                <a:sym typeface="Proxima Nova Semibold"/>
              </a:rPr>
              <a:t>GOAL:</a:t>
            </a:r>
            <a:r>
              <a:rPr lang="en-US" sz="2800" b="1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Set your launchpad site up for success by establishing a strong foundation that is focused on your audience.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lang="en-US" sz="2800" b="1">
                <a:latin typeface="Arial" charset="0"/>
                <a:ea typeface="Arial" charset="0"/>
                <a:cs typeface="Arial" charset="0"/>
                <a:sym typeface="Proxima Nova Semibold"/>
              </a:rPr>
              <a:t>ACTION:</a:t>
            </a:r>
            <a:r>
              <a:rPr lang="en-US" sz="2800" b="1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Review these topics and be prepared to share with your TSL digital strategy team. Ensure all critical stakeholders/subject matter experts attend the call to share their insight so we get a full view into your business and make the most of our time together.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endParaRPr lang="en-US" sz="280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93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9139B9-B9A4-7648-BEAF-544E43318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COMPANY INTAKE &amp; GOAL SETTING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09C3D1-418F-5D44-800F-37B165944B3E}"/>
              </a:ext>
            </a:extLst>
          </p:cNvPr>
          <p:cNvGraphicFramePr>
            <a:graphicFrameLocks noGrp="1"/>
          </p:cNvGraphicFramePr>
          <p:nvPr/>
        </p:nvGraphicFramePr>
        <p:xfrm>
          <a:off x="2655263" y="2265445"/>
          <a:ext cx="18158960" cy="931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9480">
                  <a:extLst>
                    <a:ext uri="{9D8B030D-6E8A-4147-A177-3AD203B41FA5}">
                      <a16:colId xmlns:a16="http://schemas.microsoft.com/office/drawing/2014/main" val="3831933638"/>
                    </a:ext>
                  </a:extLst>
                </a:gridCol>
                <a:gridCol w="9079480">
                  <a:extLst>
                    <a:ext uri="{9D8B030D-6E8A-4147-A177-3AD203B41FA5}">
                      <a16:colId xmlns:a16="http://schemas.microsoft.com/office/drawing/2014/main" val="3879323973"/>
                    </a:ext>
                  </a:extLst>
                </a:gridCol>
              </a:tblGrid>
              <a:tr h="777488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ABOUT YOUR BUSINESS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DIGGING DEEPER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051604"/>
                  </a:ext>
                </a:extLst>
              </a:tr>
              <a:tr h="555348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What is the main function of your business?</a:t>
                      </a:r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What are you known for?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705577"/>
                  </a:ext>
                </a:extLst>
              </a:tr>
              <a:tr h="555348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What is your key differentiator? </a:t>
                      </a:r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What makes you stand out?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108409"/>
                  </a:ext>
                </a:extLst>
              </a:tr>
              <a:tr h="1379266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/>
                        <a:t>What are your current products / solutions / services?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Are they represented on your existing website?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Which ones are driving your business?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339576"/>
                  </a:ext>
                </a:extLst>
              </a:tr>
              <a:tr h="99962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2400"/>
                        <a:t>Confirm what your business is being ‘found for’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en-US" sz="2400"/>
                        <a:t>Found in SEO Audit (provided by TSL)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7830805"/>
                  </a:ext>
                </a:extLst>
              </a:tr>
              <a:tr h="144390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en-US" sz="2400"/>
                        <a:t>Confirm Priority CTA – the ultimate action a user can make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Additional CTAs? 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Downloads, Events, Newsletter / Blog Subscription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8377047"/>
                  </a:ext>
                </a:extLst>
              </a:tr>
              <a:tr h="233246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en-US" sz="2400"/>
                        <a:t>How do your customers currently get in touch with you?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Phone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Email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Office Hours (In Person)</a:t>
                      </a:r>
                    </a:p>
                    <a:p>
                      <a:pPr marL="342900" marR="0" lvl="0" indent="-34290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2400"/>
                        <a:t>Online: Chat / Web Support / Help Desk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6837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9288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9139B9-B9A4-7648-BEAF-544E43318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CUSTOMER INFORMATION</a:t>
            </a: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EDA9F0-3767-3C48-B16C-470907A2750D}"/>
              </a:ext>
            </a:extLst>
          </p:cNvPr>
          <p:cNvSpPr txBox="1"/>
          <p:nvPr/>
        </p:nvSpPr>
        <p:spPr>
          <a:xfrm>
            <a:off x="1282238" y="1839812"/>
            <a:ext cx="10578068" cy="96037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current costs per lead acquisition?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current costs per Sales Qualified Lead acquisition?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current costs of getting a lead that goes to a closed deal?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typical progression rates on leads?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is your current SQL to win ratio?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this can be based on product type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the products that will be promoted?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their average deal sizes? 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Is any of this retainer business? 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contract lengths? 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is the retention rate after the first contract?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AF35E-7709-4C4A-9B3B-005260715869}"/>
              </a:ext>
            </a:extLst>
          </p:cNvPr>
          <p:cNvSpPr/>
          <p:nvPr/>
        </p:nvSpPr>
        <p:spPr>
          <a:xfrm>
            <a:off x="12758363" y="1839812"/>
            <a:ext cx="10346574" cy="664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Beyond just revenue, do you have estimates of profit per win or average lifetime net profit?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 you have MQL or SQL volume goals? 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these based off of?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What are your goals for won business or partner won business generated by marketing/advertising?</a:t>
            </a:r>
          </a:p>
          <a:p>
            <a:pPr marL="571500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Which landing pages on your site have the most perceived value in terms of buying intent?</a:t>
            </a:r>
          </a:p>
          <a:p>
            <a:pPr marL="1485946" lvl="1" indent="-571500">
              <a:lnSpc>
                <a:spcPct val="150000"/>
              </a:lnSpc>
              <a:buFont typeface="Wingdings"/>
              <a:buChar char="§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Which have the least?</a:t>
            </a:r>
          </a:p>
        </p:txBody>
      </p:sp>
    </p:spTree>
    <p:extLst>
      <p:ext uri="{BB962C8B-B14F-4D97-AF65-F5344CB8AC3E}">
        <p14:creationId xmlns:p14="http://schemas.microsoft.com/office/powerpoint/2010/main" val="292311299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9139B9-B9A4-7648-BEAF-544E43318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SEO STARTER info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36AD40-40CD-5E42-AA93-87E0E09CD5FF}"/>
              </a:ext>
            </a:extLst>
          </p:cNvPr>
          <p:cNvSpPr txBox="1"/>
          <p:nvPr/>
        </p:nvSpPr>
        <p:spPr>
          <a:xfrm>
            <a:off x="1373187" y="1846259"/>
            <a:ext cx="9765881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cs typeface="Arial" panose="020B0604020202020204"/>
              </a:rPr>
              <a:t>What do you want your company to be found for?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cs typeface="Arial" panose="020B0604020202020204"/>
              </a:rPr>
              <a:t>Are there keywords/search terms you believe you are currently being found for?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cs typeface="Arial" panose="020B0604020202020204"/>
              </a:rPr>
              <a:t>What are some questions that users may type into Google as they search for answers to their challenges?</a:t>
            </a:r>
          </a:p>
          <a:p>
            <a:pPr>
              <a:buFont typeface="Arial"/>
              <a:buChar char="•"/>
            </a:pPr>
            <a:endParaRPr lang="en-US" sz="2800" b="1">
              <a:cs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A0D07B-077A-034A-9880-42C85474D8E1}"/>
              </a:ext>
            </a:extLst>
          </p:cNvPr>
          <p:cNvSpPr txBox="1"/>
          <p:nvPr/>
        </p:nvSpPr>
        <p:spPr>
          <a:xfrm>
            <a:off x="1373187" y="5352022"/>
            <a:ext cx="9765881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Keyword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Keyword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Keyword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What is a question about your services/solutions that people type into Google?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Ex. Why is the Earth round?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cs typeface="Arial" panose="020B0604020202020204"/>
              </a:rPr>
              <a:t>Ex. Why do cats have tails?</a:t>
            </a:r>
          </a:p>
          <a:p>
            <a:pPr>
              <a:buFont typeface="Arial"/>
              <a:buChar char="•"/>
            </a:pPr>
            <a:endParaRPr lang="en-US" sz="2400">
              <a:cs typeface="Arial" panose="020B060402020202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1BFDD4-F324-134A-B59D-DF4F16E03B48}"/>
              </a:ext>
            </a:extLst>
          </p:cNvPr>
          <p:cNvSpPr txBox="1"/>
          <p:nvPr/>
        </p:nvSpPr>
        <p:spPr>
          <a:xfrm>
            <a:off x="13715999" y="1846259"/>
            <a:ext cx="8973879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ea typeface="+mn-lt"/>
                <a:cs typeface="+mn-lt"/>
              </a:rPr>
              <a:t>Provide a list of your top competitors and their URLs.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ea typeface="+mn-lt"/>
                <a:cs typeface="+mn-lt"/>
              </a:rPr>
              <a:t>Feel free to categorize them if needed.</a:t>
            </a:r>
            <a:endParaRPr lang="en-US" sz="2800" b="1"/>
          </a:p>
          <a:p>
            <a:pPr marL="342900" indent="-342900">
              <a:buFont typeface="Arial"/>
              <a:buChar char="•"/>
            </a:pPr>
            <a:endParaRPr lang="en-US" sz="2800" b="1">
              <a:cs typeface="Arial" panose="020B060402020202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9536BA-FBCA-0842-AC20-031EE2690141}"/>
              </a:ext>
            </a:extLst>
          </p:cNvPr>
          <p:cNvSpPr txBox="1"/>
          <p:nvPr/>
        </p:nvSpPr>
        <p:spPr>
          <a:xfrm>
            <a:off x="13715999" y="4169972"/>
            <a:ext cx="897387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Competitor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Competitor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Competitor 3</a:t>
            </a:r>
          </a:p>
          <a:p>
            <a:pPr marL="457200" indent="-457200">
              <a:buFont typeface="+mj-lt"/>
              <a:buAutoNum type="arabicPeriod"/>
            </a:pPr>
            <a:endParaRPr lang="en-US" sz="2400">
              <a:cs typeface="Arial" panose="020B060402020202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D36FC0-3B47-D943-91CE-4E9947F1AACB}"/>
              </a:ext>
            </a:extLst>
          </p:cNvPr>
          <p:cNvSpPr txBox="1"/>
          <p:nvPr/>
        </p:nvSpPr>
        <p:spPr>
          <a:xfrm>
            <a:off x="13715999" y="6550339"/>
            <a:ext cx="8973879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ea typeface="+mn-lt"/>
                <a:cs typeface="+mn-lt"/>
              </a:rPr>
              <a:t>What geos do you currently have customers in?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ea typeface="+mn-lt"/>
                <a:cs typeface="+mn-lt"/>
              </a:rPr>
              <a:t>Where do you want to expand into?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>
                <a:ea typeface="+mn-lt"/>
                <a:cs typeface="+mn-lt"/>
              </a:rPr>
              <a:t>What geos are your focus areas?</a:t>
            </a:r>
            <a:endParaRPr lang="en-US" sz="2800" b="1"/>
          </a:p>
          <a:p>
            <a:pPr marL="342900" indent="-342900">
              <a:buFont typeface="Arial"/>
              <a:buChar char="•"/>
            </a:pPr>
            <a:endParaRPr lang="en-US" sz="2800" b="1">
              <a:cs typeface="Arial" panose="020B060402020202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0D403C-EA4B-4949-8353-3554840CBBD5}"/>
              </a:ext>
            </a:extLst>
          </p:cNvPr>
          <p:cNvSpPr txBox="1"/>
          <p:nvPr/>
        </p:nvSpPr>
        <p:spPr>
          <a:xfrm>
            <a:off x="13715999" y="8874052"/>
            <a:ext cx="897387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Geo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Geo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cs typeface="Arial" panose="020B0604020202020204"/>
              </a:rPr>
              <a:t>Geo 3</a:t>
            </a:r>
          </a:p>
          <a:p>
            <a:pPr marL="457200" indent="-457200">
              <a:buFont typeface="+mj-lt"/>
              <a:buAutoNum type="arabicPeriod"/>
            </a:pPr>
            <a:endParaRPr lang="en-US" sz="240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5278794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asic Slide">
  <a:themeElements>
    <a:clrScheme name="Custom 6">
      <a:dk1>
        <a:srgbClr val="191D20"/>
      </a:dk1>
      <a:lt1>
        <a:srgbClr val="FFFFFF"/>
      </a:lt1>
      <a:dk2>
        <a:srgbClr val="252E86"/>
      </a:dk2>
      <a:lt2>
        <a:srgbClr val="D5D5D5"/>
      </a:lt2>
      <a:accent1>
        <a:srgbClr val="2D3185"/>
      </a:accent1>
      <a:accent2>
        <a:srgbClr val="15A396"/>
      </a:accent2>
      <a:accent3>
        <a:srgbClr val="00BCD4"/>
      </a:accent3>
      <a:accent4>
        <a:srgbClr val="EE483E"/>
      </a:accent4>
      <a:accent5>
        <a:srgbClr val="FEC014"/>
      </a:accent5>
      <a:accent6>
        <a:srgbClr val="EAEAEA"/>
      </a:accent6>
      <a:hlink>
        <a:srgbClr val="06BCD4"/>
      </a:hlink>
      <a:folHlink>
        <a:srgbClr val="252E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426AF26E75514880D2E9AA5CD8D5FD" ma:contentTypeVersion="6" ma:contentTypeDescription="Create a new document." ma:contentTypeScope="" ma:versionID="12c8c16935b4c2c599f76332c8294252">
  <xsd:schema xmlns:xsd="http://www.w3.org/2001/XMLSchema" xmlns:xs="http://www.w3.org/2001/XMLSchema" xmlns:p="http://schemas.microsoft.com/office/2006/metadata/properties" xmlns:ns2="5d21ecf2-4295-401f-9344-34fc6e05b3bd" targetNamespace="http://schemas.microsoft.com/office/2006/metadata/properties" ma:root="true" ma:fieldsID="bee2928f379cb053ae538eb41e584760" ns2:_="">
    <xsd:import namespace="5d21ecf2-4295-401f-9344-34fc6e05b3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21ecf2-4295-401f-9344-34fc6e05b3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3FC506-1338-4CB1-810A-073A773146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D628FA-D0D8-45D8-ABA2-10C809760F06}">
  <ds:schemaRefs>
    <ds:schemaRef ds:uri="5d21ecf2-4295-401f-9344-34fc6e05b3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AC48C16-B558-40D2-B7C7-501DF54C89AF}">
  <ds:schemaRefs>
    <ds:schemaRef ds:uri="5d21ecf2-4295-401f-9344-34fc6e05b3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Basic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Ryan-Lenovo</dc:creator>
  <cp:revision>1</cp:revision>
  <dcterms:modified xsi:type="dcterms:W3CDTF">2022-03-29T18:12:41Z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0x0101006C426AF26E75514880D2E9AA5CD8D5FD</vt:lpwstr>
  </property>
</Properties>
</file>