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0"/>
  </p:notesMasterIdLst>
  <p:sldIdLst>
    <p:sldId id="372" r:id="rId5"/>
    <p:sldId id="362" r:id="rId6"/>
    <p:sldId id="382" r:id="rId7"/>
    <p:sldId id="383" r:id="rId8"/>
    <p:sldId id="384" r:id="rId9"/>
  </p:sldIdLst>
  <p:sldSz cx="24387175" cy="13716000"/>
  <p:notesSz cx="7077075" cy="9363075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 ME" id="{A2CB062B-35A5-234E-965A-AAFCB0D5AAD1}">
          <p14:sldIdLst/>
        </p14:section>
        <p14:section name="Launchpad Website Wins" id="{17EBA45C-9866-DD41-A67A-86185AC3B814}">
          <p14:sldIdLst>
            <p14:sldId id="372"/>
            <p14:sldId id="362"/>
            <p14:sldId id="382"/>
            <p14:sldId id="383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A88"/>
    <a:srgbClr val="2E3639"/>
    <a:srgbClr val="FEC013"/>
    <a:srgbClr val="10A496"/>
    <a:srgbClr val="ED493F"/>
    <a:srgbClr val="06BCD4"/>
    <a:srgbClr val="000000"/>
    <a:srgbClr val="4A86E8"/>
    <a:srgbClr val="63A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A8B8B-4B9F-2B4A-8A04-B61045C39F8A}" v="2" dt="2018-10-19T16:13:49.951"/>
    <p1510:client id="{29378716-2B4D-904D-84B7-EE59CB551CAF}" v="8" dt="2018-10-19T16:22:19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714"/>
  </p:normalViewPr>
  <p:slideViewPr>
    <p:cSldViewPr snapToGrid="0">
      <p:cViewPr varScale="1">
        <p:scale>
          <a:sx n="73" d="100"/>
          <a:sy n="73" d="100"/>
        </p:scale>
        <p:origin x="8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D813D-C274-8D46-83D5-4D2B85842462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AB5EC-AA65-E44E-90A1-1B44EF3A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FE1F5-9489-A34E-B620-13479431BD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187" y="381000"/>
            <a:ext cx="21107400" cy="838200"/>
          </a:xfrm>
          <a:prstGeom prst="rect">
            <a:avLst/>
          </a:prstGeom>
        </p:spPr>
        <p:txBody>
          <a:bodyPr/>
          <a:lstStyle>
            <a:lvl1pPr>
              <a:defRPr sz="56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Basic content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B36167-5B47-0A4D-88D4-48AA2195F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587" y="2895600"/>
            <a:ext cx="20955000" cy="381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rgbClr val="2E3639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C7CF5D-BF51-454C-A3D0-CCA36D7D8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3187" y="7239000"/>
            <a:ext cx="8839200" cy="4267200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ts val="364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None/>
              <a:tabLst/>
              <a:defRPr sz="3200" b="1">
                <a:solidFill>
                  <a:srgbClr val="10A496"/>
                </a:solidFill>
              </a:defRPr>
            </a:lvl1pPr>
            <a:lvl2pPr>
              <a:defRPr sz="3200" b="1">
                <a:solidFill>
                  <a:srgbClr val="10A496"/>
                </a:solidFill>
              </a:defRPr>
            </a:lvl2pPr>
            <a:lvl3pPr>
              <a:defRPr sz="3200" b="1">
                <a:solidFill>
                  <a:srgbClr val="10A496"/>
                </a:solidFill>
              </a:defRPr>
            </a:lvl3pPr>
            <a:lvl4pPr>
              <a:defRPr sz="3200" b="1">
                <a:solidFill>
                  <a:srgbClr val="10A496"/>
                </a:solidFill>
              </a:defRPr>
            </a:lvl4pPr>
            <a:lvl5pPr>
              <a:defRPr sz="3200" b="1">
                <a:solidFill>
                  <a:srgbClr val="10A496"/>
                </a:solidFill>
              </a:defRPr>
            </a:lvl5pPr>
          </a:lstStyle>
          <a:p>
            <a:pPr marL="514350" marR="0" lvl="0" indent="-51435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/>
              <a:t>Text</a:t>
            </a:r>
          </a:p>
          <a:p>
            <a:pPr marL="514350" marR="0" lvl="0" indent="-51435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/>
              <a:t>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B6205F-7496-2E40-91CD-9B095128F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64987" y="7239000"/>
            <a:ext cx="8839200" cy="4267200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5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None/>
              <a:tabLst/>
              <a:defRPr sz="3200" b="1">
                <a:solidFill>
                  <a:srgbClr val="10A496"/>
                </a:solidFill>
              </a:defRPr>
            </a:lvl1pPr>
            <a:lvl2pPr>
              <a:defRPr sz="3200" b="1">
                <a:solidFill>
                  <a:srgbClr val="10A496"/>
                </a:solidFill>
              </a:defRPr>
            </a:lvl2pPr>
            <a:lvl3pPr>
              <a:defRPr sz="3200" b="1">
                <a:solidFill>
                  <a:srgbClr val="10A496"/>
                </a:solidFill>
              </a:defRPr>
            </a:lvl3pPr>
            <a:lvl4pPr>
              <a:defRPr sz="3200" b="1">
                <a:solidFill>
                  <a:srgbClr val="10A496"/>
                </a:solidFill>
              </a:defRPr>
            </a:lvl4pPr>
            <a:lvl5pPr>
              <a:defRPr sz="3200" b="1">
                <a:solidFill>
                  <a:srgbClr val="10A496"/>
                </a:solidFill>
              </a:defRPr>
            </a:lvl5pPr>
          </a:lstStyle>
          <a:p>
            <a:pPr marL="514350" marR="0" lvl="0" indent="-51435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/>
              <a:t>Text</a:t>
            </a:r>
          </a:p>
          <a:p>
            <a:pPr marL="514350" marR="0" lvl="0" indent="-514350" algn="l" defTabSz="1828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341022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692A0-8521-AB4D-8EEE-6745B14911A7}"/>
              </a:ext>
            </a:extLst>
          </p:cNvPr>
          <p:cNvSpPr/>
          <p:nvPr userDrawn="1"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01B6F-A07B-7347-A509-1B7BA1390BD0}"/>
              </a:ext>
            </a:extLst>
          </p:cNvPr>
          <p:cNvSpPr/>
          <p:nvPr userDrawn="1"/>
        </p:nvSpPr>
        <p:spPr>
          <a:xfrm rot="10800000">
            <a:off x="19661187" y="12740401"/>
            <a:ext cx="4724400" cy="975598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C1E2E5-5A33-3440-A2C3-E5F853E8E982}"/>
              </a:ext>
            </a:extLst>
          </p:cNvPr>
          <p:cNvSpPr/>
          <p:nvPr userDrawn="1"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13834-BC01-8343-A773-C845C1870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6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1828800" rtl="0" eaLnBrk="1" latinLnBrk="0" hangingPunct="1">
        <a:lnSpc>
          <a:spcPct val="85000"/>
        </a:lnSpc>
        <a:spcBef>
          <a:spcPct val="0"/>
        </a:spcBef>
        <a:buNone/>
        <a:defRPr sz="96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1828800" rtl="0" eaLnBrk="1" latinLnBrk="0" hangingPunct="1">
        <a:lnSpc>
          <a:spcPct val="90000"/>
        </a:lnSpc>
        <a:spcBef>
          <a:spcPts val="24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4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6809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3385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9961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65376" indent="-36576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4CD4E2-8490-2D4D-B4DE-2D9127AAE20F}"/>
              </a:ext>
            </a:extLst>
          </p:cNvPr>
          <p:cNvSpPr/>
          <p:nvPr/>
        </p:nvSpPr>
        <p:spPr>
          <a:xfrm>
            <a:off x="-57029" y="0"/>
            <a:ext cx="24444204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-57029" y="12763099"/>
            <a:ext cx="20175416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1"/>
            <a:ext cx="4724400" cy="975598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20787" y="304801"/>
            <a:ext cx="219456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600" b="1" cap="all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delighted</a:t>
            </a:r>
            <a:r>
              <a:rPr lang="en-US" sz="5600" b="1" cap="all">
                <a:solidFill>
                  <a:schemeClr val="accent4"/>
                </a:solidFill>
                <a:cs typeface="Arial"/>
              </a:rPr>
              <a:t> customers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77531C3-03BC-5E42-8CEC-CC330A499341}"/>
              </a:ext>
            </a:extLst>
          </p:cNvPr>
          <p:cNvSpPr txBox="1">
            <a:spLocks/>
          </p:cNvSpPr>
          <p:nvPr/>
        </p:nvSpPr>
        <p:spPr>
          <a:xfrm>
            <a:off x="-56295" y="11670310"/>
            <a:ext cx="24441882" cy="10975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>
                <a:solidFill>
                  <a:srgbClr val="1B2264"/>
                </a:solidFill>
                <a:latin typeface="Arial" charset="0"/>
                <a:ea typeface="Arial" charset="0"/>
                <a:cs typeface="Arial" charset="0"/>
              </a:rPr>
              <a:t>RECOGNIZED, KNOWN, TRUSTED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5FD61-4CA4-D741-9F53-21DFD44A6C44}"/>
              </a:ext>
            </a:extLst>
          </p:cNvPr>
          <p:cNvSpPr txBox="1"/>
          <p:nvPr/>
        </p:nvSpPr>
        <p:spPr>
          <a:xfrm>
            <a:off x="1464584" y="2946396"/>
            <a:ext cx="9571170" cy="243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"The redesign looks great and I really value your efforts; you have nailed what I was looking for. </a:t>
            </a:r>
            <a:br>
              <a:rPr lang="en-US" sz="3200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experience with the TSL Team is perfect, as always!"</a:t>
            </a:r>
            <a:endParaRPr lang="en-US" sz="320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-Tom </a:t>
            </a:r>
            <a:r>
              <a:rPr lang="en-US" sz="2000" i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Seadler</a:t>
            </a:r>
            <a:r>
              <a:rPr lang="en-US" sz="20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President - CEBOS</a:t>
            </a:r>
            <a:endParaRPr lang="en-US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247EAD-047B-D24D-81B3-B928E749D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88E0CE-986C-4CD4-B994-ED2849E88E25}"/>
              </a:ext>
            </a:extLst>
          </p:cNvPr>
          <p:cNvSpPr txBox="1"/>
          <p:nvPr/>
        </p:nvSpPr>
        <p:spPr>
          <a:xfrm>
            <a:off x="13175385" y="2946394"/>
            <a:ext cx="9571170" cy="38472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"Everyone did an amazing job and made everything look flawless when I know there was a ton of activities going on behind the scenes. Very professionally done and managed. I am looking forward to an exciting official launch next week where we can tell the world about the new Fairbanks Morse!!! Awesome job!"</a:t>
            </a:r>
          </a:p>
          <a:p>
            <a:pPr algn="r"/>
            <a:r>
              <a:rPr lang="en-US" sz="20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-Kimberly </a:t>
            </a:r>
            <a:r>
              <a:rPr lang="en-US" sz="2000" i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Getgen</a:t>
            </a:r>
            <a:r>
              <a:rPr lang="en-US" sz="20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,</a:t>
            </a:r>
            <a:r>
              <a:rPr lang="en-US" sz="2000" i="1">
                <a:solidFill>
                  <a:schemeClr val="bg2"/>
                </a:solidFill>
              </a:rPr>
              <a:t> VP</a:t>
            </a:r>
            <a:r>
              <a:rPr lang="en-US" sz="20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Sales &amp; Marketing – FM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205CDD-6129-4B95-A7BA-2119C3145E4A}"/>
              </a:ext>
            </a:extLst>
          </p:cNvPr>
          <p:cNvSpPr txBox="1"/>
          <p:nvPr/>
        </p:nvSpPr>
        <p:spPr>
          <a:xfrm>
            <a:off x="1463695" y="7537685"/>
            <a:ext cx="957117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"TSL nailed it! We have had a great experience working with you from the beginning and you continue to impress us every time we meet. Our new website is a transformation and we can finally be proud to show it off! Thank you for everything."</a:t>
            </a:r>
          </a:p>
          <a:p>
            <a:pPr algn="r"/>
            <a:r>
              <a:rPr lang="en-US" sz="20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-Craig Lis ,</a:t>
            </a:r>
            <a:r>
              <a:rPr lang="en-US" sz="2000" i="1">
                <a:solidFill>
                  <a:schemeClr val="bg2"/>
                </a:solidFill>
              </a:rPr>
              <a:t> </a:t>
            </a:r>
            <a:r>
              <a:rPr lang="en-US" sz="20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&amp; Communications Director – Carrier Logistics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8A3F5E-C1FB-4E01-B4F6-6C645685C503}"/>
              </a:ext>
            </a:extLst>
          </p:cNvPr>
          <p:cNvSpPr txBox="1"/>
          <p:nvPr/>
        </p:nvSpPr>
        <p:spPr>
          <a:xfrm>
            <a:off x="13174733" y="7749888"/>
            <a:ext cx="957117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"Let it roll! You will continue to hear 'yes' from me because I have such a high degree of confidence in TSL and in the ideas and recommendations coming from your team. Your team continues to prove their expertise to me on every single call." </a:t>
            </a:r>
          </a:p>
          <a:p>
            <a:pPr algn="r"/>
            <a:r>
              <a:rPr lang="en-US" sz="20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-Michael  </a:t>
            </a:r>
            <a:r>
              <a:rPr lang="en-US" sz="20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Sedlmayer</a:t>
            </a:r>
            <a:r>
              <a:rPr lang="en-US" sz="20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i="1" dirty="0">
                <a:solidFill>
                  <a:schemeClr val="bg2"/>
                </a:solidFill>
              </a:rPr>
              <a:t> President &amp; Chief Architect, Re-Store, LLC</a:t>
            </a:r>
            <a:endParaRPr lang="en-US" sz="2000" i="1" dirty="0">
              <a:solidFill>
                <a:schemeClr val="bg2"/>
              </a:solidFill>
              <a:cs typeface="Arial"/>
            </a:endParaRPr>
          </a:p>
          <a:p>
            <a:pPr algn="r"/>
            <a:endParaRPr lang="en-US" sz="32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F8FCF-0C78-476E-9117-676912FB7318}"/>
              </a:ext>
            </a:extLst>
          </p:cNvPr>
          <p:cNvSpPr/>
          <p:nvPr/>
        </p:nvSpPr>
        <p:spPr>
          <a:xfrm>
            <a:off x="1219762" y="2475053"/>
            <a:ext cx="10426169" cy="40009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0CD9B4-E714-4F5C-9D6C-82F40C42DA56}"/>
              </a:ext>
            </a:extLst>
          </p:cNvPr>
          <p:cNvSpPr/>
          <p:nvPr/>
        </p:nvSpPr>
        <p:spPr>
          <a:xfrm>
            <a:off x="1219585" y="7027760"/>
            <a:ext cx="10426169" cy="384665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2A2C41-72BD-4F2F-95C2-FA126645A119}"/>
              </a:ext>
            </a:extLst>
          </p:cNvPr>
          <p:cNvSpPr/>
          <p:nvPr/>
        </p:nvSpPr>
        <p:spPr>
          <a:xfrm>
            <a:off x="12737878" y="2475052"/>
            <a:ext cx="10426169" cy="457971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C2CEF6-BADB-4AF2-878A-4CAED5AE069C}"/>
              </a:ext>
            </a:extLst>
          </p:cNvPr>
          <p:cNvSpPr/>
          <p:nvPr/>
        </p:nvSpPr>
        <p:spPr>
          <a:xfrm>
            <a:off x="12736201" y="7432874"/>
            <a:ext cx="10426169" cy="349941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5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2"/>
            <a:ext cx="4724400" cy="972356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20787" y="304801"/>
            <a:ext cx="219456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600" b="1" cap="all">
                <a:solidFill>
                  <a:srgbClr val="ED4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CEBOS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0A0BA7-B36F-0646-8A7A-0EC841EE6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33DDA05-7E55-447A-8C0E-3A7624873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04" y="1884276"/>
            <a:ext cx="10044845" cy="671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C86E1E7-D68D-4B5F-A761-DB5CAB39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67" y="3488777"/>
            <a:ext cx="15345481" cy="864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732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2"/>
            <a:ext cx="4724400" cy="972356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20787" y="304801"/>
            <a:ext cx="219456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600" b="1" cap="all">
                <a:solidFill>
                  <a:srgbClr val="ED4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Fairbanks </a:t>
            </a:r>
            <a:r>
              <a:rPr lang="en-US" sz="5600" b="1" cap="all" err="1">
                <a:solidFill>
                  <a:srgbClr val="ED4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morse</a:t>
            </a:r>
            <a:endParaRPr lang="en-US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0A0BA7-B36F-0646-8A7A-0EC841EE6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33DDA05-7E55-447A-8C0E-3A7624873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02" y="1918566"/>
            <a:ext cx="11385050" cy="6650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C86E1E7-D68D-4B5F-A761-DB5CAB39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95" y="3488777"/>
            <a:ext cx="15331225" cy="864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1201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2"/>
            <a:ext cx="4724400" cy="972356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20787" y="304801"/>
            <a:ext cx="219456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600" b="1" cap="all">
                <a:solidFill>
                  <a:srgbClr val="ED4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 logistics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0A0BA7-B36F-0646-8A7A-0EC841EE6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33DDA05-7E55-447A-8C0E-3A7624873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02" y="2199044"/>
            <a:ext cx="11385050" cy="608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C86E1E7-D68D-4B5F-A761-DB5CAB39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37" y="3699786"/>
            <a:ext cx="15359541" cy="822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8863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F1546-4E48-284D-A451-5C201869F901}"/>
              </a:ext>
            </a:extLst>
          </p:cNvPr>
          <p:cNvSpPr/>
          <p:nvPr/>
        </p:nvSpPr>
        <p:spPr>
          <a:xfrm>
            <a:off x="1587" y="12763099"/>
            <a:ext cx="20116800" cy="952902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76451">
                <a:moveTo>
                  <a:pt x="0" y="0"/>
                </a:moveTo>
                <a:lnTo>
                  <a:pt x="9659566" y="9728"/>
                </a:lnTo>
                <a:lnTo>
                  <a:pt x="10058400" y="476451"/>
                </a:lnTo>
                <a:lnTo>
                  <a:pt x="0" y="476451"/>
                </a:lnTo>
                <a:lnTo>
                  <a:pt x="0" y="0"/>
                </a:lnTo>
                <a:close/>
              </a:path>
            </a:pathLst>
          </a:custGeom>
          <a:solidFill>
            <a:srgbClr val="242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ABDB59-E3AF-9E4E-83E2-4377510919B2}"/>
              </a:ext>
            </a:extLst>
          </p:cNvPr>
          <p:cNvSpPr/>
          <p:nvPr/>
        </p:nvSpPr>
        <p:spPr>
          <a:xfrm rot="10800000">
            <a:off x="19661187" y="12740402"/>
            <a:ext cx="4724400" cy="972356"/>
          </a:xfrm>
          <a:custGeom>
            <a:avLst/>
            <a:gdLst>
              <a:gd name="connsiteX0" fmla="*/ 0 w 10058400"/>
              <a:gd name="connsiteY0" fmla="*/ 0 h 476451"/>
              <a:gd name="connsiteX1" fmla="*/ 10058400 w 10058400"/>
              <a:gd name="connsiteY1" fmla="*/ 0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9659566 w 10058400"/>
              <a:gd name="connsiteY1" fmla="*/ 9728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9145947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5 h 495906"/>
              <a:gd name="connsiteX1" fmla="*/ 8824933 w 10058400"/>
              <a:gd name="connsiteY1" fmla="*/ 0 h 495906"/>
              <a:gd name="connsiteX2" fmla="*/ 10058400 w 10058400"/>
              <a:gd name="connsiteY2" fmla="*/ 495906 h 495906"/>
              <a:gd name="connsiteX3" fmla="*/ 0 w 10058400"/>
              <a:gd name="connsiteY3" fmla="*/ 495906 h 495906"/>
              <a:gd name="connsiteX4" fmla="*/ 0 w 10058400"/>
              <a:gd name="connsiteY4" fmla="*/ 19455 h 495906"/>
              <a:gd name="connsiteX0" fmla="*/ 0 w 10058400"/>
              <a:gd name="connsiteY0" fmla="*/ 0 h 476451"/>
              <a:gd name="connsiteX1" fmla="*/ 8696526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489422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  <a:gd name="connsiteX0" fmla="*/ 0 w 10058400"/>
              <a:gd name="connsiteY0" fmla="*/ 19454 h 495905"/>
              <a:gd name="connsiteX1" fmla="*/ 8365159 w 10058400"/>
              <a:gd name="connsiteY1" fmla="*/ 0 h 495905"/>
              <a:gd name="connsiteX2" fmla="*/ 10058400 w 10058400"/>
              <a:gd name="connsiteY2" fmla="*/ 495905 h 495905"/>
              <a:gd name="connsiteX3" fmla="*/ 0 w 10058400"/>
              <a:gd name="connsiteY3" fmla="*/ 495905 h 495905"/>
              <a:gd name="connsiteX4" fmla="*/ 0 w 10058400"/>
              <a:gd name="connsiteY4" fmla="*/ 19454 h 495905"/>
              <a:gd name="connsiteX0" fmla="*/ 0 w 10058400"/>
              <a:gd name="connsiteY0" fmla="*/ 0 h 476451"/>
              <a:gd name="connsiteX1" fmla="*/ 8365159 w 10058400"/>
              <a:gd name="connsiteY1" fmla="*/ 9729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0 h 476451"/>
              <a:gd name="connsiteX1" fmla="*/ 8406582 w 10058400"/>
              <a:gd name="connsiteY1" fmla="*/ 1 h 476451"/>
              <a:gd name="connsiteX2" fmla="*/ 10058400 w 10058400"/>
              <a:gd name="connsiteY2" fmla="*/ 476451 h 476451"/>
              <a:gd name="connsiteX3" fmla="*/ 0 w 10058400"/>
              <a:gd name="connsiteY3" fmla="*/ 476451 h 476451"/>
              <a:gd name="connsiteX4" fmla="*/ 0 w 10058400"/>
              <a:gd name="connsiteY4" fmla="*/ 0 h 476451"/>
              <a:gd name="connsiteX0" fmla="*/ 0 w 10058400"/>
              <a:gd name="connsiteY0" fmla="*/ 9727 h 486178"/>
              <a:gd name="connsiteX1" fmla="*/ 8282319 w 10058400"/>
              <a:gd name="connsiteY1" fmla="*/ 0 h 486178"/>
              <a:gd name="connsiteX2" fmla="*/ 10058400 w 10058400"/>
              <a:gd name="connsiteY2" fmla="*/ 486178 h 486178"/>
              <a:gd name="connsiteX3" fmla="*/ 0 w 10058400"/>
              <a:gd name="connsiteY3" fmla="*/ 486178 h 486178"/>
              <a:gd name="connsiteX4" fmla="*/ 0 w 10058400"/>
              <a:gd name="connsiteY4" fmla="*/ 9727 h 48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486178">
                <a:moveTo>
                  <a:pt x="0" y="9727"/>
                </a:moveTo>
                <a:lnTo>
                  <a:pt x="8282319" y="0"/>
                </a:lnTo>
                <a:lnTo>
                  <a:pt x="10058400" y="486178"/>
                </a:lnTo>
                <a:lnTo>
                  <a:pt x="0" y="486178"/>
                </a:lnTo>
                <a:lnTo>
                  <a:pt x="0" y="9727"/>
                </a:lnTo>
                <a:close/>
              </a:path>
            </a:pathLst>
          </a:custGeom>
          <a:solidFill>
            <a:srgbClr val="10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7007-E625-9D46-83B5-4972FD01008C}"/>
              </a:ext>
            </a:extLst>
          </p:cNvPr>
          <p:cNvSpPr txBox="1"/>
          <p:nvPr/>
        </p:nvSpPr>
        <p:spPr>
          <a:xfrm>
            <a:off x="1220787" y="304801"/>
            <a:ext cx="219456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600" b="1" cap="all" err="1">
                <a:solidFill>
                  <a:srgbClr val="ED4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tsl</a:t>
            </a:r>
            <a:r>
              <a:rPr lang="en-US" sz="5600" b="1" cap="all">
                <a:solidFill>
                  <a:srgbClr val="ED49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marketing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72BB9-5ED9-FA48-A6D5-958A33ABC457}"/>
              </a:ext>
            </a:extLst>
          </p:cNvPr>
          <p:cNvSpPr/>
          <p:nvPr/>
        </p:nvSpPr>
        <p:spPr>
          <a:xfrm>
            <a:off x="1373187" y="1351240"/>
            <a:ext cx="2286000" cy="172760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0A0BA7-B36F-0646-8A7A-0EC841EE6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86" y="12927364"/>
            <a:ext cx="2869787" cy="60167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33DDA05-7E55-447A-8C0E-3A7624873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01" y="2013241"/>
            <a:ext cx="11385051" cy="6460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C86E1E7-D68D-4B5F-A761-DB5CAB39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04" y="3489945"/>
            <a:ext cx="15343405" cy="864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7522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asic Slide">
  <a:themeElements>
    <a:clrScheme name="Custom 6">
      <a:dk1>
        <a:srgbClr val="191D20"/>
      </a:dk1>
      <a:lt1>
        <a:srgbClr val="FFFFFF"/>
      </a:lt1>
      <a:dk2>
        <a:srgbClr val="252E86"/>
      </a:dk2>
      <a:lt2>
        <a:srgbClr val="D5D5D5"/>
      </a:lt2>
      <a:accent1>
        <a:srgbClr val="2D3185"/>
      </a:accent1>
      <a:accent2>
        <a:srgbClr val="15A396"/>
      </a:accent2>
      <a:accent3>
        <a:srgbClr val="00BCD4"/>
      </a:accent3>
      <a:accent4>
        <a:srgbClr val="EE483E"/>
      </a:accent4>
      <a:accent5>
        <a:srgbClr val="FEC014"/>
      </a:accent5>
      <a:accent6>
        <a:srgbClr val="EAEAEA"/>
      </a:accent6>
      <a:hlink>
        <a:srgbClr val="06BCD4"/>
      </a:hlink>
      <a:folHlink>
        <a:srgbClr val="252E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426AF26E75514880D2E9AA5CD8D5FD" ma:contentTypeVersion="6" ma:contentTypeDescription="Create a new document." ma:contentTypeScope="" ma:versionID="12c8c16935b4c2c599f76332c8294252">
  <xsd:schema xmlns:xsd="http://www.w3.org/2001/XMLSchema" xmlns:xs="http://www.w3.org/2001/XMLSchema" xmlns:p="http://schemas.microsoft.com/office/2006/metadata/properties" xmlns:ns2="5d21ecf2-4295-401f-9344-34fc6e05b3bd" targetNamespace="http://schemas.microsoft.com/office/2006/metadata/properties" ma:root="true" ma:fieldsID="bee2928f379cb053ae538eb41e584760" ns2:_="">
    <xsd:import namespace="5d21ecf2-4295-401f-9344-34fc6e05b3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1ecf2-4295-401f-9344-34fc6e05b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D628FA-D0D8-45D8-ABA2-10C809760F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21ecf2-4295-401f-9344-34fc6e05b3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C48C16-B558-40D2-B7C7-501DF54C89AF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d21ecf2-4295-401f-9344-34fc6e05b3bd"/>
  </ds:schemaRefs>
</ds:datastoreItem>
</file>

<file path=customXml/itemProps3.xml><?xml version="1.0" encoding="utf-8"?>
<ds:datastoreItem xmlns:ds="http://schemas.openxmlformats.org/officeDocument/2006/customXml" ds:itemID="{BF3FC506-1338-4CB1-810A-073A77314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184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Basic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Norma Shepardson</cp:lastModifiedBy>
  <cp:revision>5</cp:revision>
  <cp:lastPrinted>2018-10-19T16:15:54Z</cp:lastPrinted>
  <dcterms:modified xsi:type="dcterms:W3CDTF">2018-10-19T16:40:48Z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0x0101006C426AF26E75514880D2E9AA5CD8D5FD</vt:lpwstr>
  </property>
</Properties>
</file>