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6"/>
  </p:notesMasterIdLst>
  <p:sldIdLst>
    <p:sldId id="382" r:id="rId5"/>
    <p:sldId id="310" r:id="rId6"/>
    <p:sldId id="354" r:id="rId7"/>
    <p:sldId id="348" r:id="rId8"/>
    <p:sldId id="369" r:id="rId9"/>
    <p:sldId id="377" r:id="rId10"/>
    <p:sldId id="362" r:id="rId11"/>
    <p:sldId id="363" r:id="rId12"/>
    <p:sldId id="364" r:id="rId13"/>
    <p:sldId id="366" r:id="rId14"/>
    <p:sldId id="367" r:id="rId15"/>
    <p:sldId id="368" r:id="rId16"/>
    <p:sldId id="372" r:id="rId17"/>
    <p:sldId id="370" r:id="rId18"/>
    <p:sldId id="371" r:id="rId19"/>
    <p:sldId id="373" r:id="rId20"/>
    <p:sldId id="355" r:id="rId21"/>
    <p:sldId id="374" r:id="rId22"/>
    <p:sldId id="356" r:id="rId23"/>
    <p:sldId id="357" r:id="rId24"/>
    <p:sldId id="358" r:id="rId25"/>
    <p:sldId id="360" r:id="rId26"/>
    <p:sldId id="361" r:id="rId27"/>
    <p:sldId id="365" r:id="rId28"/>
    <p:sldId id="378" r:id="rId29"/>
    <p:sldId id="379" r:id="rId30"/>
    <p:sldId id="380" r:id="rId31"/>
    <p:sldId id="381" r:id="rId32"/>
    <p:sldId id="352" r:id="rId33"/>
    <p:sldId id="375" r:id="rId34"/>
    <p:sldId id="376" r:id="rId35"/>
  </p:sldIdLst>
  <p:sldSz cx="24387175" cy="13716000"/>
  <p:notesSz cx="7077075" cy="9363075"/>
  <p:defaultTextStyle>
    <a:defPPr>
      <a:defRPr lang="en-US"/>
    </a:defPPr>
    <a:lvl1pPr marL="0" algn="l" defTabSz="1828891" rtl="0" eaLnBrk="1" latinLnBrk="0" hangingPunct="1">
      <a:defRPr sz="3600" kern="1200">
        <a:solidFill>
          <a:schemeClr val="tx1"/>
        </a:solidFill>
        <a:latin typeface="+mn-lt"/>
        <a:ea typeface="+mn-ea"/>
        <a:cs typeface="+mn-cs"/>
      </a:defRPr>
    </a:lvl1pPr>
    <a:lvl2pPr marL="914446" algn="l" defTabSz="1828891" rtl="0" eaLnBrk="1" latinLnBrk="0" hangingPunct="1">
      <a:defRPr sz="3600" kern="1200">
        <a:solidFill>
          <a:schemeClr val="tx1"/>
        </a:solidFill>
        <a:latin typeface="+mn-lt"/>
        <a:ea typeface="+mn-ea"/>
        <a:cs typeface="+mn-cs"/>
      </a:defRPr>
    </a:lvl2pPr>
    <a:lvl3pPr marL="1828891" algn="l" defTabSz="1828891" rtl="0" eaLnBrk="1" latinLnBrk="0" hangingPunct="1">
      <a:defRPr sz="3600" kern="1200">
        <a:solidFill>
          <a:schemeClr val="tx1"/>
        </a:solidFill>
        <a:latin typeface="+mn-lt"/>
        <a:ea typeface="+mn-ea"/>
        <a:cs typeface="+mn-cs"/>
      </a:defRPr>
    </a:lvl3pPr>
    <a:lvl4pPr marL="2743337" algn="l" defTabSz="1828891" rtl="0" eaLnBrk="1" latinLnBrk="0" hangingPunct="1">
      <a:defRPr sz="3600" kern="1200">
        <a:solidFill>
          <a:schemeClr val="tx1"/>
        </a:solidFill>
        <a:latin typeface="+mn-lt"/>
        <a:ea typeface="+mn-ea"/>
        <a:cs typeface="+mn-cs"/>
      </a:defRPr>
    </a:lvl4pPr>
    <a:lvl5pPr marL="3657783" algn="l" defTabSz="1828891" rtl="0" eaLnBrk="1" latinLnBrk="0" hangingPunct="1">
      <a:defRPr sz="3600" kern="1200">
        <a:solidFill>
          <a:schemeClr val="tx1"/>
        </a:solidFill>
        <a:latin typeface="+mn-lt"/>
        <a:ea typeface="+mn-ea"/>
        <a:cs typeface="+mn-cs"/>
      </a:defRPr>
    </a:lvl5pPr>
    <a:lvl6pPr marL="4572229" algn="l" defTabSz="1828891" rtl="0" eaLnBrk="1" latinLnBrk="0" hangingPunct="1">
      <a:defRPr sz="3600" kern="1200">
        <a:solidFill>
          <a:schemeClr val="tx1"/>
        </a:solidFill>
        <a:latin typeface="+mn-lt"/>
        <a:ea typeface="+mn-ea"/>
        <a:cs typeface="+mn-cs"/>
      </a:defRPr>
    </a:lvl6pPr>
    <a:lvl7pPr marL="5486674" algn="l" defTabSz="1828891" rtl="0" eaLnBrk="1" latinLnBrk="0" hangingPunct="1">
      <a:defRPr sz="3600" kern="1200">
        <a:solidFill>
          <a:schemeClr val="tx1"/>
        </a:solidFill>
        <a:latin typeface="+mn-lt"/>
        <a:ea typeface="+mn-ea"/>
        <a:cs typeface="+mn-cs"/>
      </a:defRPr>
    </a:lvl7pPr>
    <a:lvl8pPr marL="6401120" algn="l" defTabSz="1828891" rtl="0" eaLnBrk="1" latinLnBrk="0" hangingPunct="1">
      <a:defRPr sz="3600" kern="1200">
        <a:solidFill>
          <a:schemeClr val="tx1"/>
        </a:solidFill>
        <a:latin typeface="+mn-lt"/>
        <a:ea typeface="+mn-ea"/>
        <a:cs typeface="+mn-cs"/>
      </a:defRPr>
    </a:lvl8pPr>
    <a:lvl9pPr marL="7315566" algn="l" defTabSz="1828891"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READ ME" id="{A2CB062B-35A5-234E-965A-AAFCB0D5AAD1}">
          <p14:sldIdLst>
            <p14:sldId id="382"/>
          </p14:sldIdLst>
        </p14:section>
        <p14:section name="My TSL Presentation" id="{6070A9A8-B97D-1544-A7CF-6AB46CB040F6}">
          <p14:sldIdLst/>
        </p14:section>
        <p14:section name="Cover Slides" id="{1514DCE6-455D-474F-ABCD-B9ABDDA52123}">
          <p14:sldIdLst>
            <p14:sldId id="310"/>
            <p14:sldId id="354"/>
          </p14:sldIdLst>
        </p14:section>
        <p14:section name="General Slides" id="{EACC2D24-570D-3746-BA99-312DF254E2F1}">
          <p14:sldIdLst>
            <p14:sldId id="348"/>
            <p14:sldId id="369"/>
            <p14:sldId id="377"/>
          </p14:sldIdLst>
        </p14:section>
        <p14:section name="Image/Picture Slides" id="{17EBA45C-9866-DD41-A67A-86185AC3B814}">
          <p14:sldIdLst>
            <p14:sldId id="362"/>
            <p14:sldId id="363"/>
            <p14:sldId id="364"/>
            <p14:sldId id="366"/>
            <p14:sldId id="367"/>
          </p14:sldIdLst>
        </p14:section>
        <p14:section name="Bold Slides" id="{8971E681-DE80-494C-B8F3-0F7283E07568}">
          <p14:sldIdLst>
            <p14:sldId id="368"/>
            <p14:sldId id="372"/>
            <p14:sldId id="370"/>
            <p14:sldId id="371"/>
            <p14:sldId id="373"/>
            <p14:sldId id="355"/>
            <p14:sldId id="374"/>
          </p14:sldIdLst>
        </p14:section>
        <p14:section name="Transition / Divider Slides" id="{03A8953B-BC31-AE46-83A4-FAA9E9B4D828}">
          <p14:sldIdLst>
            <p14:sldId id="356"/>
            <p14:sldId id="357"/>
            <p14:sldId id="358"/>
            <p14:sldId id="360"/>
            <p14:sldId id="361"/>
            <p14:sldId id="365"/>
            <p14:sldId id="378"/>
            <p14:sldId id="379"/>
            <p14:sldId id="380"/>
            <p14:sldId id="381"/>
          </p14:sldIdLst>
        </p14:section>
        <p14:section name="Back Cover Slide" id="{D5D8EBA1-9F00-8B4A-8F05-2F4F3C216095}">
          <p14:sldIdLst>
            <p14:sldId id="352"/>
          </p14:sldIdLst>
        </p14:section>
        <p14:section name="Icon Library" id="{20162F21-D2F6-0E49-B7F1-7BD23790BCB1}">
          <p14:sldIdLst>
            <p14:sldId id="375"/>
            <p14:sldId id="3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A88"/>
    <a:srgbClr val="2E3639"/>
    <a:srgbClr val="FEC013"/>
    <a:srgbClr val="10A496"/>
    <a:srgbClr val="ED493F"/>
    <a:srgbClr val="06BCD4"/>
    <a:srgbClr val="000000"/>
    <a:srgbClr val="4A86E8"/>
    <a:srgbClr val="63A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6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741D813D-C274-8D46-83D5-4D2B85842462}" type="datetimeFigureOut">
              <a:rPr lang="en-US" smtClean="0"/>
              <a:t>1/4/2021</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729AB5EC-AA65-E44E-90A1-1B44EF3A4D53}" type="slidenum">
              <a:rPr lang="en-US" smtClean="0"/>
              <a:t>‹#›</a:t>
            </a:fld>
            <a:endParaRPr lang="en-US"/>
          </a:p>
        </p:txBody>
      </p:sp>
    </p:spTree>
    <p:extLst>
      <p:ext uri="{BB962C8B-B14F-4D97-AF65-F5344CB8AC3E}">
        <p14:creationId xmlns:p14="http://schemas.microsoft.com/office/powerpoint/2010/main" val="1187088250"/>
      </p:ext>
    </p:extLst>
  </p:cSld>
  <p:clrMap bg1="lt1" tx1="dk1" bg2="lt2" tx2="dk2" accent1="accent1" accent2="accent2" accent3="accent3" accent4="accent4" accent5="accent5" accent6="accent6" hlink="hlink" folHlink="folHlink"/>
  <p:notesStyle>
    <a:lvl1pPr marL="0" algn="l" defTabSz="1828891" rtl="0" eaLnBrk="1" latinLnBrk="0" hangingPunct="1">
      <a:defRPr sz="2400" kern="1200">
        <a:solidFill>
          <a:schemeClr val="tx1"/>
        </a:solidFill>
        <a:latin typeface="+mn-lt"/>
        <a:ea typeface="+mn-ea"/>
        <a:cs typeface="+mn-cs"/>
      </a:defRPr>
    </a:lvl1pPr>
    <a:lvl2pPr marL="914446" algn="l" defTabSz="1828891" rtl="0" eaLnBrk="1" latinLnBrk="0" hangingPunct="1">
      <a:defRPr sz="2400" kern="1200">
        <a:solidFill>
          <a:schemeClr val="tx1"/>
        </a:solidFill>
        <a:latin typeface="+mn-lt"/>
        <a:ea typeface="+mn-ea"/>
        <a:cs typeface="+mn-cs"/>
      </a:defRPr>
    </a:lvl2pPr>
    <a:lvl3pPr marL="1828891" algn="l" defTabSz="1828891" rtl="0" eaLnBrk="1" latinLnBrk="0" hangingPunct="1">
      <a:defRPr sz="2400" kern="1200">
        <a:solidFill>
          <a:schemeClr val="tx1"/>
        </a:solidFill>
        <a:latin typeface="+mn-lt"/>
        <a:ea typeface="+mn-ea"/>
        <a:cs typeface="+mn-cs"/>
      </a:defRPr>
    </a:lvl3pPr>
    <a:lvl4pPr marL="2743337" algn="l" defTabSz="1828891" rtl="0" eaLnBrk="1" latinLnBrk="0" hangingPunct="1">
      <a:defRPr sz="2400" kern="1200">
        <a:solidFill>
          <a:schemeClr val="tx1"/>
        </a:solidFill>
        <a:latin typeface="+mn-lt"/>
        <a:ea typeface="+mn-ea"/>
        <a:cs typeface="+mn-cs"/>
      </a:defRPr>
    </a:lvl4pPr>
    <a:lvl5pPr marL="3657783" algn="l" defTabSz="1828891" rtl="0" eaLnBrk="1" latinLnBrk="0" hangingPunct="1">
      <a:defRPr sz="2400" kern="1200">
        <a:solidFill>
          <a:schemeClr val="tx1"/>
        </a:solidFill>
        <a:latin typeface="+mn-lt"/>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2</a:t>
            </a:fld>
            <a:endParaRPr lang="en-US"/>
          </a:p>
        </p:txBody>
      </p:sp>
    </p:spTree>
    <p:extLst>
      <p:ext uri="{BB962C8B-B14F-4D97-AF65-F5344CB8AC3E}">
        <p14:creationId xmlns:p14="http://schemas.microsoft.com/office/powerpoint/2010/main" val="4102713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26</a:t>
            </a:fld>
            <a:endParaRPr lang="en-US"/>
          </a:p>
        </p:txBody>
      </p:sp>
    </p:spTree>
    <p:extLst>
      <p:ext uri="{BB962C8B-B14F-4D97-AF65-F5344CB8AC3E}">
        <p14:creationId xmlns:p14="http://schemas.microsoft.com/office/powerpoint/2010/main" val="88231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27</a:t>
            </a:fld>
            <a:endParaRPr lang="en-US"/>
          </a:p>
        </p:txBody>
      </p:sp>
    </p:spTree>
    <p:extLst>
      <p:ext uri="{BB962C8B-B14F-4D97-AF65-F5344CB8AC3E}">
        <p14:creationId xmlns:p14="http://schemas.microsoft.com/office/powerpoint/2010/main" val="1010053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28</a:t>
            </a:fld>
            <a:endParaRPr lang="en-US"/>
          </a:p>
        </p:txBody>
      </p:sp>
    </p:spTree>
    <p:extLst>
      <p:ext uri="{BB962C8B-B14F-4D97-AF65-F5344CB8AC3E}">
        <p14:creationId xmlns:p14="http://schemas.microsoft.com/office/powerpoint/2010/main" val="176967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29</a:t>
            </a:fld>
            <a:endParaRPr lang="en-US"/>
          </a:p>
        </p:txBody>
      </p:sp>
    </p:spTree>
    <p:extLst>
      <p:ext uri="{BB962C8B-B14F-4D97-AF65-F5344CB8AC3E}">
        <p14:creationId xmlns:p14="http://schemas.microsoft.com/office/powerpoint/2010/main" val="141427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3</a:t>
            </a:fld>
            <a:endParaRPr lang="en-US"/>
          </a:p>
        </p:txBody>
      </p:sp>
    </p:spTree>
    <p:extLst>
      <p:ext uri="{BB962C8B-B14F-4D97-AF65-F5344CB8AC3E}">
        <p14:creationId xmlns:p14="http://schemas.microsoft.com/office/powerpoint/2010/main" val="131810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19</a:t>
            </a:fld>
            <a:endParaRPr lang="en-US"/>
          </a:p>
        </p:txBody>
      </p:sp>
    </p:spTree>
    <p:extLst>
      <p:ext uri="{BB962C8B-B14F-4D97-AF65-F5344CB8AC3E}">
        <p14:creationId xmlns:p14="http://schemas.microsoft.com/office/powerpoint/2010/main" val="3304020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20</a:t>
            </a:fld>
            <a:endParaRPr lang="en-US"/>
          </a:p>
        </p:txBody>
      </p:sp>
    </p:spTree>
    <p:extLst>
      <p:ext uri="{BB962C8B-B14F-4D97-AF65-F5344CB8AC3E}">
        <p14:creationId xmlns:p14="http://schemas.microsoft.com/office/powerpoint/2010/main" val="176857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21</a:t>
            </a:fld>
            <a:endParaRPr lang="en-US"/>
          </a:p>
        </p:txBody>
      </p:sp>
    </p:spTree>
    <p:extLst>
      <p:ext uri="{BB962C8B-B14F-4D97-AF65-F5344CB8AC3E}">
        <p14:creationId xmlns:p14="http://schemas.microsoft.com/office/powerpoint/2010/main" val="2683103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22</a:t>
            </a:fld>
            <a:endParaRPr lang="en-US"/>
          </a:p>
        </p:txBody>
      </p:sp>
    </p:spTree>
    <p:extLst>
      <p:ext uri="{BB962C8B-B14F-4D97-AF65-F5344CB8AC3E}">
        <p14:creationId xmlns:p14="http://schemas.microsoft.com/office/powerpoint/2010/main" val="43456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23</a:t>
            </a:fld>
            <a:endParaRPr lang="en-US"/>
          </a:p>
        </p:txBody>
      </p:sp>
    </p:spTree>
    <p:extLst>
      <p:ext uri="{BB962C8B-B14F-4D97-AF65-F5344CB8AC3E}">
        <p14:creationId xmlns:p14="http://schemas.microsoft.com/office/powerpoint/2010/main" val="360261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24</a:t>
            </a:fld>
            <a:endParaRPr lang="en-US"/>
          </a:p>
        </p:txBody>
      </p:sp>
    </p:spTree>
    <p:extLst>
      <p:ext uri="{BB962C8B-B14F-4D97-AF65-F5344CB8AC3E}">
        <p14:creationId xmlns:p14="http://schemas.microsoft.com/office/powerpoint/2010/main" val="106717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9AB5EC-AA65-E44E-90A1-1B44EF3A4D53}" type="slidenum">
              <a:rPr lang="en-US" smtClean="0"/>
              <a:t>25</a:t>
            </a:fld>
            <a:endParaRPr lang="en-US"/>
          </a:p>
        </p:txBody>
      </p:sp>
    </p:spTree>
    <p:extLst>
      <p:ext uri="{BB962C8B-B14F-4D97-AF65-F5344CB8AC3E}">
        <p14:creationId xmlns:p14="http://schemas.microsoft.com/office/powerpoint/2010/main" val="4227247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0DFE1F5-9489-A34E-B620-13479431BDF9}"/>
              </a:ext>
            </a:extLst>
          </p:cNvPr>
          <p:cNvSpPr>
            <a:spLocks noGrp="1"/>
          </p:cNvSpPr>
          <p:nvPr>
            <p:ph type="body" sz="quarter" idx="10" hasCustomPrompt="1"/>
          </p:nvPr>
        </p:nvSpPr>
        <p:spPr>
          <a:xfrm>
            <a:off x="992187" y="381000"/>
            <a:ext cx="21107400" cy="838200"/>
          </a:xfrm>
          <a:prstGeom prst="rect">
            <a:avLst/>
          </a:prstGeom>
        </p:spPr>
        <p:txBody>
          <a:bodyPr/>
          <a:lstStyle>
            <a:lvl1pPr>
              <a:defRPr sz="5600" b="1" cap="all" baseline="0">
                <a:solidFill>
                  <a:schemeClr val="accent4"/>
                </a:solidFill>
              </a:defRPr>
            </a:lvl1pPr>
          </a:lstStyle>
          <a:p>
            <a:pPr lvl="0"/>
            <a:r>
              <a:rPr lang="en-US"/>
              <a:t>Basic content slide</a:t>
            </a:r>
          </a:p>
        </p:txBody>
      </p:sp>
      <p:sp>
        <p:nvSpPr>
          <p:cNvPr id="8" name="Text Placeholder 7">
            <a:extLst>
              <a:ext uri="{FF2B5EF4-FFF2-40B4-BE49-F238E27FC236}">
                <a16:creationId xmlns:a16="http://schemas.microsoft.com/office/drawing/2014/main" id="{FEB36167-5B47-0A4D-88D4-48AA2195FCB2}"/>
              </a:ext>
            </a:extLst>
          </p:cNvPr>
          <p:cNvSpPr>
            <a:spLocks noGrp="1"/>
          </p:cNvSpPr>
          <p:nvPr>
            <p:ph type="body" sz="quarter" idx="11"/>
          </p:nvPr>
        </p:nvSpPr>
        <p:spPr>
          <a:xfrm>
            <a:off x="1144587" y="2895600"/>
            <a:ext cx="20955000" cy="3810000"/>
          </a:xfrm>
          <a:prstGeom prst="rect">
            <a:avLst/>
          </a:prstGeom>
        </p:spPr>
        <p:txBody>
          <a:bodyPr/>
          <a:lstStyle>
            <a:lvl1pPr>
              <a:lnSpc>
                <a:spcPct val="100000"/>
              </a:lnSpc>
              <a:defRPr sz="3200">
                <a:solidFill>
                  <a:srgbClr val="2E3639"/>
                </a:solidFill>
              </a:defRPr>
            </a:lvl1pPr>
            <a:lvl2pPr>
              <a:defRPr sz="3200"/>
            </a:lvl2pPr>
            <a:lvl3pPr>
              <a:defRPr sz="3200"/>
            </a:lvl3pPr>
            <a:lvl4pPr>
              <a:defRPr sz="3200"/>
            </a:lvl4pPr>
            <a:lvl5pPr>
              <a:defRPr sz="3200"/>
            </a:lvl5pPr>
          </a:lstStyle>
          <a:p>
            <a:pPr lvl="0"/>
            <a:r>
              <a:rPr lang="en-US"/>
              <a:t>Edit Master text styles</a:t>
            </a:r>
          </a:p>
        </p:txBody>
      </p:sp>
      <p:sp>
        <p:nvSpPr>
          <p:cNvPr id="10" name="Text Placeholder 9">
            <a:extLst>
              <a:ext uri="{FF2B5EF4-FFF2-40B4-BE49-F238E27FC236}">
                <a16:creationId xmlns:a16="http://schemas.microsoft.com/office/drawing/2014/main" id="{B7C7CF5D-BF51-454C-A3D0-CCA36D7D8D8E}"/>
              </a:ext>
            </a:extLst>
          </p:cNvPr>
          <p:cNvSpPr>
            <a:spLocks noGrp="1"/>
          </p:cNvSpPr>
          <p:nvPr>
            <p:ph type="body" sz="quarter" idx="12" hasCustomPrompt="1"/>
          </p:nvPr>
        </p:nvSpPr>
        <p:spPr>
          <a:xfrm>
            <a:off x="1373187" y="7239000"/>
            <a:ext cx="8839200" cy="4267200"/>
          </a:xfrm>
          <a:prstGeom prst="rect">
            <a:avLst/>
          </a:prstGeom>
        </p:spPr>
        <p:txBody>
          <a:bodyPr/>
          <a:lstStyle>
            <a:lvl1pPr marL="0" marR="0" indent="0" algn="l" defTabSz="1828800" rtl="0" eaLnBrk="1" fontAlgn="auto" latinLnBrk="0" hangingPunct="1">
              <a:lnSpc>
                <a:spcPts val="3640"/>
              </a:lnSpc>
              <a:spcBef>
                <a:spcPts val="2400"/>
              </a:spcBef>
              <a:spcAft>
                <a:spcPts val="400"/>
              </a:spcAft>
              <a:buClr>
                <a:schemeClr val="accent2"/>
              </a:buClr>
              <a:buSzPct val="100000"/>
              <a:buFont typeface="Wingdings" pitchFamily="2" charset="2"/>
              <a:buNone/>
              <a:tabLst/>
              <a:defRPr sz="3200" b="1">
                <a:solidFill>
                  <a:srgbClr val="10A496"/>
                </a:solidFill>
              </a:defRPr>
            </a:lvl1pPr>
            <a:lvl2pPr>
              <a:defRPr sz="3200" b="1">
                <a:solidFill>
                  <a:srgbClr val="10A496"/>
                </a:solidFill>
              </a:defRPr>
            </a:lvl2pPr>
            <a:lvl3pPr>
              <a:defRPr sz="3200" b="1">
                <a:solidFill>
                  <a:srgbClr val="10A496"/>
                </a:solidFill>
              </a:defRPr>
            </a:lvl3pPr>
            <a:lvl4pPr>
              <a:defRPr sz="3200" b="1">
                <a:solidFill>
                  <a:srgbClr val="10A496"/>
                </a:solidFill>
              </a:defRPr>
            </a:lvl4pPr>
            <a:lvl5pPr>
              <a:defRPr sz="3200" b="1">
                <a:solidFill>
                  <a:srgbClr val="10A496"/>
                </a:solidFill>
              </a:defRPr>
            </a:lvl5pPr>
          </a:lstStyle>
          <a:p>
            <a:pPr marL="514350" marR="0" lvl="0" indent="-514350" algn="l" defTabSz="1828800" rtl="0" eaLnBrk="1" fontAlgn="auto" latinLnBrk="0" hangingPunct="1">
              <a:lnSpc>
                <a:spcPct val="90000"/>
              </a:lnSpc>
              <a:spcBef>
                <a:spcPts val="2400"/>
              </a:spcBef>
              <a:spcAft>
                <a:spcPts val="400"/>
              </a:spcAft>
              <a:buClr>
                <a:schemeClr val="accent2"/>
              </a:buClr>
              <a:buSzPct val="100000"/>
              <a:buFont typeface="Wingdings" pitchFamily="2" charset="2"/>
              <a:buChar char="§"/>
              <a:tabLst/>
              <a:defRPr/>
            </a:pPr>
            <a:r>
              <a:rPr lang="en-US"/>
              <a:t>Text</a:t>
            </a:r>
          </a:p>
          <a:p>
            <a:pPr marL="514350" marR="0" lvl="0" indent="-514350" algn="l" defTabSz="1828800" rtl="0" eaLnBrk="1" fontAlgn="auto" latinLnBrk="0" hangingPunct="1">
              <a:lnSpc>
                <a:spcPct val="90000"/>
              </a:lnSpc>
              <a:spcBef>
                <a:spcPts val="2400"/>
              </a:spcBef>
              <a:spcAft>
                <a:spcPts val="400"/>
              </a:spcAft>
              <a:buClr>
                <a:schemeClr val="accent2"/>
              </a:buClr>
              <a:buSzPct val="100000"/>
              <a:buFont typeface="Wingdings" pitchFamily="2" charset="2"/>
              <a:buChar char="§"/>
              <a:tabLst/>
              <a:defRPr/>
            </a:pPr>
            <a:r>
              <a:rPr lang="en-US"/>
              <a:t>Text</a:t>
            </a:r>
          </a:p>
        </p:txBody>
      </p:sp>
      <p:sp>
        <p:nvSpPr>
          <p:cNvPr id="12" name="Text Placeholder 9">
            <a:extLst>
              <a:ext uri="{FF2B5EF4-FFF2-40B4-BE49-F238E27FC236}">
                <a16:creationId xmlns:a16="http://schemas.microsoft.com/office/drawing/2014/main" id="{5AB6205F-7496-2E40-91CD-9B095128F92D}"/>
              </a:ext>
            </a:extLst>
          </p:cNvPr>
          <p:cNvSpPr>
            <a:spLocks noGrp="1"/>
          </p:cNvSpPr>
          <p:nvPr>
            <p:ph type="body" sz="quarter" idx="13" hasCustomPrompt="1"/>
          </p:nvPr>
        </p:nvSpPr>
        <p:spPr>
          <a:xfrm>
            <a:off x="11964987" y="7239000"/>
            <a:ext cx="8839200" cy="4267200"/>
          </a:xfrm>
          <a:prstGeom prst="rect">
            <a:avLst/>
          </a:prstGeom>
        </p:spPr>
        <p:txBody>
          <a:bodyPr/>
          <a:lstStyle>
            <a:lvl1pPr marL="0" marR="0" indent="0" algn="l" defTabSz="1828800" rtl="0" eaLnBrk="1" fontAlgn="auto" latinLnBrk="0" hangingPunct="1">
              <a:lnSpc>
                <a:spcPct val="50000"/>
              </a:lnSpc>
              <a:spcBef>
                <a:spcPts val="2400"/>
              </a:spcBef>
              <a:spcAft>
                <a:spcPts val="400"/>
              </a:spcAft>
              <a:buClr>
                <a:schemeClr val="accent2"/>
              </a:buClr>
              <a:buSzPct val="100000"/>
              <a:buFont typeface="Wingdings" pitchFamily="2" charset="2"/>
              <a:buNone/>
              <a:tabLst/>
              <a:defRPr sz="3200" b="1">
                <a:solidFill>
                  <a:srgbClr val="10A496"/>
                </a:solidFill>
              </a:defRPr>
            </a:lvl1pPr>
            <a:lvl2pPr>
              <a:defRPr sz="3200" b="1">
                <a:solidFill>
                  <a:srgbClr val="10A496"/>
                </a:solidFill>
              </a:defRPr>
            </a:lvl2pPr>
            <a:lvl3pPr>
              <a:defRPr sz="3200" b="1">
                <a:solidFill>
                  <a:srgbClr val="10A496"/>
                </a:solidFill>
              </a:defRPr>
            </a:lvl3pPr>
            <a:lvl4pPr>
              <a:defRPr sz="3200" b="1">
                <a:solidFill>
                  <a:srgbClr val="10A496"/>
                </a:solidFill>
              </a:defRPr>
            </a:lvl4pPr>
            <a:lvl5pPr>
              <a:defRPr sz="3200" b="1">
                <a:solidFill>
                  <a:srgbClr val="10A496"/>
                </a:solidFill>
              </a:defRPr>
            </a:lvl5pPr>
          </a:lstStyle>
          <a:p>
            <a:pPr marL="514350" marR="0" lvl="0" indent="-514350" algn="l" defTabSz="1828800" rtl="0" eaLnBrk="1" fontAlgn="auto" latinLnBrk="0" hangingPunct="1">
              <a:lnSpc>
                <a:spcPct val="90000"/>
              </a:lnSpc>
              <a:spcBef>
                <a:spcPts val="2400"/>
              </a:spcBef>
              <a:spcAft>
                <a:spcPts val="400"/>
              </a:spcAft>
              <a:buClr>
                <a:schemeClr val="accent2"/>
              </a:buClr>
              <a:buSzPct val="100000"/>
              <a:buFont typeface="Wingdings" pitchFamily="2" charset="2"/>
              <a:buChar char="§"/>
              <a:tabLst/>
              <a:defRPr/>
            </a:pPr>
            <a:r>
              <a:rPr lang="en-US"/>
              <a:t>Text</a:t>
            </a:r>
          </a:p>
          <a:p>
            <a:pPr marL="514350" marR="0" lvl="0" indent="-514350" algn="l" defTabSz="1828800" rtl="0" eaLnBrk="1" fontAlgn="auto" latinLnBrk="0" hangingPunct="1">
              <a:lnSpc>
                <a:spcPct val="90000"/>
              </a:lnSpc>
              <a:spcBef>
                <a:spcPts val="2400"/>
              </a:spcBef>
              <a:spcAft>
                <a:spcPts val="400"/>
              </a:spcAft>
              <a:buClr>
                <a:schemeClr val="accent2"/>
              </a:buClr>
              <a:buSzPct val="100000"/>
              <a:buFont typeface="Wingdings" pitchFamily="2" charset="2"/>
              <a:buChar char="§"/>
              <a:tabLst/>
              <a:defRPr/>
            </a:pPr>
            <a:r>
              <a:rPr lang="en-US"/>
              <a:t>Text</a:t>
            </a:r>
          </a:p>
        </p:txBody>
      </p:sp>
    </p:spTree>
    <p:extLst>
      <p:ext uri="{BB962C8B-B14F-4D97-AF65-F5344CB8AC3E}">
        <p14:creationId xmlns:p14="http://schemas.microsoft.com/office/powerpoint/2010/main" val="1934102262"/>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E692A0-8521-AB4D-8EEE-6745B14911A7}"/>
              </a:ext>
            </a:extLst>
          </p:cNvPr>
          <p:cNvSpPr/>
          <p:nvPr userDrawn="1"/>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Rectangle 1">
            <a:extLst>
              <a:ext uri="{FF2B5EF4-FFF2-40B4-BE49-F238E27FC236}">
                <a16:creationId xmlns:a16="http://schemas.microsoft.com/office/drawing/2014/main" id="{ED401B6F-A07B-7347-A509-1B7BA1390BD0}"/>
              </a:ext>
            </a:extLst>
          </p:cNvPr>
          <p:cNvSpPr/>
          <p:nvPr userDrawn="1"/>
        </p:nvSpPr>
        <p:spPr>
          <a:xfrm rot="10800000">
            <a:off x="19661187" y="12740401"/>
            <a:ext cx="4724400" cy="975598"/>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5" name="Rectangle 4">
            <a:extLst>
              <a:ext uri="{FF2B5EF4-FFF2-40B4-BE49-F238E27FC236}">
                <a16:creationId xmlns:a16="http://schemas.microsoft.com/office/drawing/2014/main" id="{7EC1E2E5-5A33-3440-A2C3-E5F853E8E982}"/>
              </a:ext>
            </a:extLst>
          </p:cNvPr>
          <p:cNvSpPr/>
          <p:nvPr userDrawn="1"/>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6" name="Picture 5">
            <a:extLst>
              <a:ext uri="{FF2B5EF4-FFF2-40B4-BE49-F238E27FC236}">
                <a16:creationId xmlns:a16="http://schemas.microsoft.com/office/drawing/2014/main" id="{E8D13834-BC01-8343-A773-C845C1870D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278636775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1828800" rtl="0" eaLnBrk="1" latinLnBrk="0" hangingPunct="1">
        <a:lnSpc>
          <a:spcPct val="85000"/>
        </a:lnSpc>
        <a:spcBef>
          <a:spcPct val="0"/>
        </a:spcBef>
        <a:buNone/>
        <a:defRPr sz="9600" kern="1200" spc="-100" baseline="0">
          <a:solidFill>
            <a:schemeClr val="tx1">
              <a:lumMod val="75000"/>
              <a:lumOff val="25000"/>
            </a:schemeClr>
          </a:solidFill>
          <a:latin typeface="+mj-lt"/>
          <a:ea typeface="+mj-ea"/>
          <a:cs typeface="+mj-cs"/>
        </a:defRPr>
      </a:lvl1pPr>
    </p:titleStyle>
    <p:bodyStyle>
      <a:lvl1pPr marL="182880" indent="-182880" algn="l" defTabSz="1828800" rtl="0" eaLnBrk="1" latinLnBrk="0" hangingPunct="1">
        <a:lnSpc>
          <a:spcPct val="90000"/>
        </a:lnSpc>
        <a:spcBef>
          <a:spcPts val="2400"/>
        </a:spcBef>
        <a:spcAft>
          <a:spcPts val="400"/>
        </a:spcAft>
        <a:buClr>
          <a:schemeClr val="accent1"/>
        </a:buClr>
        <a:buSzPct val="100000"/>
        <a:buFont typeface="Calibri" panose="020F0502020204030204" pitchFamily="34" charset="0"/>
        <a:buChar char=" "/>
        <a:defRPr sz="4000" kern="1200">
          <a:solidFill>
            <a:schemeClr val="tx1">
              <a:lumMod val="75000"/>
              <a:lumOff val="25000"/>
            </a:schemeClr>
          </a:solidFill>
          <a:latin typeface="+mn-lt"/>
          <a:ea typeface="+mn-ea"/>
          <a:cs typeface="+mn-cs"/>
        </a:defRPr>
      </a:lvl1pPr>
      <a:lvl2pPr marL="768096" indent="-365760" algn="l" defTabSz="1828800" rtl="0" eaLnBrk="1" latinLnBrk="0" hangingPunct="1">
        <a:lnSpc>
          <a:spcPct val="90000"/>
        </a:lnSpc>
        <a:spcBef>
          <a:spcPts val="400"/>
        </a:spcBef>
        <a:spcAft>
          <a:spcPts val="800"/>
        </a:spcAft>
        <a:buClr>
          <a:schemeClr val="accent1"/>
        </a:buClr>
        <a:buFont typeface="Calibri" pitchFamily="34" charset="0"/>
        <a:buChar char="◦"/>
        <a:defRPr sz="3600" kern="1200">
          <a:solidFill>
            <a:schemeClr val="tx1">
              <a:lumMod val="75000"/>
              <a:lumOff val="25000"/>
            </a:schemeClr>
          </a:solidFill>
          <a:latin typeface="+mn-lt"/>
          <a:ea typeface="+mn-ea"/>
          <a:cs typeface="+mn-cs"/>
        </a:defRPr>
      </a:lvl2pPr>
      <a:lvl3pPr marL="1133856" indent="-36576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3pPr>
      <a:lvl4pPr marL="1499616" indent="-36576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4pPr>
      <a:lvl5pPr marL="1865376" indent="-36576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5pPr>
      <a:lvl6pPr marL="22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6pPr>
      <a:lvl7pPr marL="26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7pPr>
      <a:lvl8pPr marL="30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8pPr>
      <a:lvl9pPr marL="34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nshepardson@tslmarketing.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9.png"/><Relationship Id="rId18" Type="http://schemas.openxmlformats.org/officeDocument/2006/relationships/image" Target="../media/image15.png"/><Relationship Id="rId3" Type="http://schemas.openxmlformats.org/officeDocument/2006/relationships/image" Target="../media/image38.png"/><Relationship Id="rId21" Type="http://schemas.openxmlformats.org/officeDocument/2006/relationships/image" Target="../media/image49.png"/><Relationship Id="rId7" Type="http://schemas.openxmlformats.org/officeDocument/2006/relationships/image" Target="../media/image40.png"/><Relationship Id="rId12" Type="http://schemas.openxmlformats.org/officeDocument/2006/relationships/image" Target="../media/image44.png"/><Relationship Id="rId17" Type="http://schemas.openxmlformats.org/officeDocument/2006/relationships/image" Target="../media/image29.png"/><Relationship Id="rId25" Type="http://schemas.openxmlformats.org/officeDocument/2006/relationships/image" Target="../media/image51.png"/><Relationship Id="rId2" Type="http://schemas.openxmlformats.org/officeDocument/2006/relationships/image" Target="../media/image37.png"/><Relationship Id="rId16" Type="http://schemas.openxmlformats.org/officeDocument/2006/relationships/image" Target="../media/image47.png"/><Relationship Id="rId20"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3.png"/><Relationship Id="rId24"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46.png"/><Relationship Id="rId23" Type="http://schemas.openxmlformats.org/officeDocument/2006/relationships/image" Target="../media/image50.png"/><Relationship Id="rId10" Type="http://schemas.openxmlformats.org/officeDocument/2006/relationships/image" Target="../media/image42.png"/><Relationship Id="rId19" Type="http://schemas.openxmlformats.org/officeDocument/2006/relationships/image" Target="../media/image48.png"/><Relationship Id="rId4" Type="http://schemas.openxmlformats.org/officeDocument/2006/relationships/image" Target="../media/image5.png"/><Relationship Id="rId9" Type="http://schemas.openxmlformats.org/officeDocument/2006/relationships/image" Target="../media/image32.png"/><Relationship Id="rId14" Type="http://schemas.openxmlformats.org/officeDocument/2006/relationships/image" Target="../media/image45.png"/><Relationship Id="rId22"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34.png"/><Relationship Id="rId18" Type="http://schemas.openxmlformats.org/officeDocument/2006/relationships/image" Target="../media/image60.png"/><Relationship Id="rId3" Type="http://schemas.openxmlformats.org/officeDocument/2006/relationships/image" Target="../media/image53.png"/><Relationship Id="rId21" Type="http://schemas.openxmlformats.org/officeDocument/2006/relationships/image" Target="../media/image23.png"/><Relationship Id="rId7" Type="http://schemas.openxmlformats.org/officeDocument/2006/relationships/image" Target="../media/image56.png"/><Relationship Id="rId12" Type="http://schemas.openxmlformats.org/officeDocument/2006/relationships/image" Target="../media/image11.png"/><Relationship Id="rId17" Type="http://schemas.openxmlformats.org/officeDocument/2006/relationships/image" Target="../media/image21.png"/><Relationship Id="rId25" Type="http://schemas.openxmlformats.org/officeDocument/2006/relationships/image" Target="../media/image27.png"/><Relationship Id="rId2" Type="http://schemas.openxmlformats.org/officeDocument/2006/relationships/image" Target="../media/image52.png"/><Relationship Id="rId16" Type="http://schemas.openxmlformats.org/officeDocument/2006/relationships/image" Target="../media/image8.png"/><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58.png"/><Relationship Id="rId24" Type="http://schemas.openxmlformats.org/officeDocument/2006/relationships/image" Target="../media/image64.png"/><Relationship Id="rId5" Type="http://schemas.openxmlformats.org/officeDocument/2006/relationships/image" Target="../media/image17.png"/><Relationship Id="rId15" Type="http://schemas.openxmlformats.org/officeDocument/2006/relationships/image" Target="../media/image59.png"/><Relationship Id="rId23" Type="http://schemas.openxmlformats.org/officeDocument/2006/relationships/image" Target="../media/image63.png"/><Relationship Id="rId10" Type="http://schemas.openxmlformats.org/officeDocument/2006/relationships/image" Target="../media/image14.png"/><Relationship Id="rId19" Type="http://schemas.openxmlformats.org/officeDocument/2006/relationships/image" Target="../media/image61.png"/><Relationship Id="rId4" Type="http://schemas.openxmlformats.org/officeDocument/2006/relationships/image" Target="../media/image54.png"/><Relationship Id="rId9" Type="http://schemas.openxmlformats.org/officeDocument/2006/relationships/image" Target="../media/image25.png"/><Relationship Id="rId14" Type="http://schemas.openxmlformats.org/officeDocument/2006/relationships/image" Target="../media/image12.png"/><Relationship Id="rId22" Type="http://schemas.openxmlformats.org/officeDocument/2006/relationships/image" Target="../media/image62.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F3B92-134D-5F48-99CC-38C4BABC35EF}"/>
              </a:ext>
            </a:extLst>
          </p:cNvPr>
          <p:cNvSpPr>
            <a:spLocks noGrp="1"/>
          </p:cNvSpPr>
          <p:nvPr>
            <p:ph type="body" sz="quarter" idx="10"/>
          </p:nvPr>
        </p:nvSpPr>
        <p:spPr/>
        <p:txBody>
          <a:bodyPr/>
          <a:lstStyle/>
          <a:p>
            <a:r>
              <a:rPr lang="en-US"/>
              <a:t>TSL general deck usage guidelines</a:t>
            </a:r>
          </a:p>
        </p:txBody>
      </p:sp>
      <p:sp>
        <p:nvSpPr>
          <p:cNvPr id="3" name="Text Placeholder 2">
            <a:extLst>
              <a:ext uri="{FF2B5EF4-FFF2-40B4-BE49-F238E27FC236}">
                <a16:creationId xmlns:a16="http://schemas.microsoft.com/office/drawing/2014/main" id="{321A9C35-F6E5-BC45-84B7-8D8A246F0F4D}"/>
              </a:ext>
            </a:extLst>
          </p:cNvPr>
          <p:cNvSpPr>
            <a:spLocks noGrp="1"/>
          </p:cNvSpPr>
          <p:nvPr>
            <p:ph type="body" sz="quarter" idx="11"/>
          </p:nvPr>
        </p:nvSpPr>
        <p:spPr>
          <a:xfrm>
            <a:off x="2820987" y="2362200"/>
            <a:ext cx="20205472" cy="1676400"/>
          </a:xfrm>
        </p:spPr>
        <p:txBody>
          <a:bodyPr/>
          <a:lstStyle/>
          <a:p>
            <a:pPr marL="0" indent="0">
              <a:lnSpc>
                <a:spcPts val="2960"/>
              </a:lnSpc>
              <a:buNone/>
            </a:pPr>
            <a:r>
              <a:rPr lang="en-US" sz="2800"/>
              <a:t>Together we have the power to bring the TSL Brand to life and create consistency across all internal and client-facing deliverables. This deck is setup to ensure you have </a:t>
            </a:r>
            <a:r>
              <a:rPr lang="en-US" sz="2800" b="1"/>
              <a:t>the tools you need </a:t>
            </a:r>
            <a:r>
              <a:rPr lang="en-US" sz="2800"/>
              <a:t>to convey your message with </a:t>
            </a:r>
            <a:r>
              <a:rPr lang="en-US" sz="2800" b="1"/>
              <a:t>clarity</a:t>
            </a:r>
            <a:r>
              <a:rPr lang="en-US" sz="2800"/>
              <a:t> and </a:t>
            </a:r>
            <a:r>
              <a:rPr lang="en-US" sz="2800" b="1"/>
              <a:t>confidence</a:t>
            </a:r>
            <a:r>
              <a:rPr lang="en-US" sz="2800"/>
              <a:t>. </a:t>
            </a:r>
            <a:br>
              <a:rPr lang="en-US" sz="2800"/>
            </a:br>
            <a:r>
              <a:rPr lang="en-US" sz="2800"/>
              <a:t>By adhering to the usage guidelines presented here, you are doing your part to ensure TSL Marketing will be presented in a positive and consistent light 100% of the time. </a:t>
            </a:r>
            <a:r>
              <a:rPr lang="en-US" sz="2800" b="1">
                <a:solidFill>
                  <a:schemeClr val="accent2"/>
                </a:solidFill>
              </a:rPr>
              <a:t>Cheers to you, and thank you for being a true Brand Ambassador!</a:t>
            </a:r>
          </a:p>
        </p:txBody>
      </p:sp>
      <p:sp>
        <p:nvSpPr>
          <p:cNvPr id="6" name="Rectangle 5">
            <a:extLst>
              <a:ext uri="{FF2B5EF4-FFF2-40B4-BE49-F238E27FC236}">
                <a16:creationId xmlns:a16="http://schemas.microsoft.com/office/drawing/2014/main" id="{3C66A88F-57F9-FC42-8215-3D38052C0D57}"/>
              </a:ext>
            </a:extLst>
          </p:cNvPr>
          <p:cNvSpPr/>
          <p:nvPr/>
        </p:nvSpPr>
        <p:spPr>
          <a:xfrm>
            <a:off x="1144587" y="4724400"/>
            <a:ext cx="6705600" cy="914400"/>
          </a:xfrm>
          <a:prstGeom prst="rect">
            <a:avLst/>
          </a:pr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DEFINITELY DO</a:t>
            </a:r>
          </a:p>
        </p:txBody>
      </p:sp>
      <p:sp>
        <p:nvSpPr>
          <p:cNvPr id="7" name="Rectangle 6">
            <a:extLst>
              <a:ext uri="{FF2B5EF4-FFF2-40B4-BE49-F238E27FC236}">
                <a16:creationId xmlns:a16="http://schemas.microsoft.com/office/drawing/2014/main" id="{9C9C6E62-92F5-6E4B-9114-63FDC9FA5E2C}"/>
              </a:ext>
            </a:extLst>
          </p:cNvPr>
          <p:cNvSpPr/>
          <p:nvPr/>
        </p:nvSpPr>
        <p:spPr>
          <a:xfrm>
            <a:off x="12803187" y="4724400"/>
            <a:ext cx="6705600" cy="914400"/>
          </a:xfrm>
          <a:prstGeom prst="rect">
            <a:avLst/>
          </a:pr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PLEASE DON’T</a:t>
            </a:r>
          </a:p>
        </p:txBody>
      </p:sp>
      <p:sp>
        <p:nvSpPr>
          <p:cNvPr id="4" name="Text Placeholder 3">
            <a:extLst>
              <a:ext uri="{FF2B5EF4-FFF2-40B4-BE49-F238E27FC236}">
                <a16:creationId xmlns:a16="http://schemas.microsoft.com/office/drawing/2014/main" id="{5EA9DC3C-8BD5-1640-8D22-A8317ED24AB6}"/>
              </a:ext>
            </a:extLst>
          </p:cNvPr>
          <p:cNvSpPr>
            <a:spLocks noGrp="1"/>
          </p:cNvSpPr>
          <p:nvPr>
            <p:ph type="body" sz="quarter" idx="12"/>
          </p:nvPr>
        </p:nvSpPr>
        <p:spPr>
          <a:xfrm>
            <a:off x="1144587" y="6019800"/>
            <a:ext cx="10248900" cy="6553200"/>
          </a:xfrm>
        </p:spPr>
        <p:txBody>
          <a:bodyPr/>
          <a:lstStyle/>
          <a:p>
            <a:pPr marL="342900" indent="-342900">
              <a:lnSpc>
                <a:spcPct val="100000"/>
              </a:lnSpc>
              <a:buFont typeface="Arial" panose="020B0604020202020204" pitchFamily="34" charset="0"/>
              <a:buChar char="•"/>
            </a:pPr>
            <a:r>
              <a:rPr lang="en-US" sz="2200">
                <a:solidFill>
                  <a:srgbClr val="2E3639"/>
                </a:solidFill>
              </a:rPr>
              <a:t>Duplicate slides </a:t>
            </a:r>
            <a:r>
              <a:rPr lang="en-US" sz="2200" b="0">
                <a:solidFill>
                  <a:srgbClr val="2E3639"/>
                </a:solidFill>
              </a:rPr>
              <a:t>as needed vs. creating new slide layouts</a:t>
            </a:r>
          </a:p>
          <a:p>
            <a:pPr marL="342900" indent="-342900">
              <a:lnSpc>
                <a:spcPct val="100000"/>
              </a:lnSpc>
              <a:buFont typeface="Arial" panose="020B0604020202020204" pitchFamily="34" charset="0"/>
              <a:buChar char="•"/>
            </a:pPr>
            <a:r>
              <a:rPr lang="en-US" sz="2200">
                <a:solidFill>
                  <a:srgbClr val="2E3639"/>
                </a:solidFill>
              </a:rPr>
              <a:t>Delete all generic slides </a:t>
            </a:r>
            <a:r>
              <a:rPr lang="en-US" sz="2200" b="0">
                <a:solidFill>
                  <a:srgbClr val="2E3639"/>
                </a:solidFill>
              </a:rPr>
              <a:t>from deck before saving your final version</a:t>
            </a:r>
          </a:p>
          <a:p>
            <a:pPr marL="342900" indent="-342900">
              <a:lnSpc>
                <a:spcPct val="100000"/>
              </a:lnSpc>
              <a:buFont typeface="Arial" panose="020B0604020202020204" pitchFamily="34" charset="0"/>
              <a:buChar char="•"/>
            </a:pPr>
            <a:r>
              <a:rPr lang="en-US" sz="2200">
                <a:solidFill>
                  <a:srgbClr val="2E3639"/>
                </a:solidFill>
              </a:rPr>
              <a:t>Compress Images </a:t>
            </a:r>
            <a:r>
              <a:rPr lang="en-US" sz="2200" b="0">
                <a:solidFill>
                  <a:srgbClr val="2E3639"/>
                </a:solidFill>
              </a:rPr>
              <a:t>as images quickly increase your file size</a:t>
            </a:r>
          </a:p>
          <a:p>
            <a:pPr marL="342900" indent="-342900">
              <a:lnSpc>
                <a:spcPct val="100000"/>
              </a:lnSpc>
              <a:buFont typeface="Arial" panose="020B0604020202020204" pitchFamily="34" charset="0"/>
              <a:buChar char="•"/>
            </a:pPr>
            <a:r>
              <a:rPr lang="en-US" sz="2200">
                <a:solidFill>
                  <a:srgbClr val="2E3639"/>
                </a:solidFill>
              </a:rPr>
              <a:t>Drag your updated slides into the ‘My TSL Presentation’ section </a:t>
            </a:r>
            <a:br>
              <a:rPr lang="en-US" sz="2200" b="0">
                <a:solidFill>
                  <a:srgbClr val="2E3639"/>
                </a:solidFill>
              </a:rPr>
            </a:br>
            <a:r>
              <a:rPr lang="en-US" sz="2200" b="0">
                <a:solidFill>
                  <a:srgbClr val="2E3639"/>
                </a:solidFill>
              </a:rPr>
              <a:t>in the left column to help keep yourself organized (then delete </a:t>
            </a:r>
            <a:br>
              <a:rPr lang="en-US" sz="2200" b="0">
                <a:solidFill>
                  <a:srgbClr val="2E3639"/>
                </a:solidFill>
              </a:rPr>
            </a:br>
            <a:r>
              <a:rPr lang="en-US" sz="2200" b="0">
                <a:solidFill>
                  <a:srgbClr val="2E3639"/>
                </a:solidFill>
              </a:rPr>
              <a:t>what you don’t need)</a:t>
            </a:r>
          </a:p>
          <a:p>
            <a:pPr marL="342900" indent="-342900">
              <a:lnSpc>
                <a:spcPct val="100000"/>
              </a:lnSpc>
              <a:buFont typeface="Arial" panose="020B0604020202020204" pitchFamily="34" charset="0"/>
              <a:buChar char="•"/>
            </a:pPr>
            <a:r>
              <a:rPr lang="en-US" sz="2200">
                <a:solidFill>
                  <a:srgbClr val="2E3639"/>
                </a:solidFill>
              </a:rPr>
              <a:t>Utilize Theme Colors vs. Standard Colors </a:t>
            </a:r>
            <a:r>
              <a:rPr lang="en-US" sz="2200" b="0">
                <a:solidFill>
                  <a:srgbClr val="2E3639"/>
                </a:solidFill>
              </a:rPr>
              <a:t>when editing text / shapes / SmartArt, etc. – it’s all pre-set in TSL Branded colors for you! </a:t>
            </a:r>
          </a:p>
          <a:p>
            <a:pPr marL="342900" indent="-342900">
              <a:lnSpc>
                <a:spcPct val="100000"/>
              </a:lnSpc>
              <a:buFont typeface="Arial" panose="020B0604020202020204" pitchFamily="34" charset="0"/>
              <a:buChar char="•"/>
            </a:pPr>
            <a:r>
              <a:rPr lang="en-US" sz="2200">
                <a:solidFill>
                  <a:srgbClr val="2E3639"/>
                </a:solidFill>
              </a:rPr>
              <a:t>Use Arial </a:t>
            </a:r>
            <a:r>
              <a:rPr lang="en-US" sz="2200" b="0">
                <a:solidFill>
                  <a:srgbClr val="2E3639"/>
                </a:solidFill>
              </a:rPr>
              <a:t>as the only font</a:t>
            </a:r>
          </a:p>
          <a:p>
            <a:pPr marL="342900" indent="-342900">
              <a:lnSpc>
                <a:spcPct val="100000"/>
              </a:lnSpc>
              <a:buFont typeface="Arial" panose="020B0604020202020204" pitchFamily="34" charset="0"/>
              <a:buChar char="•"/>
            </a:pPr>
            <a:r>
              <a:rPr lang="en-US" sz="2200" b="0">
                <a:solidFill>
                  <a:srgbClr val="2E3639"/>
                </a:solidFill>
              </a:rPr>
              <a:t>Take advantage of the </a:t>
            </a:r>
            <a:r>
              <a:rPr lang="en-US" sz="2200">
                <a:solidFill>
                  <a:srgbClr val="2E3639"/>
                </a:solidFill>
              </a:rPr>
              <a:t>Icon Library </a:t>
            </a:r>
            <a:r>
              <a:rPr lang="en-US" sz="2200" b="0">
                <a:solidFill>
                  <a:srgbClr val="2E3639"/>
                </a:solidFill>
              </a:rPr>
              <a:t>on the last 2 slides</a:t>
            </a:r>
          </a:p>
          <a:p>
            <a:pPr marL="342900" indent="-342900">
              <a:lnSpc>
                <a:spcPct val="100000"/>
              </a:lnSpc>
              <a:buFont typeface="Arial" panose="020B0604020202020204" pitchFamily="34" charset="0"/>
              <a:buChar char="•"/>
            </a:pPr>
            <a:r>
              <a:rPr lang="en-US" sz="2200">
                <a:solidFill>
                  <a:srgbClr val="2E3639"/>
                </a:solidFill>
              </a:rPr>
              <a:t>Use a ‘less is more’ mindset </a:t>
            </a:r>
            <a:r>
              <a:rPr lang="en-US" sz="2200" b="0">
                <a:solidFill>
                  <a:srgbClr val="2E3639"/>
                </a:solidFill>
              </a:rPr>
              <a:t>regarding copy, backgrounds, SmartArt, etc.</a:t>
            </a:r>
          </a:p>
          <a:p>
            <a:endParaRPr lang="en-US" sz="2200">
              <a:solidFill>
                <a:srgbClr val="2E3639"/>
              </a:solidFill>
            </a:endParaRPr>
          </a:p>
        </p:txBody>
      </p:sp>
      <p:sp>
        <p:nvSpPr>
          <p:cNvPr id="10" name="Text Placeholder 3">
            <a:extLst>
              <a:ext uri="{FF2B5EF4-FFF2-40B4-BE49-F238E27FC236}">
                <a16:creationId xmlns:a16="http://schemas.microsoft.com/office/drawing/2014/main" id="{7108EC85-7F5C-0946-B2E3-DAD30E9ACB98}"/>
              </a:ext>
            </a:extLst>
          </p:cNvPr>
          <p:cNvSpPr txBox="1">
            <a:spLocks/>
          </p:cNvSpPr>
          <p:nvPr/>
        </p:nvSpPr>
        <p:spPr>
          <a:xfrm>
            <a:off x="12777560" y="6019800"/>
            <a:ext cx="10248900" cy="6553200"/>
          </a:xfrm>
          <a:prstGeom prst="rect">
            <a:avLst/>
          </a:prstGeom>
        </p:spPr>
        <p:txBody>
          <a:bodyPr/>
          <a:lstStyle>
            <a:lvl1pPr marL="0" marR="0" indent="0" algn="l" defTabSz="1828800" rtl="0" eaLnBrk="1" fontAlgn="auto" latinLnBrk="0" hangingPunct="1">
              <a:lnSpc>
                <a:spcPct val="50000"/>
              </a:lnSpc>
              <a:spcBef>
                <a:spcPts val="2400"/>
              </a:spcBef>
              <a:spcAft>
                <a:spcPts val="400"/>
              </a:spcAft>
              <a:buClr>
                <a:schemeClr val="accent2"/>
              </a:buClr>
              <a:buSzPct val="100000"/>
              <a:buFont typeface="Wingdings" pitchFamily="2" charset="2"/>
              <a:buNone/>
              <a:tabLst/>
              <a:defRPr sz="3200" b="1" kern="1200">
                <a:solidFill>
                  <a:srgbClr val="10A496"/>
                </a:solidFill>
                <a:latin typeface="+mn-lt"/>
                <a:ea typeface="+mn-ea"/>
                <a:cs typeface="+mn-cs"/>
              </a:defRPr>
            </a:lvl1pPr>
            <a:lvl2pPr marL="768096" indent="-365760" algn="l" defTabSz="1828800" rtl="0" eaLnBrk="1" latinLnBrk="0" hangingPunct="1">
              <a:lnSpc>
                <a:spcPct val="90000"/>
              </a:lnSpc>
              <a:spcBef>
                <a:spcPts val="400"/>
              </a:spcBef>
              <a:spcAft>
                <a:spcPts val="800"/>
              </a:spcAft>
              <a:buClr>
                <a:schemeClr val="accent1"/>
              </a:buClr>
              <a:buFont typeface="Calibri" pitchFamily="34" charset="0"/>
              <a:buChar char="◦"/>
              <a:defRPr sz="3200" b="1" kern="1200">
                <a:solidFill>
                  <a:srgbClr val="10A496"/>
                </a:solidFill>
                <a:latin typeface="+mn-lt"/>
                <a:ea typeface="+mn-ea"/>
                <a:cs typeface="+mn-cs"/>
              </a:defRPr>
            </a:lvl2pPr>
            <a:lvl3pPr marL="1133856" indent="-365760" algn="l" defTabSz="1828800" rtl="0" eaLnBrk="1" latinLnBrk="0" hangingPunct="1">
              <a:lnSpc>
                <a:spcPct val="90000"/>
              </a:lnSpc>
              <a:spcBef>
                <a:spcPts val="400"/>
              </a:spcBef>
              <a:spcAft>
                <a:spcPts val="800"/>
              </a:spcAft>
              <a:buClr>
                <a:schemeClr val="accent1"/>
              </a:buClr>
              <a:buFont typeface="Calibri" pitchFamily="34" charset="0"/>
              <a:buChar char="◦"/>
              <a:defRPr sz="3200" b="1" kern="1200">
                <a:solidFill>
                  <a:srgbClr val="10A496"/>
                </a:solidFill>
                <a:latin typeface="+mn-lt"/>
                <a:ea typeface="+mn-ea"/>
                <a:cs typeface="+mn-cs"/>
              </a:defRPr>
            </a:lvl3pPr>
            <a:lvl4pPr marL="1499616" indent="-365760" algn="l" defTabSz="1828800" rtl="0" eaLnBrk="1" latinLnBrk="0" hangingPunct="1">
              <a:lnSpc>
                <a:spcPct val="90000"/>
              </a:lnSpc>
              <a:spcBef>
                <a:spcPts val="400"/>
              </a:spcBef>
              <a:spcAft>
                <a:spcPts val="800"/>
              </a:spcAft>
              <a:buClr>
                <a:schemeClr val="accent1"/>
              </a:buClr>
              <a:buFont typeface="Calibri" pitchFamily="34" charset="0"/>
              <a:buChar char="◦"/>
              <a:defRPr sz="3200" b="1" kern="1200">
                <a:solidFill>
                  <a:srgbClr val="10A496"/>
                </a:solidFill>
                <a:latin typeface="+mn-lt"/>
                <a:ea typeface="+mn-ea"/>
                <a:cs typeface="+mn-cs"/>
              </a:defRPr>
            </a:lvl4pPr>
            <a:lvl5pPr marL="1865376" indent="-365760" algn="l" defTabSz="1828800" rtl="0" eaLnBrk="1" latinLnBrk="0" hangingPunct="1">
              <a:lnSpc>
                <a:spcPct val="90000"/>
              </a:lnSpc>
              <a:spcBef>
                <a:spcPts val="400"/>
              </a:spcBef>
              <a:spcAft>
                <a:spcPts val="800"/>
              </a:spcAft>
              <a:buClr>
                <a:schemeClr val="accent1"/>
              </a:buClr>
              <a:buFont typeface="Calibri" pitchFamily="34" charset="0"/>
              <a:buChar char="◦"/>
              <a:defRPr sz="3200" b="1" kern="1200">
                <a:solidFill>
                  <a:srgbClr val="10A496"/>
                </a:solidFill>
                <a:latin typeface="+mn-lt"/>
                <a:ea typeface="+mn-ea"/>
                <a:cs typeface="+mn-cs"/>
              </a:defRPr>
            </a:lvl5pPr>
            <a:lvl6pPr marL="22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6pPr>
            <a:lvl7pPr marL="26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7pPr>
            <a:lvl8pPr marL="30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8pPr>
            <a:lvl9pPr marL="3400000" indent="-457200" algn="l" defTabSz="1828800" rtl="0" eaLnBrk="1" latinLnBrk="0" hangingPunct="1">
              <a:lnSpc>
                <a:spcPct val="90000"/>
              </a:lnSpc>
              <a:spcBef>
                <a:spcPts val="400"/>
              </a:spcBef>
              <a:spcAft>
                <a:spcPts val="800"/>
              </a:spcAft>
              <a:buClr>
                <a:schemeClr val="accent1"/>
              </a:buClr>
              <a:buFont typeface="Calibri" pitchFamily="34" charset="0"/>
              <a:buChar char="◦"/>
              <a:defRPr sz="2800" kern="1200">
                <a:solidFill>
                  <a:schemeClr val="tx1">
                    <a:lumMod val="75000"/>
                    <a:lumOff val="25000"/>
                  </a:schemeClr>
                </a:solidFill>
                <a:latin typeface="+mn-lt"/>
                <a:ea typeface="+mn-ea"/>
                <a:cs typeface="+mn-cs"/>
              </a:defRPr>
            </a:lvl9pPr>
          </a:lstStyle>
          <a:p>
            <a:pPr marL="342900" indent="-342900">
              <a:lnSpc>
                <a:spcPct val="100000"/>
              </a:lnSpc>
              <a:buFont typeface="Arial" panose="020B0604020202020204" pitchFamily="34" charset="0"/>
              <a:buChar char="•"/>
            </a:pPr>
            <a:r>
              <a:rPr lang="en-US" sz="2200">
                <a:solidFill>
                  <a:srgbClr val="2E3639"/>
                </a:solidFill>
              </a:rPr>
              <a:t>Be shy – ask for help </a:t>
            </a:r>
            <a:r>
              <a:rPr lang="en-US" sz="2200" b="0">
                <a:solidFill>
                  <a:srgbClr val="2E3639"/>
                </a:solidFill>
              </a:rPr>
              <a:t>when you feel stuck or lost, or even if you just </a:t>
            </a:r>
            <a:br>
              <a:rPr lang="en-US" sz="2200" b="0">
                <a:solidFill>
                  <a:srgbClr val="2E3639"/>
                </a:solidFill>
              </a:rPr>
            </a:br>
            <a:r>
              <a:rPr lang="en-US" sz="2200" b="0">
                <a:solidFill>
                  <a:srgbClr val="2E3639"/>
                </a:solidFill>
              </a:rPr>
              <a:t>want some design advice - contact Norma Shepardson anytime </a:t>
            </a:r>
            <a:r>
              <a:rPr lang="en-US" sz="2200" b="0">
                <a:solidFill>
                  <a:srgbClr val="2E3639"/>
                </a:solidFill>
                <a:sym typeface="Wingdings" pitchFamily="2" charset="2"/>
              </a:rPr>
              <a:t> </a:t>
            </a:r>
            <a:r>
              <a:rPr lang="en-US" sz="2200" b="0">
                <a:solidFill>
                  <a:srgbClr val="2E3639"/>
                </a:solidFill>
                <a:sym typeface="Wingdings" pitchFamily="2" charset="2"/>
                <a:hlinkClick r:id="rId2"/>
              </a:rPr>
              <a:t>nshepardson@tslmarketing.com</a:t>
            </a:r>
            <a:endParaRPr lang="en-US" sz="2200" b="0">
              <a:solidFill>
                <a:srgbClr val="2E3639"/>
              </a:solidFill>
              <a:sym typeface="Wingdings" pitchFamily="2" charset="2"/>
            </a:endParaRPr>
          </a:p>
          <a:p>
            <a:pPr marL="342900" indent="-342900">
              <a:lnSpc>
                <a:spcPct val="100000"/>
              </a:lnSpc>
              <a:buFont typeface="Arial" panose="020B0604020202020204" pitchFamily="34" charset="0"/>
              <a:buChar char="•"/>
            </a:pPr>
            <a:r>
              <a:rPr lang="en-US" sz="2200">
                <a:solidFill>
                  <a:srgbClr val="2E3639"/>
                </a:solidFill>
                <a:sym typeface="Wingdings" pitchFamily="2" charset="2"/>
              </a:rPr>
              <a:t>Pull in off-brand elements </a:t>
            </a:r>
            <a:r>
              <a:rPr lang="en-US" sz="2200" b="0">
                <a:solidFill>
                  <a:srgbClr val="2E3639"/>
                </a:solidFill>
                <a:sym typeface="Wingdings" pitchFamily="2" charset="2"/>
              </a:rPr>
              <a:t>from any of our old presentations – </a:t>
            </a:r>
            <a:br>
              <a:rPr lang="en-US" sz="2200" b="0">
                <a:solidFill>
                  <a:srgbClr val="2E3639"/>
                </a:solidFill>
                <a:sym typeface="Wingdings" pitchFamily="2" charset="2"/>
              </a:rPr>
            </a:br>
            <a:r>
              <a:rPr lang="en-US" sz="2200" b="0">
                <a:solidFill>
                  <a:srgbClr val="2E3639"/>
                </a:solidFill>
                <a:sym typeface="Wingdings" pitchFamily="2" charset="2"/>
              </a:rPr>
              <a:t>the branding presented here is the only approved format</a:t>
            </a:r>
          </a:p>
          <a:p>
            <a:pPr marL="342900" indent="-342900">
              <a:lnSpc>
                <a:spcPct val="100000"/>
              </a:lnSpc>
              <a:buFont typeface="Arial" panose="020B0604020202020204" pitchFamily="34" charset="0"/>
              <a:buChar char="•"/>
            </a:pPr>
            <a:r>
              <a:rPr lang="en-US" sz="2200">
                <a:solidFill>
                  <a:srgbClr val="2E3639"/>
                </a:solidFill>
                <a:sym typeface="Wingdings" pitchFamily="2" charset="2"/>
              </a:rPr>
              <a:t>Overwhelm your slides </a:t>
            </a:r>
            <a:r>
              <a:rPr lang="en-US" sz="2200" b="0">
                <a:solidFill>
                  <a:srgbClr val="2E3639"/>
                </a:solidFill>
                <a:sym typeface="Wingdings" pitchFamily="2" charset="2"/>
              </a:rPr>
              <a:t>with more than 3 colors (1 Primary + 2 Secondary) / images / too much copy</a:t>
            </a:r>
          </a:p>
          <a:p>
            <a:pPr marL="342900" indent="-342900">
              <a:lnSpc>
                <a:spcPct val="100000"/>
              </a:lnSpc>
              <a:buFont typeface="Arial" panose="020B0604020202020204" pitchFamily="34" charset="0"/>
              <a:buChar char="•"/>
            </a:pPr>
            <a:r>
              <a:rPr lang="en-US" sz="2200">
                <a:solidFill>
                  <a:srgbClr val="2E3639"/>
                </a:solidFill>
                <a:sym typeface="Wingdings" pitchFamily="2" charset="2"/>
              </a:rPr>
              <a:t>Lose your audience </a:t>
            </a:r>
            <a:r>
              <a:rPr lang="en-US" sz="2200" b="0">
                <a:solidFill>
                  <a:srgbClr val="2E3639"/>
                </a:solidFill>
                <a:sym typeface="Wingdings" pitchFamily="2" charset="2"/>
              </a:rPr>
              <a:t>– the more content you cram onto a slide, </a:t>
            </a:r>
            <a:br>
              <a:rPr lang="en-US" sz="2200" b="0">
                <a:solidFill>
                  <a:srgbClr val="2E3639"/>
                </a:solidFill>
                <a:sym typeface="Wingdings" pitchFamily="2" charset="2"/>
              </a:rPr>
            </a:br>
            <a:r>
              <a:rPr lang="en-US" sz="2200" b="0">
                <a:solidFill>
                  <a:srgbClr val="2E3639"/>
                </a:solidFill>
                <a:sym typeface="Wingdings" pitchFamily="2" charset="2"/>
              </a:rPr>
              <a:t>the more you force your audience to read instead of focusing on you!</a:t>
            </a:r>
          </a:p>
          <a:p>
            <a:pPr marL="342900" indent="-342900">
              <a:lnSpc>
                <a:spcPct val="100000"/>
              </a:lnSpc>
              <a:buFont typeface="Arial" panose="020B0604020202020204" pitchFamily="34" charset="0"/>
              <a:buChar char="•"/>
            </a:pPr>
            <a:r>
              <a:rPr lang="en-US" sz="2200">
                <a:solidFill>
                  <a:srgbClr val="2E3639"/>
                </a:solidFill>
                <a:sym typeface="Wingdings" pitchFamily="2" charset="2"/>
              </a:rPr>
              <a:t>Mashup slides together </a:t>
            </a:r>
            <a:r>
              <a:rPr lang="en-US" sz="2200" b="0">
                <a:solidFill>
                  <a:srgbClr val="2E3639"/>
                </a:solidFill>
                <a:sym typeface="Wingdings" pitchFamily="2" charset="2"/>
              </a:rPr>
              <a:t>– each layout is to be used independently</a:t>
            </a:r>
          </a:p>
          <a:p>
            <a:pPr marL="342900" indent="-342900">
              <a:lnSpc>
                <a:spcPct val="100000"/>
              </a:lnSpc>
              <a:buFont typeface="Arial" panose="020B0604020202020204" pitchFamily="34" charset="0"/>
              <a:buChar char="•"/>
            </a:pPr>
            <a:r>
              <a:rPr lang="en-US" sz="2200">
                <a:solidFill>
                  <a:srgbClr val="2E3639"/>
                </a:solidFill>
                <a:sym typeface="Wingdings" pitchFamily="2" charset="2"/>
              </a:rPr>
              <a:t>Use off-brand colors </a:t>
            </a:r>
            <a:r>
              <a:rPr lang="en-US" sz="2200" b="0">
                <a:solidFill>
                  <a:srgbClr val="2E3639"/>
                </a:solidFill>
                <a:sym typeface="Wingdings" pitchFamily="2" charset="2"/>
              </a:rPr>
              <a:t>– limit yourself to the main color theme</a:t>
            </a:r>
          </a:p>
          <a:p>
            <a:pPr marL="342900" indent="-342900">
              <a:lnSpc>
                <a:spcPct val="100000"/>
              </a:lnSpc>
              <a:buFont typeface="Arial" panose="020B0604020202020204" pitchFamily="34" charset="0"/>
              <a:buChar char="•"/>
            </a:pPr>
            <a:r>
              <a:rPr lang="en-US" sz="2200" b="0">
                <a:solidFill>
                  <a:srgbClr val="2E3639"/>
                </a:solidFill>
                <a:sym typeface="Wingdings" pitchFamily="2" charset="2"/>
              </a:rPr>
              <a:t>Alter the </a:t>
            </a:r>
            <a:r>
              <a:rPr lang="en-US" sz="2200">
                <a:solidFill>
                  <a:srgbClr val="2E3639"/>
                </a:solidFill>
                <a:sym typeface="Wingdings" pitchFamily="2" charset="2"/>
              </a:rPr>
              <a:t>TSL Logo </a:t>
            </a:r>
            <a:r>
              <a:rPr lang="en-US" sz="2200" b="0">
                <a:solidFill>
                  <a:srgbClr val="2E3639"/>
                </a:solidFill>
                <a:sym typeface="Wingdings" pitchFamily="2" charset="2"/>
              </a:rPr>
              <a:t>size, color, or format</a:t>
            </a:r>
            <a:endParaRPr lang="en-US" sz="2200" b="0">
              <a:solidFill>
                <a:srgbClr val="2E3639"/>
              </a:solidFill>
            </a:endParaRPr>
          </a:p>
        </p:txBody>
      </p:sp>
      <p:pic>
        <p:nvPicPr>
          <p:cNvPr id="12" name="Picture 11">
            <a:extLst>
              <a:ext uri="{FF2B5EF4-FFF2-40B4-BE49-F238E27FC236}">
                <a16:creationId xmlns:a16="http://schemas.microsoft.com/office/drawing/2014/main" id="{05152DCC-0051-7F45-8A6A-C56BDBCC0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187" y="2362200"/>
            <a:ext cx="1656624" cy="1553800"/>
          </a:xfrm>
          <a:prstGeom prst="rect">
            <a:avLst/>
          </a:prstGeom>
        </p:spPr>
      </p:pic>
    </p:spTree>
    <p:extLst>
      <p:ext uri="{BB962C8B-B14F-4D97-AF65-F5344CB8AC3E}">
        <p14:creationId xmlns:p14="http://schemas.microsoft.com/office/powerpoint/2010/main" val="413513085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cap="all">
                <a:solidFill>
                  <a:srgbClr val="ED493F"/>
                </a:solidFill>
                <a:latin typeface="Arial" panose="020B0604020202020204" pitchFamily="34" charset="0"/>
                <a:cs typeface="Arial" panose="020B0604020202020204" pitchFamily="34" charset="0"/>
              </a:rPr>
              <a:t>IMAGE/CHART/GRAPHIC LAYOUT 4</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Rectangle 2">
            <a:extLst>
              <a:ext uri="{FF2B5EF4-FFF2-40B4-BE49-F238E27FC236}">
                <a16:creationId xmlns:a16="http://schemas.microsoft.com/office/drawing/2014/main" id="{54B4C6D7-9E30-8942-B487-7C2CEC1F527F}"/>
              </a:ext>
            </a:extLst>
          </p:cNvPr>
          <p:cNvSpPr/>
          <p:nvPr/>
        </p:nvSpPr>
        <p:spPr>
          <a:xfrm>
            <a:off x="1373187" y="2514600"/>
            <a:ext cx="10439400" cy="8915400"/>
          </a:xfrm>
          <a:prstGeom prst="rect">
            <a:avLst/>
          </a:prstGeom>
          <a:solidFill>
            <a:srgbClr val="2E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3C851A-3710-5C42-B09D-0AA56448AAB6}"/>
              </a:ext>
            </a:extLst>
          </p:cNvPr>
          <p:cNvSpPr txBox="1"/>
          <p:nvPr/>
        </p:nvSpPr>
        <p:spPr>
          <a:xfrm>
            <a:off x="1373187" y="6096000"/>
            <a:ext cx="10439400" cy="1200329"/>
          </a:xfrm>
          <a:prstGeom prst="rect">
            <a:avLst/>
          </a:prstGeom>
          <a:noFill/>
        </p:spPr>
        <p:txBody>
          <a:bodyPr wrap="square" rtlCol="0">
            <a:spAutoFit/>
          </a:bodyPr>
          <a:lstStyle/>
          <a:p>
            <a:pPr algn="ctr"/>
            <a:r>
              <a:rPr lang="en-US">
                <a:solidFill>
                  <a:schemeClr val="bg1"/>
                </a:solidFill>
              </a:rPr>
              <a:t>IMAGE PLACEHOLDER </a:t>
            </a:r>
          </a:p>
          <a:p>
            <a:pPr algn="ctr"/>
            <a:r>
              <a:rPr lang="en-US">
                <a:solidFill>
                  <a:schemeClr val="bg1"/>
                </a:solidFill>
              </a:rPr>
              <a:t>(DELETE THIS TEXT BOX)</a:t>
            </a:r>
          </a:p>
        </p:txBody>
      </p:sp>
      <p:sp>
        <p:nvSpPr>
          <p:cNvPr id="13" name="TextBox 12">
            <a:extLst>
              <a:ext uri="{FF2B5EF4-FFF2-40B4-BE49-F238E27FC236}">
                <a16:creationId xmlns:a16="http://schemas.microsoft.com/office/drawing/2014/main" id="{47F0B47E-14CB-E14F-A4DA-AAE245C90470}"/>
              </a:ext>
            </a:extLst>
          </p:cNvPr>
          <p:cNvSpPr txBox="1"/>
          <p:nvPr/>
        </p:nvSpPr>
        <p:spPr>
          <a:xfrm>
            <a:off x="13412787" y="3001755"/>
            <a:ext cx="9366739" cy="7387728"/>
          </a:xfrm>
          <a:prstGeom prst="rect">
            <a:avLst/>
          </a:prstGeom>
          <a:noFill/>
        </p:spPr>
        <p:txBody>
          <a:bodyPr wrap="square" rtlCol="0">
            <a:spAutoFit/>
          </a:bodyPr>
          <a:lstStyle/>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Refuse to drink water</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Wild-eyed crazy rampage</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That other cat smells funny</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Purr as loud as possible</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Refuse to drink water</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Wild-eyed crazy rampage</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That other cat smells funny</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Purr as loud as possible</a:t>
            </a:r>
          </a:p>
        </p:txBody>
      </p:sp>
      <p:pic>
        <p:nvPicPr>
          <p:cNvPr id="12" name="Picture 11">
            <a:extLst>
              <a:ext uri="{FF2B5EF4-FFF2-40B4-BE49-F238E27FC236}">
                <a16:creationId xmlns:a16="http://schemas.microsoft.com/office/drawing/2014/main" id="{96851DA9-30E0-0C41-BA43-2D3EB43F6B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38560000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6" y="304801"/>
            <a:ext cx="22555201" cy="954107"/>
          </a:xfrm>
          <a:prstGeom prst="rect">
            <a:avLst/>
          </a:prstGeom>
          <a:noFill/>
        </p:spPr>
        <p:txBody>
          <a:bodyPr wrap="square" rtlCol="0">
            <a:spAutoFit/>
          </a:bodyPr>
          <a:lstStyle/>
          <a:p>
            <a:r>
              <a:rPr lang="en-US" sz="5600" b="1" cap="all">
                <a:solidFill>
                  <a:srgbClr val="ED493F"/>
                </a:solidFill>
                <a:latin typeface="Arial" panose="020B0604020202020204" pitchFamily="34" charset="0"/>
                <a:cs typeface="Arial" panose="020B0604020202020204" pitchFamily="34" charset="0"/>
              </a:rPr>
              <a:t>IMAGE/CHART/GRAPHIC LAYOUT 5</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Rectangle 2">
            <a:extLst>
              <a:ext uri="{FF2B5EF4-FFF2-40B4-BE49-F238E27FC236}">
                <a16:creationId xmlns:a16="http://schemas.microsoft.com/office/drawing/2014/main" id="{54B4C6D7-9E30-8942-B487-7C2CEC1F527F}"/>
              </a:ext>
            </a:extLst>
          </p:cNvPr>
          <p:cNvSpPr/>
          <p:nvPr/>
        </p:nvSpPr>
        <p:spPr>
          <a:xfrm>
            <a:off x="13336588" y="2514600"/>
            <a:ext cx="10439400" cy="8915400"/>
          </a:xfrm>
          <a:prstGeom prst="rect">
            <a:avLst/>
          </a:prstGeom>
          <a:solidFill>
            <a:srgbClr val="2E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3C851A-3710-5C42-B09D-0AA56448AAB6}"/>
              </a:ext>
            </a:extLst>
          </p:cNvPr>
          <p:cNvSpPr txBox="1"/>
          <p:nvPr/>
        </p:nvSpPr>
        <p:spPr>
          <a:xfrm>
            <a:off x="13336588" y="6096000"/>
            <a:ext cx="10439400" cy="1200329"/>
          </a:xfrm>
          <a:prstGeom prst="rect">
            <a:avLst/>
          </a:prstGeom>
          <a:noFill/>
        </p:spPr>
        <p:txBody>
          <a:bodyPr wrap="square" rtlCol="0">
            <a:spAutoFit/>
          </a:bodyPr>
          <a:lstStyle/>
          <a:p>
            <a:pPr algn="ctr"/>
            <a:r>
              <a:rPr lang="en-US">
                <a:solidFill>
                  <a:schemeClr val="bg1"/>
                </a:solidFill>
              </a:rPr>
              <a:t>IMAGE PLACEHOLDER </a:t>
            </a:r>
          </a:p>
          <a:p>
            <a:pPr algn="ctr"/>
            <a:r>
              <a:rPr lang="en-US">
                <a:solidFill>
                  <a:schemeClr val="bg1"/>
                </a:solidFill>
              </a:rPr>
              <a:t>(DELETE THIS TEXT BOX)</a:t>
            </a:r>
          </a:p>
        </p:txBody>
      </p:sp>
      <p:sp>
        <p:nvSpPr>
          <p:cNvPr id="13" name="TextBox 12">
            <a:extLst>
              <a:ext uri="{FF2B5EF4-FFF2-40B4-BE49-F238E27FC236}">
                <a16:creationId xmlns:a16="http://schemas.microsoft.com/office/drawing/2014/main" id="{47F0B47E-14CB-E14F-A4DA-AAE245C90470}"/>
              </a:ext>
            </a:extLst>
          </p:cNvPr>
          <p:cNvSpPr txBox="1"/>
          <p:nvPr/>
        </p:nvSpPr>
        <p:spPr>
          <a:xfrm>
            <a:off x="1251682" y="2846466"/>
            <a:ext cx="10100691" cy="7387728"/>
          </a:xfrm>
          <a:prstGeom prst="rect">
            <a:avLst/>
          </a:prstGeom>
          <a:noFill/>
        </p:spPr>
        <p:txBody>
          <a:bodyPr wrap="square" rtlCol="0">
            <a:spAutoFit/>
          </a:bodyPr>
          <a:lstStyle/>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Refuse to drink water</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Wild-eyed crazy rampage</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That other cat smells funny</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Purr as loud as possible</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Refuse to drink water</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Wild-eyed crazy rampage</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That other cat smells funny</a:t>
            </a:r>
          </a:p>
          <a:p>
            <a:pPr marL="457200" indent="-457200">
              <a:lnSpc>
                <a:spcPct val="150000"/>
              </a:lnSpc>
              <a:buFont typeface="Wingdings" pitchFamily="2" charset="2"/>
              <a:buChar char="ü"/>
            </a:pPr>
            <a:r>
              <a:rPr lang="en-US" sz="3200" b="1">
                <a:solidFill>
                  <a:srgbClr val="2E3639"/>
                </a:solidFill>
                <a:latin typeface="Arial" panose="020B0604020202020204" pitchFamily="34" charset="0"/>
                <a:cs typeface="Arial" panose="020B0604020202020204" pitchFamily="34" charset="0"/>
              </a:rPr>
              <a:t>Purr as loud as possible</a:t>
            </a:r>
          </a:p>
        </p:txBody>
      </p:sp>
      <p:pic>
        <p:nvPicPr>
          <p:cNvPr id="12" name="Picture 11">
            <a:extLst>
              <a:ext uri="{FF2B5EF4-FFF2-40B4-BE49-F238E27FC236}">
                <a16:creationId xmlns:a16="http://schemas.microsoft.com/office/drawing/2014/main" id="{9B831F17-51E9-6142-BE54-584B390A43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331573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1B5CB-4AF5-D543-B8A0-F45E4DBC5428}"/>
              </a:ext>
            </a:extLst>
          </p:cNvPr>
          <p:cNvSpPr/>
          <p:nvPr/>
        </p:nvSpPr>
        <p:spPr>
          <a:xfrm>
            <a:off x="1587" y="1"/>
            <a:ext cx="24385588" cy="13715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6F1546-4E48-284D-A451-5C201869F901}"/>
              </a:ext>
            </a:extLst>
          </p:cNvPr>
          <p:cNvSpPr/>
          <p:nvPr/>
        </p:nvSpPr>
        <p:spPr>
          <a:xfrm>
            <a:off x="1587" y="12740400"/>
            <a:ext cx="20116800" cy="975601"/>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1"/>
            <a:ext cx="4724400" cy="975598"/>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cap="all">
                <a:solidFill>
                  <a:srgbClr val="ED493F"/>
                </a:solidFill>
                <a:latin typeface="Arial" panose="020B0604020202020204" pitchFamily="34" charset="0"/>
                <a:cs typeface="Arial" panose="020B0604020202020204" pitchFamily="34" charset="0"/>
              </a:rPr>
              <a:t>BOLD STATEMENT SLIDE</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3" name="Title 1">
            <a:extLst>
              <a:ext uri="{FF2B5EF4-FFF2-40B4-BE49-F238E27FC236}">
                <a16:creationId xmlns:a16="http://schemas.microsoft.com/office/drawing/2014/main" id="{177531C3-03BC-5E42-8CEC-CC330A499341}"/>
              </a:ext>
            </a:extLst>
          </p:cNvPr>
          <p:cNvSpPr txBox="1">
            <a:spLocks/>
          </p:cNvSpPr>
          <p:nvPr/>
        </p:nvSpPr>
        <p:spPr>
          <a:xfrm>
            <a:off x="1587" y="3413703"/>
            <a:ext cx="24384000" cy="1097588"/>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8000" b="1">
                <a:solidFill>
                  <a:srgbClr val="ED493F"/>
                </a:solidFill>
                <a:latin typeface="Arial" charset="0"/>
                <a:ea typeface="Arial" charset="0"/>
                <a:cs typeface="Arial" charset="0"/>
              </a:rPr>
              <a:t>RECOGNIZED, KNOWN, TRUSTED</a:t>
            </a:r>
          </a:p>
        </p:txBody>
      </p:sp>
      <p:pic>
        <p:nvPicPr>
          <p:cNvPr id="15" name="Picture 14">
            <a:extLst>
              <a:ext uri="{FF2B5EF4-FFF2-40B4-BE49-F238E27FC236}">
                <a16:creationId xmlns:a16="http://schemas.microsoft.com/office/drawing/2014/main" id="{3037EC56-8169-5444-9CC9-77CAB8C38F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437" y="2669515"/>
            <a:ext cx="1682750" cy="1739900"/>
          </a:xfrm>
          <a:prstGeom prst="rect">
            <a:avLst/>
          </a:prstGeom>
        </p:spPr>
      </p:pic>
      <p:sp>
        <p:nvSpPr>
          <p:cNvPr id="17" name="TextBox 16">
            <a:extLst>
              <a:ext uri="{FF2B5EF4-FFF2-40B4-BE49-F238E27FC236}">
                <a16:creationId xmlns:a16="http://schemas.microsoft.com/office/drawing/2014/main" id="{BF332FAC-29FD-C841-A45A-3BBD57EE4595}"/>
              </a:ext>
            </a:extLst>
          </p:cNvPr>
          <p:cNvSpPr txBox="1"/>
          <p:nvPr/>
        </p:nvSpPr>
        <p:spPr>
          <a:xfrm>
            <a:off x="3278187" y="5897940"/>
            <a:ext cx="17983201" cy="1569660"/>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Purr for no reason kitty kitty or if human is on laptop sit on the keyboard you have cat to be kitten me right meow for pelt around the house and up and down stairs chasing phantoms.  Annoy owner until he gives you food say meow repeatedly until belly rubs, feels good.</a:t>
            </a:r>
          </a:p>
        </p:txBody>
      </p:sp>
      <p:sp>
        <p:nvSpPr>
          <p:cNvPr id="18" name="TextBox 17">
            <a:extLst>
              <a:ext uri="{FF2B5EF4-FFF2-40B4-BE49-F238E27FC236}">
                <a16:creationId xmlns:a16="http://schemas.microsoft.com/office/drawing/2014/main" id="{4C8FBB6C-0C23-2C43-95C1-979413194974}"/>
              </a:ext>
            </a:extLst>
          </p:cNvPr>
          <p:cNvSpPr txBox="1"/>
          <p:nvPr/>
        </p:nvSpPr>
        <p:spPr>
          <a:xfrm>
            <a:off x="3288875" y="8122782"/>
            <a:ext cx="9133312" cy="1651671"/>
          </a:xfrm>
          <a:prstGeom prst="rect">
            <a:avLst/>
          </a:prstGeom>
          <a:noFill/>
        </p:spPr>
        <p:txBody>
          <a:bodyPr wrap="square" rtlCol="0">
            <a:spAutoFit/>
          </a:bodyPr>
          <a:lstStyle/>
          <a:p>
            <a:pPr marL="457200" indent="-457200">
              <a:lnSpc>
                <a:spcPct val="150000"/>
              </a:lnSpc>
              <a:buFont typeface="Wingdings" pitchFamily="2" charset="2"/>
              <a:buChar char="ü"/>
            </a:pPr>
            <a:r>
              <a:rPr lang="en-US" b="1">
                <a:solidFill>
                  <a:schemeClr val="accent2"/>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b="1">
                <a:solidFill>
                  <a:schemeClr val="accent2"/>
                </a:solidFill>
                <a:latin typeface="Arial" panose="020B0604020202020204" pitchFamily="34" charset="0"/>
                <a:cs typeface="Arial" panose="020B0604020202020204" pitchFamily="34" charset="0"/>
              </a:rPr>
              <a:t>Refuse to drink water</a:t>
            </a:r>
          </a:p>
        </p:txBody>
      </p:sp>
      <p:sp>
        <p:nvSpPr>
          <p:cNvPr id="19" name="TextBox 18">
            <a:extLst>
              <a:ext uri="{FF2B5EF4-FFF2-40B4-BE49-F238E27FC236}">
                <a16:creationId xmlns:a16="http://schemas.microsoft.com/office/drawing/2014/main" id="{1AB6EE3E-59FA-8944-9576-5D946CD3F939}"/>
              </a:ext>
            </a:extLst>
          </p:cNvPr>
          <p:cNvSpPr txBox="1"/>
          <p:nvPr/>
        </p:nvSpPr>
        <p:spPr>
          <a:xfrm>
            <a:off x="13503090" y="8122782"/>
            <a:ext cx="9285712" cy="1651671"/>
          </a:xfrm>
          <a:prstGeom prst="rect">
            <a:avLst/>
          </a:prstGeom>
          <a:noFill/>
        </p:spPr>
        <p:txBody>
          <a:bodyPr wrap="square" rtlCol="0">
            <a:spAutoFit/>
          </a:bodyPr>
          <a:lstStyle/>
          <a:p>
            <a:pPr marL="457200" indent="-457200">
              <a:lnSpc>
                <a:spcPct val="150000"/>
              </a:lnSpc>
              <a:buFont typeface="Wingdings" pitchFamily="2" charset="2"/>
              <a:buChar char="ü"/>
            </a:pPr>
            <a:r>
              <a:rPr lang="en-US" b="1">
                <a:solidFill>
                  <a:schemeClr val="accent2"/>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b="1">
                <a:solidFill>
                  <a:schemeClr val="accent2"/>
                </a:solidFill>
                <a:latin typeface="Arial" panose="020B0604020202020204" pitchFamily="34" charset="0"/>
                <a:cs typeface="Arial" panose="020B0604020202020204" pitchFamily="34" charset="0"/>
              </a:rPr>
              <a:t>Wild-eyed crazy rampage</a:t>
            </a:r>
          </a:p>
        </p:txBody>
      </p:sp>
      <p:sp>
        <p:nvSpPr>
          <p:cNvPr id="20" name="Rectangle 19">
            <a:extLst>
              <a:ext uri="{FF2B5EF4-FFF2-40B4-BE49-F238E27FC236}">
                <a16:creationId xmlns:a16="http://schemas.microsoft.com/office/drawing/2014/main" id="{009910D0-D392-F743-8855-AFF3207D77AF}"/>
              </a:ext>
            </a:extLst>
          </p:cNvPr>
          <p:cNvSpPr/>
          <p:nvPr/>
        </p:nvSpPr>
        <p:spPr>
          <a:xfrm>
            <a:off x="7545387" y="5072437"/>
            <a:ext cx="9296400" cy="208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2E3639"/>
              </a:solidFill>
            </a:endParaRPr>
          </a:p>
        </p:txBody>
      </p:sp>
      <p:pic>
        <p:nvPicPr>
          <p:cNvPr id="16" name="Picture 15">
            <a:extLst>
              <a:ext uri="{FF2B5EF4-FFF2-40B4-BE49-F238E27FC236}">
                <a16:creationId xmlns:a16="http://schemas.microsoft.com/office/drawing/2014/main" id="{ABB1B5BF-6FF1-EE45-A1AC-DE82902EB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212829840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4CD4E2-8490-2D4D-B4DE-2D9127AAE20F}"/>
              </a:ext>
            </a:extLst>
          </p:cNvPr>
          <p:cNvSpPr/>
          <p:nvPr/>
        </p:nvSpPr>
        <p:spPr>
          <a:xfrm>
            <a:off x="-57029" y="0"/>
            <a:ext cx="24444204"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6F1546-4E48-284D-A451-5C201869F901}"/>
              </a:ext>
            </a:extLst>
          </p:cNvPr>
          <p:cNvSpPr/>
          <p:nvPr/>
        </p:nvSpPr>
        <p:spPr>
          <a:xfrm>
            <a:off x="-57029" y="12763099"/>
            <a:ext cx="20175416"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1"/>
            <a:ext cx="4724400" cy="975598"/>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cap="all">
                <a:solidFill>
                  <a:srgbClr val="FEC013"/>
                </a:solidFill>
                <a:latin typeface="Arial" panose="020B0604020202020204" pitchFamily="34" charset="0"/>
                <a:cs typeface="Arial" panose="020B0604020202020204" pitchFamily="34" charset="0"/>
              </a:rPr>
              <a:t>BOLD STATEMENT SLIDE</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FEC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3" name="Title 1">
            <a:extLst>
              <a:ext uri="{FF2B5EF4-FFF2-40B4-BE49-F238E27FC236}">
                <a16:creationId xmlns:a16="http://schemas.microsoft.com/office/drawing/2014/main" id="{177531C3-03BC-5E42-8CEC-CC330A499341}"/>
              </a:ext>
            </a:extLst>
          </p:cNvPr>
          <p:cNvSpPr txBox="1">
            <a:spLocks/>
          </p:cNvSpPr>
          <p:nvPr/>
        </p:nvSpPr>
        <p:spPr>
          <a:xfrm>
            <a:off x="1587" y="3413703"/>
            <a:ext cx="24384000" cy="1097588"/>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8000" b="1">
                <a:solidFill>
                  <a:schemeClr val="bg1"/>
                </a:solidFill>
                <a:latin typeface="Arial" charset="0"/>
                <a:ea typeface="Arial" charset="0"/>
                <a:cs typeface="Arial" charset="0"/>
              </a:rPr>
              <a:t>RECOGNIZED, KNOWN, TRUSTED</a:t>
            </a:r>
          </a:p>
        </p:txBody>
      </p:sp>
      <p:sp>
        <p:nvSpPr>
          <p:cNvPr id="15" name="TextBox 14">
            <a:extLst>
              <a:ext uri="{FF2B5EF4-FFF2-40B4-BE49-F238E27FC236}">
                <a16:creationId xmlns:a16="http://schemas.microsoft.com/office/drawing/2014/main" id="{ADA5FD61-4CA4-D741-9F53-21DFD44A6C44}"/>
              </a:ext>
            </a:extLst>
          </p:cNvPr>
          <p:cNvSpPr txBox="1"/>
          <p:nvPr/>
        </p:nvSpPr>
        <p:spPr>
          <a:xfrm>
            <a:off x="3278187" y="5897940"/>
            <a:ext cx="17983201" cy="1569660"/>
          </a:xfrm>
          <a:prstGeom prst="rect">
            <a:avLst/>
          </a:prstGeom>
          <a:noFill/>
        </p:spPr>
        <p:txBody>
          <a:bodyPr wrap="square" rtlCol="0">
            <a:spAutoFit/>
          </a:bodyPr>
          <a:lstStyle/>
          <a:p>
            <a:pPr algn="ctr"/>
            <a:r>
              <a:rPr lang="en-US" sz="3200">
                <a:solidFill>
                  <a:schemeClr val="bg1"/>
                </a:solidFill>
                <a:latin typeface="Arial" panose="020B0604020202020204" pitchFamily="34" charset="0"/>
                <a:cs typeface="Arial" panose="020B0604020202020204" pitchFamily="34" charset="0"/>
              </a:rPr>
              <a:t>Purr for no reason kitty kitty or if human is on laptop sit on the keyboard you have cat to be kitten me right meow for pelt around the house and up and down stairs chasing phantoms.  Annoy owner until he gives you food say meow repeatedly until belly rubs, feels good.</a:t>
            </a:r>
          </a:p>
        </p:txBody>
      </p:sp>
      <p:sp>
        <p:nvSpPr>
          <p:cNvPr id="17" name="TextBox 16">
            <a:extLst>
              <a:ext uri="{FF2B5EF4-FFF2-40B4-BE49-F238E27FC236}">
                <a16:creationId xmlns:a16="http://schemas.microsoft.com/office/drawing/2014/main" id="{AAEF2A34-BEC2-4D43-9A24-810D725CF27C}"/>
              </a:ext>
            </a:extLst>
          </p:cNvPr>
          <p:cNvSpPr txBox="1"/>
          <p:nvPr/>
        </p:nvSpPr>
        <p:spPr>
          <a:xfrm>
            <a:off x="3288875" y="8122782"/>
            <a:ext cx="9133312" cy="1651671"/>
          </a:xfrm>
          <a:prstGeom prst="rect">
            <a:avLst/>
          </a:prstGeom>
          <a:noFill/>
        </p:spPr>
        <p:txBody>
          <a:bodyPr wrap="square" rtlCol="0">
            <a:spAutoFit/>
          </a:bodyPr>
          <a:lstStyle/>
          <a:p>
            <a:pPr marL="457200" indent="-457200">
              <a:lnSpc>
                <a:spcPct val="150000"/>
              </a:lnSpc>
              <a:buFont typeface="Wingdings" pitchFamily="2" charset="2"/>
              <a:buChar char="ü"/>
            </a:pPr>
            <a:r>
              <a:rPr lang="en-US" b="1">
                <a:solidFill>
                  <a:srgbClr val="FEC013"/>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b="1">
                <a:solidFill>
                  <a:srgbClr val="FEC013"/>
                </a:solidFill>
                <a:latin typeface="Arial" panose="020B0604020202020204" pitchFamily="34" charset="0"/>
                <a:cs typeface="Arial" panose="020B0604020202020204" pitchFamily="34" charset="0"/>
              </a:rPr>
              <a:t>Refuse to drink water</a:t>
            </a:r>
          </a:p>
        </p:txBody>
      </p:sp>
      <p:sp>
        <p:nvSpPr>
          <p:cNvPr id="18" name="TextBox 17">
            <a:extLst>
              <a:ext uri="{FF2B5EF4-FFF2-40B4-BE49-F238E27FC236}">
                <a16:creationId xmlns:a16="http://schemas.microsoft.com/office/drawing/2014/main" id="{F3BE6A5D-BF77-D54A-9522-B5A94DE95DAC}"/>
              </a:ext>
            </a:extLst>
          </p:cNvPr>
          <p:cNvSpPr txBox="1"/>
          <p:nvPr/>
        </p:nvSpPr>
        <p:spPr>
          <a:xfrm>
            <a:off x="13503090" y="8122782"/>
            <a:ext cx="9285712" cy="1651671"/>
          </a:xfrm>
          <a:prstGeom prst="rect">
            <a:avLst/>
          </a:prstGeom>
          <a:noFill/>
        </p:spPr>
        <p:txBody>
          <a:bodyPr wrap="square" rtlCol="0">
            <a:spAutoFit/>
          </a:bodyPr>
          <a:lstStyle/>
          <a:p>
            <a:pPr marL="457200" indent="-457200">
              <a:lnSpc>
                <a:spcPct val="150000"/>
              </a:lnSpc>
              <a:buFont typeface="Wingdings" pitchFamily="2" charset="2"/>
              <a:buChar char="ü"/>
            </a:pPr>
            <a:r>
              <a:rPr lang="en-US" b="1">
                <a:solidFill>
                  <a:srgbClr val="FEC013"/>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b="1">
                <a:solidFill>
                  <a:srgbClr val="FEC013"/>
                </a:solidFill>
                <a:latin typeface="Arial" panose="020B0604020202020204" pitchFamily="34" charset="0"/>
                <a:cs typeface="Arial" panose="020B0604020202020204" pitchFamily="34" charset="0"/>
              </a:rPr>
              <a:t>Wild-eyed crazy rampage</a:t>
            </a:r>
          </a:p>
        </p:txBody>
      </p:sp>
      <p:sp>
        <p:nvSpPr>
          <p:cNvPr id="19" name="Rectangle 18">
            <a:extLst>
              <a:ext uri="{FF2B5EF4-FFF2-40B4-BE49-F238E27FC236}">
                <a16:creationId xmlns:a16="http://schemas.microsoft.com/office/drawing/2014/main" id="{6BB291DA-0D3B-EF4B-AC0A-09DCA209446F}"/>
              </a:ext>
            </a:extLst>
          </p:cNvPr>
          <p:cNvSpPr/>
          <p:nvPr/>
        </p:nvSpPr>
        <p:spPr>
          <a:xfrm>
            <a:off x="7545387" y="5072437"/>
            <a:ext cx="9296400" cy="208250"/>
          </a:xfrm>
          <a:prstGeom prst="rect">
            <a:avLst/>
          </a:prstGeom>
          <a:solidFill>
            <a:srgbClr val="FEC0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2E3639"/>
              </a:solidFill>
            </a:endParaRPr>
          </a:p>
        </p:txBody>
      </p:sp>
      <p:pic>
        <p:nvPicPr>
          <p:cNvPr id="21" name="Picture 20">
            <a:extLst>
              <a:ext uri="{FF2B5EF4-FFF2-40B4-BE49-F238E27FC236}">
                <a16:creationId xmlns:a16="http://schemas.microsoft.com/office/drawing/2014/main" id="{6546F65B-77C5-EE42-AD41-7A8295D8C6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437" y="2669515"/>
            <a:ext cx="1682750" cy="1739900"/>
          </a:xfrm>
          <a:prstGeom prst="rect">
            <a:avLst/>
          </a:prstGeom>
        </p:spPr>
      </p:pic>
      <p:pic>
        <p:nvPicPr>
          <p:cNvPr id="16" name="Picture 15">
            <a:extLst>
              <a:ext uri="{FF2B5EF4-FFF2-40B4-BE49-F238E27FC236}">
                <a16:creationId xmlns:a16="http://schemas.microsoft.com/office/drawing/2014/main" id="{45247EAD-047B-D24D-81B3-B928E749D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41068456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1B5CB-4AF5-D543-B8A0-F45E4DBC5428}"/>
              </a:ext>
            </a:extLst>
          </p:cNvPr>
          <p:cNvSpPr/>
          <p:nvPr/>
        </p:nvSpPr>
        <p:spPr>
          <a:xfrm>
            <a:off x="1587" y="-16329"/>
            <a:ext cx="24385588" cy="13716000"/>
          </a:xfrm>
          <a:prstGeom prst="rect">
            <a:avLst/>
          </a:prstGeom>
          <a:solidFill>
            <a:srgbClr val="2E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1"/>
            <a:ext cx="4724400" cy="975598"/>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cap="all">
                <a:solidFill>
                  <a:srgbClr val="ED493F"/>
                </a:solidFill>
                <a:latin typeface="Arial" panose="020B0604020202020204" pitchFamily="34" charset="0"/>
                <a:cs typeface="Arial" panose="020B0604020202020204" pitchFamily="34" charset="0"/>
              </a:rPr>
              <a:t>BOLD STATEMENT SLIDE</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3" name="Title 1">
            <a:extLst>
              <a:ext uri="{FF2B5EF4-FFF2-40B4-BE49-F238E27FC236}">
                <a16:creationId xmlns:a16="http://schemas.microsoft.com/office/drawing/2014/main" id="{177531C3-03BC-5E42-8CEC-CC330A499341}"/>
              </a:ext>
            </a:extLst>
          </p:cNvPr>
          <p:cNvSpPr txBox="1">
            <a:spLocks/>
          </p:cNvSpPr>
          <p:nvPr/>
        </p:nvSpPr>
        <p:spPr>
          <a:xfrm>
            <a:off x="1587" y="3413703"/>
            <a:ext cx="24384000" cy="1097588"/>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8000" b="1">
                <a:solidFill>
                  <a:schemeClr val="bg1"/>
                </a:solidFill>
                <a:latin typeface="Arial" charset="0"/>
                <a:ea typeface="Arial" charset="0"/>
                <a:cs typeface="Arial" charset="0"/>
              </a:rPr>
              <a:t>RECOGNIZED, KNOWN, TRUSTED</a:t>
            </a:r>
          </a:p>
        </p:txBody>
      </p:sp>
      <p:sp>
        <p:nvSpPr>
          <p:cNvPr id="15" name="TextBox 14">
            <a:extLst>
              <a:ext uri="{FF2B5EF4-FFF2-40B4-BE49-F238E27FC236}">
                <a16:creationId xmlns:a16="http://schemas.microsoft.com/office/drawing/2014/main" id="{D5A91E73-7275-0546-B111-C50D1F090501}"/>
              </a:ext>
            </a:extLst>
          </p:cNvPr>
          <p:cNvSpPr txBox="1"/>
          <p:nvPr/>
        </p:nvSpPr>
        <p:spPr>
          <a:xfrm>
            <a:off x="3278187" y="5897940"/>
            <a:ext cx="17983201" cy="1569660"/>
          </a:xfrm>
          <a:prstGeom prst="rect">
            <a:avLst/>
          </a:prstGeom>
          <a:noFill/>
        </p:spPr>
        <p:txBody>
          <a:bodyPr wrap="square" rtlCol="0">
            <a:spAutoFit/>
          </a:bodyPr>
          <a:lstStyle/>
          <a:p>
            <a:pPr algn="ctr"/>
            <a:r>
              <a:rPr lang="en-US" sz="3200">
                <a:solidFill>
                  <a:schemeClr val="bg1"/>
                </a:solidFill>
                <a:latin typeface="Arial" panose="020B0604020202020204" pitchFamily="34" charset="0"/>
                <a:cs typeface="Arial" panose="020B0604020202020204" pitchFamily="34" charset="0"/>
              </a:rPr>
              <a:t>Purr for no reason kitty kitty or if human is on laptop sit on the keyboard you have cat to be kitten me right meow for pelt around the house and up and down stairs chasing phantoms.  Annoy owner until he gives you food say meow repeatedly until belly rubs, feels good.</a:t>
            </a:r>
          </a:p>
        </p:txBody>
      </p:sp>
      <p:sp>
        <p:nvSpPr>
          <p:cNvPr id="17" name="TextBox 16">
            <a:extLst>
              <a:ext uri="{FF2B5EF4-FFF2-40B4-BE49-F238E27FC236}">
                <a16:creationId xmlns:a16="http://schemas.microsoft.com/office/drawing/2014/main" id="{AD4AC07D-D8A8-3D40-8B01-9470D6EC14E9}"/>
              </a:ext>
            </a:extLst>
          </p:cNvPr>
          <p:cNvSpPr txBox="1"/>
          <p:nvPr/>
        </p:nvSpPr>
        <p:spPr>
          <a:xfrm>
            <a:off x="3288875" y="8122782"/>
            <a:ext cx="9133312" cy="1651671"/>
          </a:xfrm>
          <a:prstGeom prst="rect">
            <a:avLst/>
          </a:prstGeom>
          <a:noFill/>
        </p:spPr>
        <p:txBody>
          <a:bodyPr wrap="square" rtlCol="0">
            <a:spAutoFit/>
          </a:bodyPr>
          <a:lstStyle/>
          <a:p>
            <a:pPr marL="457200" indent="-457200">
              <a:lnSpc>
                <a:spcPct val="150000"/>
              </a:lnSpc>
              <a:buFont typeface="Wingdings" pitchFamily="2" charset="2"/>
              <a:buChar char="ü"/>
            </a:pPr>
            <a:r>
              <a:rPr lang="en-US" b="1">
                <a:solidFill>
                  <a:srgbClr val="ED493F"/>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b="1">
                <a:solidFill>
                  <a:srgbClr val="ED493F"/>
                </a:solidFill>
                <a:latin typeface="Arial" panose="020B0604020202020204" pitchFamily="34" charset="0"/>
                <a:cs typeface="Arial" panose="020B0604020202020204" pitchFamily="34" charset="0"/>
              </a:rPr>
              <a:t>Refuse to drink water</a:t>
            </a:r>
          </a:p>
        </p:txBody>
      </p:sp>
      <p:sp>
        <p:nvSpPr>
          <p:cNvPr id="18" name="TextBox 17">
            <a:extLst>
              <a:ext uri="{FF2B5EF4-FFF2-40B4-BE49-F238E27FC236}">
                <a16:creationId xmlns:a16="http://schemas.microsoft.com/office/drawing/2014/main" id="{6F91FF55-B5B4-914D-A420-531BB41E4145}"/>
              </a:ext>
            </a:extLst>
          </p:cNvPr>
          <p:cNvSpPr txBox="1"/>
          <p:nvPr/>
        </p:nvSpPr>
        <p:spPr>
          <a:xfrm>
            <a:off x="13503090" y="8122782"/>
            <a:ext cx="9285712" cy="1651671"/>
          </a:xfrm>
          <a:prstGeom prst="rect">
            <a:avLst/>
          </a:prstGeom>
          <a:noFill/>
        </p:spPr>
        <p:txBody>
          <a:bodyPr wrap="square" rtlCol="0">
            <a:spAutoFit/>
          </a:bodyPr>
          <a:lstStyle/>
          <a:p>
            <a:pPr marL="457200" indent="-457200">
              <a:lnSpc>
                <a:spcPct val="150000"/>
              </a:lnSpc>
              <a:buFont typeface="Wingdings" pitchFamily="2" charset="2"/>
              <a:buChar char="ü"/>
            </a:pPr>
            <a:r>
              <a:rPr lang="en-US" b="1">
                <a:solidFill>
                  <a:srgbClr val="ED493F"/>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b="1">
                <a:solidFill>
                  <a:srgbClr val="ED493F"/>
                </a:solidFill>
                <a:latin typeface="Arial" panose="020B0604020202020204" pitchFamily="34" charset="0"/>
                <a:cs typeface="Arial" panose="020B0604020202020204" pitchFamily="34" charset="0"/>
              </a:rPr>
              <a:t>Wild-eyed crazy rampage</a:t>
            </a:r>
          </a:p>
        </p:txBody>
      </p:sp>
      <p:sp>
        <p:nvSpPr>
          <p:cNvPr id="19" name="Rectangle 18">
            <a:extLst>
              <a:ext uri="{FF2B5EF4-FFF2-40B4-BE49-F238E27FC236}">
                <a16:creationId xmlns:a16="http://schemas.microsoft.com/office/drawing/2014/main" id="{773A4B2E-20BE-AE4F-8141-EB731A348BDD}"/>
              </a:ext>
            </a:extLst>
          </p:cNvPr>
          <p:cNvSpPr/>
          <p:nvPr/>
        </p:nvSpPr>
        <p:spPr>
          <a:xfrm>
            <a:off x="7545387" y="5105400"/>
            <a:ext cx="9296400" cy="20825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06BCD4"/>
              </a:solidFill>
            </a:endParaRPr>
          </a:p>
        </p:txBody>
      </p:sp>
      <p:pic>
        <p:nvPicPr>
          <p:cNvPr id="21" name="Picture 20">
            <a:extLst>
              <a:ext uri="{FF2B5EF4-FFF2-40B4-BE49-F238E27FC236}">
                <a16:creationId xmlns:a16="http://schemas.microsoft.com/office/drawing/2014/main" id="{27B3119A-618A-994A-9AC8-4BEA787F3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437" y="2669515"/>
            <a:ext cx="1682750" cy="1739900"/>
          </a:xfrm>
          <a:prstGeom prst="rect">
            <a:avLst/>
          </a:prstGeom>
        </p:spPr>
      </p:pic>
      <p:pic>
        <p:nvPicPr>
          <p:cNvPr id="16" name="Picture 15">
            <a:extLst>
              <a:ext uri="{FF2B5EF4-FFF2-40B4-BE49-F238E27FC236}">
                <a16:creationId xmlns:a16="http://schemas.microsoft.com/office/drawing/2014/main" id="{B7E8D38E-FA0F-4C42-AC81-6B67E4440B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276898626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7B78729-0A60-A641-9562-5B14C21A8485}"/>
              </a:ext>
            </a:extLst>
          </p:cNvPr>
          <p:cNvSpPr/>
          <p:nvPr/>
        </p:nvSpPr>
        <p:spPr>
          <a:xfrm>
            <a:off x="-26022" y="-2"/>
            <a:ext cx="24385588" cy="13715999"/>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6F1546-4E48-284D-A451-5C201869F901}"/>
              </a:ext>
            </a:extLst>
          </p:cNvPr>
          <p:cNvSpPr/>
          <p:nvPr/>
        </p:nvSpPr>
        <p:spPr>
          <a:xfrm>
            <a:off x="-26022" y="12763099"/>
            <a:ext cx="20144409"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1"/>
            <a:ext cx="4724400" cy="975598"/>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2E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cap="all">
                <a:solidFill>
                  <a:srgbClr val="2E3639"/>
                </a:solidFill>
                <a:latin typeface="Arial" panose="020B0604020202020204" pitchFamily="34" charset="0"/>
                <a:cs typeface="Arial" panose="020B0604020202020204" pitchFamily="34" charset="0"/>
              </a:rPr>
              <a:t>BOLD STATEMENT SLIDE</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2E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2E3639"/>
              </a:solidFill>
            </a:endParaRPr>
          </a:p>
        </p:txBody>
      </p:sp>
      <p:sp>
        <p:nvSpPr>
          <p:cNvPr id="8" name="TextBox 7">
            <a:extLst>
              <a:ext uri="{FF2B5EF4-FFF2-40B4-BE49-F238E27FC236}">
                <a16:creationId xmlns:a16="http://schemas.microsoft.com/office/drawing/2014/main" id="{8A5AF999-36D3-3D4B-90FC-7D88C16869A5}"/>
              </a:ext>
            </a:extLst>
          </p:cNvPr>
          <p:cNvSpPr txBox="1"/>
          <p:nvPr/>
        </p:nvSpPr>
        <p:spPr>
          <a:xfrm>
            <a:off x="3278187" y="5897940"/>
            <a:ext cx="17983201" cy="1569660"/>
          </a:xfrm>
          <a:prstGeom prst="rect">
            <a:avLst/>
          </a:prstGeom>
          <a:noFill/>
        </p:spPr>
        <p:txBody>
          <a:bodyPr wrap="square" rtlCol="0">
            <a:spAutoFit/>
          </a:bodyPr>
          <a:lstStyle/>
          <a:p>
            <a:pPr algn="ctr"/>
            <a:r>
              <a:rPr lang="en-US" sz="3200">
                <a:solidFill>
                  <a:schemeClr val="bg1"/>
                </a:solidFill>
                <a:latin typeface="Arial" panose="020B0604020202020204" pitchFamily="34" charset="0"/>
                <a:cs typeface="Arial" panose="020B0604020202020204" pitchFamily="34" charset="0"/>
              </a:rPr>
              <a:t>Purr for no reason kitty kitty or if human is on laptop sit on the keyboard you have cat to be kitten me right meow for pelt around the house and up and down stairs chasing phantoms.  Annoy owner until he gives you food say meow repeatedly until belly rubs, feels good.</a:t>
            </a:r>
          </a:p>
        </p:txBody>
      </p:sp>
      <p:sp>
        <p:nvSpPr>
          <p:cNvPr id="12" name="TextBox 11">
            <a:extLst>
              <a:ext uri="{FF2B5EF4-FFF2-40B4-BE49-F238E27FC236}">
                <a16:creationId xmlns:a16="http://schemas.microsoft.com/office/drawing/2014/main" id="{AAB5C552-8CE6-5E4B-87E7-32FDF78207DC}"/>
              </a:ext>
            </a:extLst>
          </p:cNvPr>
          <p:cNvSpPr txBox="1"/>
          <p:nvPr/>
        </p:nvSpPr>
        <p:spPr>
          <a:xfrm>
            <a:off x="3288875" y="8122782"/>
            <a:ext cx="9133312" cy="1651671"/>
          </a:xfrm>
          <a:prstGeom prst="rect">
            <a:avLst/>
          </a:prstGeom>
          <a:noFill/>
        </p:spPr>
        <p:txBody>
          <a:bodyPr wrap="square" rtlCol="0">
            <a:spAutoFit/>
          </a:bodyPr>
          <a:lstStyle/>
          <a:p>
            <a:pPr marL="457200" indent="-457200">
              <a:lnSpc>
                <a:spcPct val="150000"/>
              </a:lnSpc>
              <a:buFont typeface="Wingdings" pitchFamily="2" charset="2"/>
              <a:buChar char="ü"/>
            </a:pPr>
            <a:r>
              <a:rPr lang="en-US" b="1">
                <a:solidFill>
                  <a:srgbClr val="2E3639"/>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b="1">
                <a:solidFill>
                  <a:srgbClr val="2E3639"/>
                </a:solidFill>
                <a:latin typeface="Arial" panose="020B0604020202020204" pitchFamily="34" charset="0"/>
                <a:cs typeface="Arial" panose="020B0604020202020204" pitchFamily="34" charset="0"/>
              </a:rPr>
              <a:t>Refuse to drink water</a:t>
            </a:r>
          </a:p>
        </p:txBody>
      </p:sp>
      <p:sp>
        <p:nvSpPr>
          <p:cNvPr id="13" name="Title 1">
            <a:extLst>
              <a:ext uri="{FF2B5EF4-FFF2-40B4-BE49-F238E27FC236}">
                <a16:creationId xmlns:a16="http://schemas.microsoft.com/office/drawing/2014/main" id="{177531C3-03BC-5E42-8CEC-CC330A499341}"/>
              </a:ext>
            </a:extLst>
          </p:cNvPr>
          <p:cNvSpPr txBox="1">
            <a:spLocks/>
          </p:cNvSpPr>
          <p:nvPr/>
        </p:nvSpPr>
        <p:spPr>
          <a:xfrm>
            <a:off x="1587" y="3413703"/>
            <a:ext cx="24384000" cy="1097588"/>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8000" b="1">
                <a:solidFill>
                  <a:schemeClr val="bg1"/>
                </a:solidFill>
                <a:latin typeface="Arial" charset="0"/>
                <a:ea typeface="Arial" charset="0"/>
                <a:cs typeface="Arial" charset="0"/>
              </a:rPr>
              <a:t>RECOGNIZED, KNOWN, TRUSTED</a:t>
            </a:r>
          </a:p>
        </p:txBody>
      </p:sp>
      <p:sp>
        <p:nvSpPr>
          <p:cNvPr id="16" name="TextBox 15">
            <a:extLst>
              <a:ext uri="{FF2B5EF4-FFF2-40B4-BE49-F238E27FC236}">
                <a16:creationId xmlns:a16="http://schemas.microsoft.com/office/drawing/2014/main" id="{3756EB9D-2549-7A41-9A0D-1B6FF0EE0022}"/>
              </a:ext>
            </a:extLst>
          </p:cNvPr>
          <p:cNvSpPr txBox="1"/>
          <p:nvPr/>
        </p:nvSpPr>
        <p:spPr>
          <a:xfrm>
            <a:off x="13503090" y="8122782"/>
            <a:ext cx="9285712" cy="1651671"/>
          </a:xfrm>
          <a:prstGeom prst="rect">
            <a:avLst/>
          </a:prstGeom>
          <a:noFill/>
        </p:spPr>
        <p:txBody>
          <a:bodyPr wrap="square" rtlCol="0">
            <a:spAutoFit/>
          </a:bodyPr>
          <a:lstStyle/>
          <a:p>
            <a:pPr marL="457200" indent="-457200">
              <a:lnSpc>
                <a:spcPct val="150000"/>
              </a:lnSpc>
              <a:buFont typeface="Wingdings" pitchFamily="2" charset="2"/>
              <a:buChar char="ü"/>
            </a:pPr>
            <a:r>
              <a:rPr lang="en-US" b="1">
                <a:solidFill>
                  <a:srgbClr val="2E3639"/>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b="1">
                <a:solidFill>
                  <a:srgbClr val="2E3639"/>
                </a:solidFill>
                <a:latin typeface="Arial" panose="020B0604020202020204" pitchFamily="34" charset="0"/>
                <a:cs typeface="Arial" panose="020B0604020202020204" pitchFamily="34" charset="0"/>
              </a:rPr>
              <a:t>Wild-eyed crazy rampage</a:t>
            </a:r>
          </a:p>
        </p:txBody>
      </p:sp>
      <p:sp>
        <p:nvSpPr>
          <p:cNvPr id="15" name="Rectangle 14">
            <a:extLst>
              <a:ext uri="{FF2B5EF4-FFF2-40B4-BE49-F238E27FC236}">
                <a16:creationId xmlns:a16="http://schemas.microsoft.com/office/drawing/2014/main" id="{4CC06B9D-CF70-4B49-88C4-176E052FCA4A}"/>
              </a:ext>
            </a:extLst>
          </p:cNvPr>
          <p:cNvSpPr/>
          <p:nvPr/>
        </p:nvSpPr>
        <p:spPr>
          <a:xfrm>
            <a:off x="7545387" y="5072437"/>
            <a:ext cx="9296400" cy="208250"/>
          </a:xfrm>
          <a:prstGeom prst="rect">
            <a:avLst/>
          </a:prstGeom>
          <a:solidFill>
            <a:srgbClr val="2E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2E3639"/>
              </a:solidFill>
            </a:endParaRPr>
          </a:p>
        </p:txBody>
      </p:sp>
      <p:pic>
        <p:nvPicPr>
          <p:cNvPr id="20" name="Picture 19">
            <a:extLst>
              <a:ext uri="{FF2B5EF4-FFF2-40B4-BE49-F238E27FC236}">
                <a16:creationId xmlns:a16="http://schemas.microsoft.com/office/drawing/2014/main" id="{B61C51AE-3C6E-ED42-AC8C-02AE192A1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6437" y="2669515"/>
            <a:ext cx="1682750" cy="1739900"/>
          </a:xfrm>
          <a:prstGeom prst="rect">
            <a:avLst/>
          </a:prstGeom>
        </p:spPr>
      </p:pic>
      <p:pic>
        <p:nvPicPr>
          <p:cNvPr id="17" name="Picture 16">
            <a:extLst>
              <a:ext uri="{FF2B5EF4-FFF2-40B4-BE49-F238E27FC236}">
                <a16:creationId xmlns:a16="http://schemas.microsoft.com/office/drawing/2014/main" id="{A9C31880-5F84-9345-BA57-B50D0BE45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9904311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01B5CB-4AF5-D543-B8A0-F45E4DBC5428}"/>
              </a:ext>
            </a:extLst>
          </p:cNvPr>
          <p:cNvSpPr/>
          <p:nvPr/>
        </p:nvSpPr>
        <p:spPr>
          <a:xfrm>
            <a:off x="1587" y="1351239"/>
            <a:ext cx="24407891" cy="10758986"/>
          </a:xfrm>
          <a:custGeom>
            <a:avLst/>
            <a:gdLst>
              <a:gd name="connsiteX0" fmla="*/ 0 w 24385588"/>
              <a:gd name="connsiteY0" fmla="*/ 0 h 13715999"/>
              <a:gd name="connsiteX1" fmla="*/ 24385588 w 24385588"/>
              <a:gd name="connsiteY1" fmla="*/ 0 h 13715999"/>
              <a:gd name="connsiteX2" fmla="*/ 24385588 w 24385588"/>
              <a:gd name="connsiteY2" fmla="*/ 13715999 h 13715999"/>
              <a:gd name="connsiteX3" fmla="*/ 0 w 24385588"/>
              <a:gd name="connsiteY3" fmla="*/ 13715999 h 13715999"/>
              <a:gd name="connsiteX4" fmla="*/ 0 w 24385588"/>
              <a:gd name="connsiteY4" fmla="*/ 0 h 13715999"/>
              <a:gd name="connsiteX0" fmla="*/ 0 w 24407891"/>
              <a:gd name="connsiteY0" fmla="*/ 0 h 13715999"/>
              <a:gd name="connsiteX1" fmla="*/ 24385588 w 24407891"/>
              <a:gd name="connsiteY1" fmla="*/ 0 h 13715999"/>
              <a:gd name="connsiteX2" fmla="*/ 24407891 w 24407891"/>
              <a:gd name="connsiteY2" fmla="*/ 8564136 h 13715999"/>
              <a:gd name="connsiteX3" fmla="*/ 0 w 24407891"/>
              <a:gd name="connsiteY3" fmla="*/ 13715999 h 13715999"/>
              <a:gd name="connsiteX4" fmla="*/ 0 w 24407891"/>
              <a:gd name="connsiteY4" fmla="*/ 0 h 13715999"/>
              <a:gd name="connsiteX0" fmla="*/ 0 w 24407891"/>
              <a:gd name="connsiteY0" fmla="*/ 0 h 12110224"/>
              <a:gd name="connsiteX1" fmla="*/ 24385588 w 24407891"/>
              <a:gd name="connsiteY1" fmla="*/ 0 h 12110224"/>
              <a:gd name="connsiteX2" fmla="*/ 24407891 w 24407891"/>
              <a:gd name="connsiteY2" fmla="*/ 8564136 h 12110224"/>
              <a:gd name="connsiteX3" fmla="*/ 0 w 24407891"/>
              <a:gd name="connsiteY3" fmla="*/ 12110224 h 12110224"/>
              <a:gd name="connsiteX4" fmla="*/ 0 w 24407891"/>
              <a:gd name="connsiteY4" fmla="*/ 0 h 1211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7891" h="12110224">
                <a:moveTo>
                  <a:pt x="0" y="0"/>
                </a:moveTo>
                <a:lnTo>
                  <a:pt x="24385588" y="0"/>
                </a:lnTo>
                <a:cubicBezTo>
                  <a:pt x="24393022" y="2854712"/>
                  <a:pt x="24400457" y="5709424"/>
                  <a:pt x="24407891" y="8564136"/>
                </a:cubicBezTo>
                <a:lnTo>
                  <a:pt x="0" y="12110224"/>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1"/>
            <a:ext cx="4724400" cy="975598"/>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cap="all">
                <a:solidFill>
                  <a:srgbClr val="ED493F"/>
                </a:solidFill>
                <a:latin typeface="Arial" panose="020B0604020202020204" pitchFamily="34" charset="0"/>
                <a:cs typeface="Arial" panose="020B0604020202020204" pitchFamily="34" charset="0"/>
              </a:rPr>
              <a:t>BOLD STATEMENT SLIDE</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8" name="TextBox 7">
            <a:extLst>
              <a:ext uri="{FF2B5EF4-FFF2-40B4-BE49-F238E27FC236}">
                <a16:creationId xmlns:a16="http://schemas.microsoft.com/office/drawing/2014/main" id="{8A5AF999-36D3-3D4B-90FC-7D88C16869A5}"/>
              </a:ext>
            </a:extLst>
          </p:cNvPr>
          <p:cNvSpPr txBox="1"/>
          <p:nvPr/>
        </p:nvSpPr>
        <p:spPr>
          <a:xfrm>
            <a:off x="7240586" y="5096426"/>
            <a:ext cx="14706601" cy="2062103"/>
          </a:xfrm>
          <a:prstGeom prst="rect">
            <a:avLst/>
          </a:prstGeom>
          <a:noFill/>
        </p:spPr>
        <p:txBody>
          <a:bodyPr wrap="square" rtlCol="0">
            <a:spAutoFit/>
          </a:bodyPr>
          <a:lstStyle/>
          <a:p>
            <a:pPr algn="ctr"/>
            <a:r>
              <a:rPr lang="en-US" sz="3200">
                <a:solidFill>
                  <a:schemeClr val="bg1"/>
                </a:solidFill>
                <a:latin typeface="Arial" panose="020B0604020202020204" pitchFamily="34" charset="0"/>
                <a:cs typeface="Arial" panose="020B0604020202020204" pitchFamily="34" charset="0"/>
              </a:rPr>
              <a:t>Purr for no reason kitty kitty or if human is on laptop sit on the keyboard you have cat to be kitten me right meow for pelt around the house and up and down stairs chasing phantoms.  Annoy owner until he gives you food say meow repeatedly until belly rubs.</a:t>
            </a:r>
          </a:p>
        </p:txBody>
      </p:sp>
      <p:sp>
        <p:nvSpPr>
          <p:cNvPr id="13" name="Title 1">
            <a:extLst>
              <a:ext uri="{FF2B5EF4-FFF2-40B4-BE49-F238E27FC236}">
                <a16:creationId xmlns:a16="http://schemas.microsoft.com/office/drawing/2014/main" id="{177531C3-03BC-5E42-8CEC-CC330A499341}"/>
              </a:ext>
            </a:extLst>
          </p:cNvPr>
          <p:cNvSpPr txBox="1">
            <a:spLocks/>
          </p:cNvSpPr>
          <p:nvPr/>
        </p:nvSpPr>
        <p:spPr>
          <a:xfrm>
            <a:off x="5030787" y="3413703"/>
            <a:ext cx="19354800" cy="1097588"/>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8000" b="1">
                <a:solidFill>
                  <a:schemeClr val="bg1"/>
                </a:solidFill>
                <a:latin typeface="Arial" charset="0"/>
                <a:ea typeface="Arial" charset="0"/>
                <a:cs typeface="Arial" charset="0"/>
              </a:rPr>
              <a:t>RECOGNIZED, KNOWN, TRUSTED</a:t>
            </a:r>
          </a:p>
        </p:txBody>
      </p:sp>
      <p:pic>
        <p:nvPicPr>
          <p:cNvPr id="5" name="Picture 4">
            <a:extLst>
              <a:ext uri="{FF2B5EF4-FFF2-40B4-BE49-F238E27FC236}">
                <a16:creationId xmlns:a16="http://schemas.microsoft.com/office/drawing/2014/main" id="{2D351DB1-84EA-444E-A539-B2F667E882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5" y="2590800"/>
            <a:ext cx="7231223" cy="10429649"/>
          </a:xfrm>
          <a:prstGeom prst="rect">
            <a:avLst/>
          </a:prstGeom>
        </p:spPr>
      </p:pic>
      <p:pic>
        <p:nvPicPr>
          <p:cNvPr id="12" name="Picture 11">
            <a:extLst>
              <a:ext uri="{FF2B5EF4-FFF2-40B4-BE49-F238E27FC236}">
                <a16:creationId xmlns:a16="http://schemas.microsoft.com/office/drawing/2014/main" id="{6E31F9E8-E9A0-3940-A8C8-39679F091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180640891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a:solidFill>
                  <a:srgbClr val="ED493F"/>
                </a:solidFill>
                <a:latin typeface="Arial" panose="020B0604020202020204" pitchFamily="34" charset="0"/>
                <a:cs typeface="Arial" panose="020B0604020202020204" pitchFamily="34" charset="0"/>
              </a:rPr>
              <a:t>STATS SLIDE [MAX 4 STATS PER SLIDE/APPROVED ICONS]</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3" name="TextBox 12">
            <a:extLst>
              <a:ext uri="{FF2B5EF4-FFF2-40B4-BE49-F238E27FC236}">
                <a16:creationId xmlns:a16="http://schemas.microsoft.com/office/drawing/2014/main" id="{F5F9F069-3B33-8246-8F37-50944CD421CD}"/>
              </a:ext>
            </a:extLst>
          </p:cNvPr>
          <p:cNvSpPr txBox="1"/>
          <p:nvPr/>
        </p:nvSpPr>
        <p:spPr>
          <a:xfrm>
            <a:off x="1030287" y="8011202"/>
            <a:ext cx="5257800" cy="2062103"/>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Only about 22% </a:t>
            </a:r>
          </a:p>
          <a:p>
            <a:pPr algn="ctr"/>
            <a:r>
              <a:rPr lang="en-US" sz="3200">
                <a:latin typeface="Arial" panose="020B0604020202020204" pitchFamily="34" charset="0"/>
                <a:cs typeface="Arial" panose="020B0604020202020204" pitchFamily="34" charset="0"/>
              </a:rPr>
              <a:t>of businesses are </a:t>
            </a:r>
          </a:p>
          <a:p>
            <a:pPr algn="ctr"/>
            <a:r>
              <a:rPr lang="en-US" sz="3200">
                <a:latin typeface="Arial" panose="020B0604020202020204" pitchFamily="34" charset="0"/>
                <a:cs typeface="Arial" panose="020B0604020202020204" pitchFamily="34" charset="0"/>
              </a:rPr>
              <a:t>satisfied with their conversion rates</a:t>
            </a:r>
            <a:endParaRPr lang="en-US" sz="28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02EFFA4-8331-B94E-9E13-99FEBDDFA839}"/>
              </a:ext>
            </a:extLst>
          </p:cNvPr>
          <p:cNvSpPr txBox="1"/>
          <p:nvPr/>
        </p:nvSpPr>
        <p:spPr>
          <a:xfrm>
            <a:off x="1373188" y="6423293"/>
            <a:ext cx="4914900" cy="1569660"/>
          </a:xfrm>
          <a:prstGeom prst="rect">
            <a:avLst/>
          </a:prstGeom>
          <a:noFill/>
        </p:spPr>
        <p:txBody>
          <a:bodyPr wrap="square" rtlCol="0">
            <a:spAutoFit/>
          </a:bodyPr>
          <a:lstStyle/>
          <a:p>
            <a:pPr algn="ctr"/>
            <a:r>
              <a:rPr lang="en-US" sz="9600" b="1">
                <a:solidFill>
                  <a:srgbClr val="10A496"/>
                </a:solidFill>
                <a:latin typeface="Arial" panose="020B0604020202020204" pitchFamily="34" charset="0"/>
                <a:cs typeface="Arial" panose="020B0604020202020204" pitchFamily="34" charset="0"/>
              </a:rPr>
              <a:t>22%</a:t>
            </a:r>
          </a:p>
        </p:txBody>
      </p:sp>
      <p:sp>
        <p:nvSpPr>
          <p:cNvPr id="20" name="TextBox 19">
            <a:extLst>
              <a:ext uri="{FF2B5EF4-FFF2-40B4-BE49-F238E27FC236}">
                <a16:creationId xmlns:a16="http://schemas.microsoft.com/office/drawing/2014/main" id="{CF81C785-EBE1-494F-92FB-96620596B5AD}"/>
              </a:ext>
            </a:extLst>
          </p:cNvPr>
          <p:cNvSpPr txBox="1"/>
          <p:nvPr/>
        </p:nvSpPr>
        <p:spPr>
          <a:xfrm>
            <a:off x="6554787" y="8011202"/>
            <a:ext cx="5257800" cy="255454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The first position </a:t>
            </a:r>
          </a:p>
          <a:p>
            <a:pPr algn="ctr"/>
            <a:r>
              <a:rPr lang="en-US" sz="3200">
                <a:latin typeface="Arial" panose="020B0604020202020204" pitchFamily="34" charset="0"/>
                <a:cs typeface="Arial" panose="020B0604020202020204" pitchFamily="34" charset="0"/>
              </a:rPr>
              <a:t>on Google search </a:t>
            </a:r>
          </a:p>
          <a:p>
            <a:pPr algn="ctr"/>
            <a:r>
              <a:rPr lang="en-US" sz="3200">
                <a:latin typeface="Arial" panose="020B0604020202020204" pitchFamily="34" charset="0"/>
                <a:cs typeface="Arial" panose="020B0604020202020204" pitchFamily="34" charset="0"/>
              </a:rPr>
              <a:t>results on mobile </a:t>
            </a:r>
          </a:p>
          <a:p>
            <a:pPr algn="ctr"/>
            <a:r>
              <a:rPr lang="en-US" sz="3200">
                <a:latin typeface="Arial" panose="020B0604020202020204" pitchFamily="34" charset="0"/>
                <a:cs typeface="Arial" panose="020B0604020202020204" pitchFamily="34" charset="0"/>
              </a:rPr>
              <a:t>has a 31.35% </a:t>
            </a:r>
          </a:p>
          <a:p>
            <a:pPr algn="ctr"/>
            <a:r>
              <a:rPr lang="en-US" sz="3200" err="1">
                <a:latin typeface="Arial" panose="020B0604020202020204" pitchFamily="34" charset="0"/>
                <a:cs typeface="Arial" panose="020B0604020202020204" pitchFamily="34" charset="0"/>
              </a:rPr>
              <a:t>clickthrough</a:t>
            </a:r>
            <a:r>
              <a:rPr lang="en-US" sz="3200">
                <a:latin typeface="Arial" panose="020B0604020202020204" pitchFamily="34" charset="0"/>
                <a:cs typeface="Arial" panose="020B0604020202020204" pitchFamily="34" charset="0"/>
              </a:rPr>
              <a:t> rate</a:t>
            </a:r>
            <a:endParaRPr lang="en-US" sz="280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B4A9D33-D134-AE40-B39B-C2D7BBEE82A4}"/>
              </a:ext>
            </a:extLst>
          </p:cNvPr>
          <p:cNvSpPr txBox="1"/>
          <p:nvPr/>
        </p:nvSpPr>
        <p:spPr>
          <a:xfrm>
            <a:off x="6897688" y="6423293"/>
            <a:ext cx="4914900" cy="1569660"/>
          </a:xfrm>
          <a:prstGeom prst="rect">
            <a:avLst/>
          </a:prstGeom>
          <a:noFill/>
        </p:spPr>
        <p:txBody>
          <a:bodyPr wrap="square" rtlCol="0">
            <a:spAutoFit/>
          </a:bodyPr>
          <a:lstStyle/>
          <a:p>
            <a:pPr algn="ctr"/>
            <a:r>
              <a:rPr lang="en-US" sz="9600" b="1">
                <a:solidFill>
                  <a:srgbClr val="10A496"/>
                </a:solidFill>
                <a:latin typeface="Arial" panose="020B0604020202020204" pitchFamily="34" charset="0"/>
                <a:cs typeface="Arial" panose="020B0604020202020204" pitchFamily="34" charset="0"/>
              </a:rPr>
              <a:t>31.35%</a:t>
            </a:r>
          </a:p>
        </p:txBody>
      </p:sp>
      <p:sp>
        <p:nvSpPr>
          <p:cNvPr id="23" name="TextBox 22">
            <a:extLst>
              <a:ext uri="{FF2B5EF4-FFF2-40B4-BE49-F238E27FC236}">
                <a16:creationId xmlns:a16="http://schemas.microsoft.com/office/drawing/2014/main" id="{D2F159F6-C06C-654D-AAE9-FE15C3605D4C}"/>
              </a:ext>
            </a:extLst>
          </p:cNvPr>
          <p:cNvSpPr txBox="1"/>
          <p:nvPr/>
        </p:nvSpPr>
        <p:spPr>
          <a:xfrm>
            <a:off x="12079287" y="8011202"/>
            <a:ext cx="5257800" cy="1631216"/>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50% of search </a:t>
            </a:r>
          </a:p>
          <a:p>
            <a:pPr algn="ctr"/>
            <a:r>
              <a:rPr lang="en-US" sz="3200">
                <a:latin typeface="Arial" panose="020B0604020202020204" pitchFamily="34" charset="0"/>
                <a:cs typeface="Arial" panose="020B0604020202020204" pitchFamily="34" charset="0"/>
              </a:rPr>
              <a:t>queries are four </a:t>
            </a:r>
          </a:p>
          <a:p>
            <a:pPr algn="ctr"/>
            <a:r>
              <a:rPr lang="en-US" sz="3200">
                <a:latin typeface="Arial" panose="020B0604020202020204" pitchFamily="34" charset="0"/>
                <a:cs typeface="Arial" panose="020B0604020202020204" pitchFamily="34" charset="0"/>
              </a:rPr>
              <a:t>words or longer </a:t>
            </a:r>
            <a:endParaRPr lang="en-US" sz="28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24FA1E1-96D4-B944-A2CD-1B0BF2C6D458}"/>
              </a:ext>
            </a:extLst>
          </p:cNvPr>
          <p:cNvSpPr txBox="1"/>
          <p:nvPr/>
        </p:nvSpPr>
        <p:spPr>
          <a:xfrm>
            <a:off x="12422188" y="6423293"/>
            <a:ext cx="4914900" cy="1569660"/>
          </a:xfrm>
          <a:prstGeom prst="rect">
            <a:avLst/>
          </a:prstGeom>
          <a:noFill/>
        </p:spPr>
        <p:txBody>
          <a:bodyPr wrap="square" rtlCol="0">
            <a:spAutoFit/>
          </a:bodyPr>
          <a:lstStyle/>
          <a:p>
            <a:pPr algn="ctr"/>
            <a:r>
              <a:rPr lang="en-US" sz="9600" b="1">
                <a:solidFill>
                  <a:srgbClr val="10A496"/>
                </a:solidFill>
                <a:latin typeface="Arial" panose="020B0604020202020204" pitchFamily="34" charset="0"/>
                <a:cs typeface="Arial" panose="020B0604020202020204" pitchFamily="34" charset="0"/>
              </a:rPr>
              <a:t>50%</a:t>
            </a:r>
          </a:p>
        </p:txBody>
      </p:sp>
      <p:sp>
        <p:nvSpPr>
          <p:cNvPr id="26" name="TextBox 25">
            <a:extLst>
              <a:ext uri="{FF2B5EF4-FFF2-40B4-BE49-F238E27FC236}">
                <a16:creationId xmlns:a16="http://schemas.microsoft.com/office/drawing/2014/main" id="{2226BD90-A846-1444-ACCA-277183E46B79}"/>
              </a:ext>
            </a:extLst>
          </p:cNvPr>
          <p:cNvSpPr txBox="1"/>
          <p:nvPr/>
        </p:nvSpPr>
        <p:spPr>
          <a:xfrm>
            <a:off x="17603787" y="8011431"/>
            <a:ext cx="5257800" cy="2062103"/>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85% of mobile advertisers think they’re providing </a:t>
            </a:r>
          </a:p>
          <a:p>
            <a:pPr algn="ctr"/>
            <a:r>
              <a:rPr lang="en-US" sz="3200">
                <a:latin typeface="Arial" panose="020B0604020202020204" pitchFamily="34" charset="0"/>
                <a:cs typeface="Arial" panose="020B0604020202020204" pitchFamily="34" charset="0"/>
              </a:rPr>
              <a:t>a positive experience; </a:t>
            </a:r>
          </a:p>
          <a:p>
            <a:pPr algn="ctr"/>
            <a:r>
              <a:rPr lang="en-US" sz="3200">
                <a:latin typeface="Arial" panose="020B0604020202020204" pitchFamily="34" charset="0"/>
                <a:cs typeface="Arial" panose="020B0604020202020204" pitchFamily="34" charset="0"/>
              </a:rPr>
              <a:t>only 47% of users agree</a:t>
            </a:r>
            <a:endParaRPr lang="en-US" sz="280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3083579-4B77-9A49-A3AE-E03D90783D12}"/>
              </a:ext>
            </a:extLst>
          </p:cNvPr>
          <p:cNvSpPr txBox="1"/>
          <p:nvPr/>
        </p:nvSpPr>
        <p:spPr>
          <a:xfrm>
            <a:off x="17946688" y="6423522"/>
            <a:ext cx="4914900" cy="1569660"/>
          </a:xfrm>
          <a:prstGeom prst="rect">
            <a:avLst/>
          </a:prstGeom>
          <a:noFill/>
        </p:spPr>
        <p:txBody>
          <a:bodyPr wrap="square" rtlCol="0">
            <a:spAutoFit/>
          </a:bodyPr>
          <a:lstStyle/>
          <a:p>
            <a:pPr algn="ctr"/>
            <a:r>
              <a:rPr lang="en-US" sz="9600" b="1">
                <a:solidFill>
                  <a:srgbClr val="10A496"/>
                </a:solidFill>
                <a:latin typeface="Arial" panose="020B0604020202020204" pitchFamily="34" charset="0"/>
                <a:cs typeface="Arial" panose="020B0604020202020204" pitchFamily="34" charset="0"/>
              </a:rPr>
              <a:t>47%</a:t>
            </a:r>
          </a:p>
        </p:txBody>
      </p:sp>
      <p:pic>
        <p:nvPicPr>
          <p:cNvPr id="29" name="Picture 28">
            <a:extLst>
              <a:ext uri="{FF2B5EF4-FFF2-40B4-BE49-F238E27FC236}">
                <a16:creationId xmlns:a16="http://schemas.microsoft.com/office/drawing/2014/main" id="{B6ECBABD-5198-D64A-966C-C7ABAC640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8120" y="3948473"/>
            <a:ext cx="2141272" cy="2074358"/>
          </a:xfrm>
          <a:prstGeom prst="rect">
            <a:avLst/>
          </a:prstGeom>
        </p:spPr>
      </p:pic>
      <p:pic>
        <p:nvPicPr>
          <p:cNvPr id="30" name="Picture 29">
            <a:extLst>
              <a:ext uri="{FF2B5EF4-FFF2-40B4-BE49-F238E27FC236}">
                <a16:creationId xmlns:a16="http://schemas.microsoft.com/office/drawing/2014/main" id="{2F8B8DF8-CF44-7949-BA87-49AC03AFB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987" y="4225941"/>
            <a:ext cx="1253908" cy="2097055"/>
          </a:xfrm>
          <a:prstGeom prst="rect">
            <a:avLst/>
          </a:prstGeom>
        </p:spPr>
      </p:pic>
      <p:pic>
        <p:nvPicPr>
          <p:cNvPr id="31" name="Picture 30">
            <a:extLst>
              <a:ext uri="{FF2B5EF4-FFF2-40B4-BE49-F238E27FC236}">
                <a16:creationId xmlns:a16="http://schemas.microsoft.com/office/drawing/2014/main" id="{E80AEAD7-CAE2-BE42-B4D9-207A09EE77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6587" y="4243526"/>
            <a:ext cx="2667000" cy="1918047"/>
          </a:xfrm>
          <a:prstGeom prst="rect">
            <a:avLst/>
          </a:prstGeom>
        </p:spPr>
      </p:pic>
      <p:pic>
        <p:nvPicPr>
          <p:cNvPr id="33" name="Picture 32">
            <a:extLst>
              <a:ext uri="{FF2B5EF4-FFF2-40B4-BE49-F238E27FC236}">
                <a16:creationId xmlns:a16="http://schemas.microsoft.com/office/drawing/2014/main" id="{84E28FAF-2764-C646-B02C-6DBC4FBCB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2388" y="4495800"/>
            <a:ext cx="2311579" cy="1705786"/>
          </a:xfrm>
          <a:prstGeom prst="rect">
            <a:avLst/>
          </a:prstGeom>
        </p:spPr>
      </p:pic>
      <p:pic>
        <p:nvPicPr>
          <p:cNvPr id="21" name="Picture 20">
            <a:extLst>
              <a:ext uri="{FF2B5EF4-FFF2-40B4-BE49-F238E27FC236}">
                <a16:creationId xmlns:a16="http://schemas.microsoft.com/office/drawing/2014/main" id="{77FF66BF-344D-2A46-BD9A-F30D929CC8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186017626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CEC603-956D-7A44-AB03-0F8F5CF4631B}"/>
              </a:ext>
            </a:extLst>
          </p:cNvPr>
          <p:cNvSpPr/>
          <p:nvPr/>
        </p:nvSpPr>
        <p:spPr>
          <a:xfrm>
            <a:off x="31124" y="3241"/>
            <a:ext cx="24354464" cy="13712759"/>
          </a:xfrm>
          <a:prstGeom prst="rect">
            <a:avLst/>
          </a:prstGeom>
          <a:solidFill>
            <a:srgbClr val="242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a:solidFill>
                  <a:schemeClr val="accent4"/>
                </a:solidFill>
                <a:latin typeface="Arial" panose="020B0604020202020204" pitchFamily="34" charset="0"/>
                <a:cs typeface="Arial" panose="020B0604020202020204" pitchFamily="34" charset="0"/>
              </a:rPr>
              <a:t>STATS SLIDE [MAX 4 STATS PER SLIDE/APPROVED ICONS]</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solidFill>
                <a:srgbClr val="FFC000"/>
              </a:solidFill>
            </a:endParaRPr>
          </a:p>
        </p:txBody>
      </p:sp>
      <p:sp>
        <p:nvSpPr>
          <p:cNvPr id="13" name="TextBox 12">
            <a:extLst>
              <a:ext uri="{FF2B5EF4-FFF2-40B4-BE49-F238E27FC236}">
                <a16:creationId xmlns:a16="http://schemas.microsoft.com/office/drawing/2014/main" id="{F5F9F069-3B33-8246-8F37-50944CD421CD}"/>
              </a:ext>
            </a:extLst>
          </p:cNvPr>
          <p:cNvSpPr txBox="1"/>
          <p:nvPr/>
        </p:nvSpPr>
        <p:spPr>
          <a:xfrm>
            <a:off x="1030287" y="8011202"/>
            <a:ext cx="5257800" cy="2062103"/>
          </a:xfrm>
          <a:prstGeom prst="rect">
            <a:avLst/>
          </a:prstGeom>
          <a:noFill/>
        </p:spPr>
        <p:txBody>
          <a:bodyPr wrap="square" rtlCol="0">
            <a:spAutoFit/>
          </a:bodyPr>
          <a:lstStyle/>
          <a:p>
            <a:pPr algn="ctr"/>
            <a:r>
              <a:rPr lang="en-US" sz="3200">
                <a:solidFill>
                  <a:schemeClr val="bg1"/>
                </a:solidFill>
                <a:latin typeface="Arial" panose="020B0604020202020204" pitchFamily="34" charset="0"/>
                <a:cs typeface="Arial" panose="020B0604020202020204" pitchFamily="34" charset="0"/>
              </a:rPr>
              <a:t>Only about 22% </a:t>
            </a:r>
          </a:p>
          <a:p>
            <a:pPr algn="ctr"/>
            <a:r>
              <a:rPr lang="en-US" sz="3200">
                <a:solidFill>
                  <a:schemeClr val="bg1"/>
                </a:solidFill>
                <a:latin typeface="Arial" panose="020B0604020202020204" pitchFamily="34" charset="0"/>
                <a:cs typeface="Arial" panose="020B0604020202020204" pitchFamily="34" charset="0"/>
              </a:rPr>
              <a:t>of businesses are </a:t>
            </a:r>
          </a:p>
          <a:p>
            <a:pPr algn="ctr"/>
            <a:r>
              <a:rPr lang="en-US" sz="3200">
                <a:solidFill>
                  <a:schemeClr val="bg1"/>
                </a:solidFill>
                <a:latin typeface="Arial" panose="020B0604020202020204" pitchFamily="34" charset="0"/>
                <a:cs typeface="Arial" panose="020B0604020202020204" pitchFamily="34" charset="0"/>
              </a:rPr>
              <a:t>satisfied with their conversion rates</a:t>
            </a:r>
            <a:endParaRPr lang="en-US" sz="280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02EFFA4-8331-B94E-9E13-99FEBDDFA839}"/>
              </a:ext>
            </a:extLst>
          </p:cNvPr>
          <p:cNvSpPr txBox="1"/>
          <p:nvPr/>
        </p:nvSpPr>
        <p:spPr>
          <a:xfrm>
            <a:off x="1373188" y="6423293"/>
            <a:ext cx="4914900" cy="1569660"/>
          </a:xfrm>
          <a:prstGeom prst="rect">
            <a:avLst/>
          </a:prstGeom>
          <a:noFill/>
        </p:spPr>
        <p:txBody>
          <a:bodyPr wrap="square" rtlCol="0">
            <a:spAutoFit/>
          </a:bodyPr>
          <a:lstStyle/>
          <a:p>
            <a:pPr algn="ctr"/>
            <a:r>
              <a:rPr lang="en-US" sz="9600" b="1">
                <a:solidFill>
                  <a:schemeClr val="accent4"/>
                </a:solidFill>
                <a:latin typeface="Arial" panose="020B0604020202020204" pitchFamily="34" charset="0"/>
                <a:cs typeface="Arial" panose="020B0604020202020204" pitchFamily="34" charset="0"/>
              </a:rPr>
              <a:t>22%</a:t>
            </a:r>
          </a:p>
        </p:txBody>
      </p:sp>
      <p:sp>
        <p:nvSpPr>
          <p:cNvPr id="20" name="TextBox 19">
            <a:extLst>
              <a:ext uri="{FF2B5EF4-FFF2-40B4-BE49-F238E27FC236}">
                <a16:creationId xmlns:a16="http://schemas.microsoft.com/office/drawing/2014/main" id="{CF81C785-EBE1-494F-92FB-96620596B5AD}"/>
              </a:ext>
            </a:extLst>
          </p:cNvPr>
          <p:cNvSpPr txBox="1"/>
          <p:nvPr/>
        </p:nvSpPr>
        <p:spPr>
          <a:xfrm>
            <a:off x="6554787" y="8011202"/>
            <a:ext cx="5257800" cy="2554545"/>
          </a:xfrm>
          <a:prstGeom prst="rect">
            <a:avLst/>
          </a:prstGeom>
          <a:noFill/>
        </p:spPr>
        <p:txBody>
          <a:bodyPr wrap="square" rtlCol="0">
            <a:spAutoFit/>
          </a:bodyPr>
          <a:lstStyle/>
          <a:p>
            <a:pPr algn="ctr"/>
            <a:r>
              <a:rPr lang="en-US" sz="3200">
                <a:solidFill>
                  <a:schemeClr val="bg1"/>
                </a:solidFill>
                <a:latin typeface="Arial" panose="020B0604020202020204" pitchFamily="34" charset="0"/>
                <a:cs typeface="Arial" panose="020B0604020202020204" pitchFamily="34" charset="0"/>
              </a:rPr>
              <a:t>The first position </a:t>
            </a:r>
          </a:p>
          <a:p>
            <a:pPr algn="ctr"/>
            <a:r>
              <a:rPr lang="en-US" sz="3200">
                <a:solidFill>
                  <a:schemeClr val="bg1"/>
                </a:solidFill>
                <a:latin typeface="Arial" panose="020B0604020202020204" pitchFamily="34" charset="0"/>
                <a:cs typeface="Arial" panose="020B0604020202020204" pitchFamily="34" charset="0"/>
              </a:rPr>
              <a:t>on Google search </a:t>
            </a:r>
          </a:p>
          <a:p>
            <a:pPr algn="ctr"/>
            <a:r>
              <a:rPr lang="en-US" sz="3200">
                <a:solidFill>
                  <a:schemeClr val="bg1"/>
                </a:solidFill>
                <a:latin typeface="Arial" panose="020B0604020202020204" pitchFamily="34" charset="0"/>
                <a:cs typeface="Arial" panose="020B0604020202020204" pitchFamily="34" charset="0"/>
              </a:rPr>
              <a:t>results on mobile </a:t>
            </a:r>
          </a:p>
          <a:p>
            <a:pPr algn="ctr"/>
            <a:r>
              <a:rPr lang="en-US" sz="3200">
                <a:solidFill>
                  <a:schemeClr val="bg1"/>
                </a:solidFill>
                <a:latin typeface="Arial" panose="020B0604020202020204" pitchFamily="34" charset="0"/>
                <a:cs typeface="Arial" panose="020B0604020202020204" pitchFamily="34" charset="0"/>
              </a:rPr>
              <a:t>has a 31.35% </a:t>
            </a:r>
          </a:p>
          <a:p>
            <a:pPr algn="ctr"/>
            <a:r>
              <a:rPr lang="en-US" sz="3200" err="1">
                <a:solidFill>
                  <a:schemeClr val="bg1"/>
                </a:solidFill>
                <a:latin typeface="Arial" panose="020B0604020202020204" pitchFamily="34" charset="0"/>
                <a:cs typeface="Arial" panose="020B0604020202020204" pitchFamily="34" charset="0"/>
              </a:rPr>
              <a:t>clickthrough</a:t>
            </a:r>
            <a:r>
              <a:rPr lang="en-US" sz="3200">
                <a:solidFill>
                  <a:schemeClr val="bg1"/>
                </a:solidFill>
                <a:latin typeface="Arial" panose="020B0604020202020204" pitchFamily="34" charset="0"/>
                <a:cs typeface="Arial" panose="020B0604020202020204" pitchFamily="34" charset="0"/>
              </a:rPr>
              <a:t> rate</a:t>
            </a:r>
            <a:endParaRPr lang="en-US" sz="280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B4A9D33-D134-AE40-B39B-C2D7BBEE82A4}"/>
              </a:ext>
            </a:extLst>
          </p:cNvPr>
          <p:cNvSpPr txBox="1"/>
          <p:nvPr/>
        </p:nvSpPr>
        <p:spPr>
          <a:xfrm>
            <a:off x="6897688" y="6423293"/>
            <a:ext cx="4914900" cy="1569660"/>
          </a:xfrm>
          <a:prstGeom prst="rect">
            <a:avLst/>
          </a:prstGeom>
          <a:noFill/>
        </p:spPr>
        <p:txBody>
          <a:bodyPr wrap="square" rtlCol="0">
            <a:spAutoFit/>
          </a:bodyPr>
          <a:lstStyle/>
          <a:p>
            <a:pPr algn="ctr"/>
            <a:r>
              <a:rPr lang="en-US" sz="9600" b="1">
                <a:solidFill>
                  <a:schemeClr val="accent4"/>
                </a:solidFill>
                <a:latin typeface="Arial" panose="020B0604020202020204" pitchFamily="34" charset="0"/>
                <a:cs typeface="Arial" panose="020B0604020202020204" pitchFamily="34" charset="0"/>
              </a:rPr>
              <a:t>31.35%</a:t>
            </a:r>
          </a:p>
        </p:txBody>
      </p:sp>
      <p:sp>
        <p:nvSpPr>
          <p:cNvPr id="23" name="TextBox 22">
            <a:extLst>
              <a:ext uri="{FF2B5EF4-FFF2-40B4-BE49-F238E27FC236}">
                <a16:creationId xmlns:a16="http://schemas.microsoft.com/office/drawing/2014/main" id="{D2F159F6-C06C-654D-AAE9-FE15C3605D4C}"/>
              </a:ext>
            </a:extLst>
          </p:cNvPr>
          <p:cNvSpPr txBox="1"/>
          <p:nvPr/>
        </p:nvSpPr>
        <p:spPr>
          <a:xfrm>
            <a:off x="12079287" y="8011202"/>
            <a:ext cx="5257800" cy="1631216"/>
          </a:xfrm>
          <a:prstGeom prst="rect">
            <a:avLst/>
          </a:prstGeom>
          <a:noFill/>
        </p:spPr>
        <p:txBody>
          <a:bodyPr wrap="square" rtlCol="0">
            <a:spAutoFit/>
          </a:bodyPr>
          <a:lstStyle/>
          <a:p>
            <a:pPr algn="ctr"/>
            <a:r>
              <a:rPr lang="en-US" sz="3200">
                <a:solidFill>
                  <a:schemeClr val="bg1"/>
                </a:solidFill>
                <a:latin typeface="Arial" panose="020B0604020202020204" pitchFamily="34" charset="0"/>
                <a:cs typeface="Arial" panose="020B0604020202020204" pitchFamily="34" charset="0"/>
              </a:rPr>
              <a:t>50% of search </a:t>
            </a:r>
          </a:p>
          <a:p>
            <a:pPr algn="ctr"/>
            <a:r>
              <a:rPr lang="en-US" sz="3200">
                <a:solidFill>
                  <a:schemeClr val="bg1"/>
                </a:solidFill>
                <a:latin typeface="Arial" panose="020B0604020202020204" pitchFamily="34" charset="0"/>
                <a:cs typeface="Arial" panose="020B0604020202020204" pitchFamily="34" charset="0"/>
              </a:rPr>
              <a:t>queries are four </a:t>
            </a:r>
          </a:p>
          <a:p>
            <a:pPr algn="ctr"/>
            <a:r>
              <a:rPr lang="en-US" sz="3200">
                <a:solidFill>
                  <a:schemeClr val="bg1"/>
                </a:solidFill>
                <a:latin typeface="Arial" panose="020B0604020202020204" pitchFamily="34" charset="0"/>
                <a:cs typeface="Arial" panose="020B0604020202020204" pitchFamily="34" charset="0"/>
              </a:rPr>
              <a:t>words or longer </a:t>
            </a:r>
            <a:endParaRPr lang="en-US" sz="280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24FA1E1-96D4-B944-A2CD-1B0BF2C6D458}"/>
              </a:ext>
            </a:extLst>
          </p:cNvPr>
          <p:cNvSpPr txBox="1"/>
          <p:nvPr/>
        </p:nvSpPr>
        <p:spPr>
          <a:xfrm>
            <a:off x="12422188" y="6423293"/>
            <a:ext cx="4914900" cy="1569660"/>
          </a:xfrm>
          <a:prstGeom prst="rect">
            <a:avLst/>
          </a:prstGeom>
          <a:noFill/>
        </p:spPr>
        <p:txBody>
          <a:bodyPr wrap="square" rtlCol="0">
            <a:spAutoFit/>
          </a:bodyPr>
          <a:lstStyle/>
          <a:p>
            <a:pPr algn="ctr"/>
            <a:r>
              <a:rPr lang="en-US" sz="9600" b="1">
                <a:solidFill>
                  <a:schemeClr val="accent4"/>
                </a:solidFill>
                <a:latin typeface="Arial" panose="020B0604020202020204" pitchFamily="34" charset="0"/>
                <a:cs typeface="Arial" panose="020B0604020202020204" pitchFamily="34" charset="0"/>
              </a:rPr>
              <a:t>50%</a:t>
            </a:r>
          </a:p>
        </p:txBody>
      </p:sp>
      <p:sp>
        <p:nvSpPr>
          <p:cNvPr id="26" name="TextBox 25">
            <a:extLst>
              <a:ext uri="{FF2B5EF4-FFF2-40B4-BE49-F238E27FC236}">
                <a16:creationId xmlns:a16="http://schemas.microsoft.com/office/drawing/2014/main" id="{2226BD90-A846-1444-ACCA-277183E46B79}"/>
              </a:ext>
            </a:extLst>
          </p:cNvPr>
          <p:cNvSpPr txBox="1"/>
          <p:nvPr/>
        </p:nvSpPr>
        <p:spPr>
          <a:xfrm>
            <a:off x="17603787" y="8011431"/>
            <a:ext cx="5257800" cy="2062103"/>
          </a:xfrm>
          <a:prstGeom prst="rect">
            <a:avLst/>
          </a:prstGeom>
          <a:noFill/>
        </p:spPr>
        <p:txBody>
          <a:bodyPr wrap="square" rtlCol="0">
            <a:spAutoFit/>
          </a:bodyPr>
          <a:lstStyle/>
          <a:p>
            <a:pPr algn="ctr"/>
            <a:r>
              <a:rPr lang="en-US" sz="3200">
                <a:solidFill>
                  <a:schemeClr val="bg1"/>
                </a:solidFill>
                <a:latin typeface="Arial" panose="020B0604020202020204" pitchFamily="34" charset="0"/>
                <a:cs typeface="Arial" panose="020B0604020202020204" pitchFamily="34" charset="0"/>
              </a:rPr>
              <a:t>85% of mobile advertisers think they’re providing </a:t>
            </a:r>
          </a:p>
          <a:p>
            <a:pPr algn="ctr"/>
            <a:r>
              <a:rPr lang="en-US" sz="3200">
                <a:solidFill>
                  <a:schemeClr val="bg1"/>
                </a:solidFill>
                <a:latin typeface="Arial" panose="020B0604020202020204" pitchFamily="34" charset="0"/>
                <a:cs typeface="Arial" panose="020B0604020202020204" pitchFamily="34" charset="0"/>
              </a:rPr>
              <a:t>a positive experience; </a:t>
            </a:r>
          </a:p>
          <a:p>
            <a:pPr algn="ctr"/>
            <a:r>
              <a:rPr lang="en-US" sz="3200">
                <a:solidFill>
                  <a:schemeClr val="bg1"/>
                </a:solidFill>
                <a:latin typeface="Arial" panose="020B0604020202020204" pitchFamily="34" charset="0"/>
                <a:cs typeface="Arial" panose="020B0604020202020204" pitchFamily="34" charset="0"/>
              </a:rPr>
              <a:t>only 47% of users agree</a:t>
            </a:r>
            <a:endParaRPr lang="en-US" sz="2800">
              <a:solidFill>
                <a:schemeClr val="bg1"/>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3083579-4B77-9A49-A3AE-E03D90783D12}"/>
              </a:ext>
            </a:extLst>
          </p:cNvPr>
          <p:cNvSpPr txBox="1"/>
          <p:nvPr/>
        </p:nvSpPr>
        <p:spPr>
          <a:xfrm>
            <a:off x="17946688" y="6423522"/>
            <a:ext cx="4914900" cy="1569660"/>
          </a:xfrm>
          <a:prstGeom prst="rect">
            <a:avLst/>
          </a:prstGeom>
          <a:noFill/>
        </p:spPr>
        <p:txBody>
          <a:bodyPr wrap="square" rtlCol="0">
            <a:spAutoFit/>
          </a:bodyPr>
          <a:lstStyle/>
          <a:p>
            <a:pPr algn="ctr"/>
            <a:r>
              <a:rPr lang="en-US" sz="9600" b="1">
                <a:solidFill>
                  <a:schemeClr val="accent4"/>
                </a:solidFill>
                <a:latin typeface="Arial" panose="020B0604020202020204" pitchFamily="34" charset="0"/>
                <a:cs typeface="Arial" panose="020B0604020202020204" pitchFamily="34" charset="0"/>
              </a:rPr>
              <a:t>47%</a:t>
            </a:r>
          </a:p>
        </p:txBody>
      </p:sp>
      <p:pic>
        <p:nvPicPr>
          <p:cNvPr id="29" name="Picture 28">
            <a:extLst>
              <a:ext uri="{FF2B5EF4-FFF2-40B4-BE49-F238E27FC236}">
                <a16:creationId xmlns:a16="http://schemas.microsoft.com/office/drawing/2014/main" id="{55CA5625-CA18-2F44-A267-12606D9AA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855" y="4191000"/>
            <a:ext cx="2141272" cy="2074358"/>
          </a:xfrm>
          <a:prstGeom prst="rect">
            <a:avLst/>
          </a:prstGeom>
        </p:spPr>
      </p:pic>
      <p:pic>
        <p:nvPicPr>
          <p:cNvPr id="30" name="Picture 29">
            <a:extLst>
              <a:ext uri="{FF2B5EF4-FFF2-40B4-BE49-F238E27FC236}">
                <a16:creationId xmlns:a16="http://schemas.microsoft.com/office/drawing/2014/main" id="{CC42D338-9EC0-F944-B3F3-EEA9119DA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987" y="4225942"/>
            <a:ext cx="1253908" cy="2097053"/>
          </a:xfrm>
          <a:prstGeom prst="rect">
            <a:avLst/>
          </a:prstGeom>
        </p:spPr>
      </p:pic>
      <p:pic>
        <p:nvPicPr>
          <p:cNvPr id="32" name="Picture 31">
            <a:extLst>
              <a:ext uri="{FF2B5EF4-FFF2-40B4-BE49-F238E27FC236}">
                <a16:creationId xmlns:a16="http://schemas.microsoft.com/office/drawing/2014/main" id="{ADA9DC1A-2F92-8146-B6EF-985F67A4ED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0987" y="4481072"/>
            <a:ext cx="2314697" cy="1708086"/>
          </a:xfrm>
          <a:prstGeom prst="rect">
            <a:avLst/>
          </a:prstGeom>
        </p:spPr>
      </p:pic>
      <p:pic>
        <p:nvPicPr>
          <p:cNvPr id="33" name="Picture 32">
            <a:extLst>
              <a:ext uri="{FF2B5EF4-FFF2-40B4-BE49-F238E27FC236}">
                <a16:creationId xmlns:a16="http://schemas.microsoft.com/office/drawing/2014/main" id="{B98A4877-71D7-4C49-9545-AF0EEDE812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36588" y="4243526"/>
            <a:ext cx="2666998" cy="1918047"/>
          </a:xfrm>
          <a:prstGeom prst="rect">
            <a:avLst/>
          </a:prstGeom>
        </p:spPr>
      </p:pic>
      <p:pic>
        <p:nvPicPr>
          <p:cNvPr id="21" name="Picture 20">
            <a:extLst>
              <a:ext uri="{FF2B5EF4-FFF2-40B4-BE49-F238E27FC236}">
                <a16:creationId xmlns:a16="http://schemas.microsoft.com/office/drawing/2014/main" id="{EE6A8E13-3D9A-AE4F-8DAF-8A77B77138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158671722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C32670-503D-0045-B1AE-FC96AAB39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 y="0"/>
            <a:ext cx="24384000" cy="13716000"/>
          </a:xfrm>
          <a:prstGeom prst="rect">
            <a:avLst/>
          </a:prstGeom>
        </p:spPr>
      </p:pic>
      <p:sp>
        <p:nvSpPr>
          <p:cNvPr id="2" name="Rectangle 1">
            <a:extLst>
              <a:ext uri="{FF2B5EF4-FFF2-40B4-BE49-F238E27FC236}">
                <a16:creationId xmlns:a16="http://schemas.microsoft.com/office/drawing/2014/main" id="{1FF0DDF6-42BC-E446-B83B-05AE9DC01BE7}"/>
              </a:ext>
            </a:extLst>
          </p:cNvPr>
          <p:cNvSpPr/>
          <p:nvPr/>
        </p:nvSpPr>
        <p:spPr>
          <a:xfrm>
            <a:off x="4762" y="0"/>
            <a:ext cx="24384000" cy="13716000"/>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TextBox 2">
            <a:extLst>
              <a:ext uri="{FF2B5EF4-FFF2-40B4-BE49-F238E27FC236}">
                <a16:creationId xmlns:a16="http://schemas.microsoft.com/office/drawing/2014/main" id="{99DC682E-949D-5444-A75F-435955B2B95A}"/>
              </a:ext>
            </a:extLst>
          </p:cNvPr>
          <p:cNvSpPr txBox="1"/>
          <p:nvPr/>
        </p:nvSpPr>
        <p:spPr>
          <a:xfrm>
            <a:off x="1587" y="4419600"/>
            <a:ext cx="24384000" cy="2554545"/>
          </a:xfrm>
          <a:prstGeom prst="rect">
            <a:avLst/>
          </a:prstGeom>
          <a:noFill/>
        </p:spPr>
        <p:txBody>
          <a:bodyPr wrap="square" rtlCol="0">
            <a:spAutoFit/>
          </a:bodyPr>
          <a:lstStyle/>
          <a:p>
            <a:pPr algn="ctr"/>
            <a:r>
              <a:rPr lang="en-US" sz="8000" b="1" cap="all">
                <a:solidFill>
                  <a:schemeClr val="bg1"/>
                </a:solidFill>
                <a:latin typeface="Arial" panose="020B0604020202020204" pitchFamily="34" charset="0"/>
                <a:cs typeface="Arial" panose="020B0604020202020204" pitchFamily="34" charset="0"/>
              </a:rPr>
              <a:t>TRANSITION SLIDE OPTION #1</a:t>
            </a:r>
          </a:p>
          <a:p>
            <a:pPr algn="ctr"/>
            <a:r>
              <a:rPr lang="en-US" sz="8000" b="1" cap="all">
                <a:solidFill>
                  <a:schemeClr val="bg1"/>
                </a:solidFill>
                <a:latin typeface="Arial" panose="020B0604020202020204" pitchFamily="34" charset="0"/>
                <a:cs typeface="Arial" panose="020B0604020202020204" pitchFamily="34" charset="0"/>
              </a:rPr>
              <a:t>TEXT CAN GO ON TWO LINES</a:t>
            </a:r>
          </a:p>
        </p:txBody>
      </p:sp>
      <p:pic>
        <p:nvPicPr>
          <p:cNvPr id="6" name="Picture 5">
            <a:extLst>
              <a:ext uri="{FF2B5EF4-FFF2-40B4-BE49-F238E27FC236}">
                <a16:creationId xmlns:a16="http://schemas.microsoft.com/office/drawing/2014/main" id="{E6E5834C-9781-0B45-BF92-C59B27ADC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08716" y="7543800"/>
            <a:ext cx="2019565" cy="2151276"/>
          </a:xfrm>
          <a:prstGeom prst="rect">
            <a:avLst/>
          </a:prstGeom>
        </p:spPr>
      </p:pic>
    </p:spTree>
    <p:extLst>
      <p:ext uri="{BB962C8B-B14F-4D97-AF65-F5344CB8AC3E}">
        <p14:creationId xmlns:p14="http://schemas.microsoft.com/office/powerpoint/2010/main" val="233466191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160B71-8984-4E4C-A3C5-C98CD6EE2C93}"/>
              </a:ext>
            </a:extLst>
          </p:cNvPr>
          <p:cNvPicPr>
            <a:picLocks noChangeAspect="1"/>
          </p:cNvPicPr>
          <p:nvPr/>
        </p:nvPicPr>
        <p:blipFill rotWithShape="1">
          <a:blip r:embed="rId3">
            <a:extLst>
              <a:ext uri="{28A0092B-C50C-407E-A947-70E740481C1C}">
                <a14:useLocalDpi xmlns:a14="http://schemas.microsoft.com/office/drawing/2010/main" val="0"/>
              </a:ext>
            </a:extLst>
          </a:blip>
          <a:srcRect l="31459" r="33973" b="82764"/>
          <a:stretch/>
        </p:blipFill>
        <p:spPr>
          <a:xfrm>
            <a:off x="7672039" y="0"/>
            <a:ext cx="8430322" cy="2364059"/>
          </a:xfrm>
          <a:prstGeom prst="rect">
            <a:avLst/>
          </a:prstGeom>
        </p:spPr>
      </p:pic>
      <p:sp>
        <p:nvSpPr>
          <p:cNvPr id="4" name="THE WAY WE ARE BUILDING WEBSITES IS BROKEN.">
            <a:extLst>
              <a:ext uri="{FF2B5EF4-FFF2-40B4-BE49-F238E27FC236}">
                <a16:creationId xmlns:a16="http://schemas.microsoft.com/office/drawing/2014/main" id="{9480192F-A8A5-8740-AF4A-79BFD412E775}"/>
              </a:ext>
            </a:extLst>
          </p:cNvPr>
          <p:cNvSpPr txBox="1">
            <a:spLocks/>
          </p:cNvSpPr>
          <p:nvPr/>
        </p:nvSpPr>
        <p:spPr>
          <a:xfrm>
            <a:off x="832788" y="3964120"/>
            <a:ext cx="22721602" cy="4092496"/>
          </a:xfrm>
          <a:prstGeom prst="rect">
            <a:avLst/>
          </a:prstGeom>
        </p:spPr>
        <p:txBody>
          <a:bodyPr>
            <a:noAutofit/>
          </a:bodyPr>
          <a:lstStyle>
            <a:lvl1pPr algn="l" defTabSz="2340863" rtl="0" eaLnBrk="1" latinLnBrk="0" hangingPunct="1">
              <a:lnSpc>
                <a:spcPct val="85000"/>
              </a:lnSpc>
              <a:spcBef>
                <a:spcPct val="0"/>
              </a:spcBef>
              <a:buNone/>
              <a:defRPr sz="13248" b="1" kern="1200" spc="-50" baseline="0">
                <a:solidFill>
                  <a:srgbClr val="FFFFFF"/>
                </a:solidFill>
                <a:latin typeface="Proxima Nova"/>
                <a:ea typeface="Proxima Nova"/>
                <a:cs typeface="Proxima Nova"/>
                <a:sym typeface="Proxima Nova"/>
              </a:defRPr>
            </a:lvl1pPr>
          </a:lstStyle>
          <a:p>
            <a:pPr algn="ctr"/>
            <a:r>
              <a:rPr lang="en-US" sz="9600" cap="all">
                <a:latin typeface="Arial" panose="020B0604020202020204" pitchFamily="34" charset="0"/>
                <a:cs typeface="Arial" panose="020B0604020202020204" pitchFamily="34" charset="0"/>
              </a:rPr>
              <a:t>TSL Marketing GENERAL </a:t>
            </a:r>
          </a:p>
          <a:p>
            <a:pPr algn="ctr"/>
            <a:r>
              <a:rPr lang="en-US" sz="9600" cap="all">
                <a:latin typeface="Arial" panose="020B0604020202020204" pitchFamily="34" charset="0"/>
                <a:cs typeface="Arial" panose="020B0604020202020204" pitchFamily="34" charset="0"/>
              </a:rPr>
              <a:t>PRESENTATION DECK cover slide</a:t>
            </a:r>
          </a:p>
          <a:p>
            <a:pPr algn="ctr"/>
            <a:endParaRPr lang="en-US" sz="5600" cap="all">
              <a:latin typeface="Arial" panose="020B0604020202020204" pitchFamily="34" charset="0"/>
              <a:cs typeface="Arial" panose="020B0604020202020204" pitchFamily="34" charset="0"/>
            </a:endParaRPr>
          </a:p>
          <a:p>
            <a:pPr algn="ctr"/>
            <a:r>
              <a:rPr lang="en-US" sz="5600" cap="all">
                <a:latin typeface="Arial" panose="020B0604020202020204" pitchFamily="34" charset="0"/>
                <a:cs typeface="Arial" panose="020B0604020202020204" pitchFamily="34" charset="0"/>
              </a:rPr>
              <a:t>2018</a:t>
            </a:r>
          </a:p>
        </p:txBody>
      </p:sp>
      <p:sp>
        <p:nvSpPr>
          <p:cNvPr id="9" name="Shape 539">
            <a:extLst>
              <a:ext uri="{FF2B5EF4-FFF2-40B4-BE49-F238E27FC236}">
                <a16:creationId xmlns:a16="http://schemas.microsoft.com/office/drawing/2014/main" id="{3D44640B-706C-F147-AB59-3A428C97062C}"/>
              </a:ext>
            </a:extLst>
          </p:cNvPr>
          <p:cNvSpPr/>
          <p:nvPr/>
        </p:nvSpPr>
        <p:spPr>
          <a:xfrm>
            <a:off x="-12369" y="8878689"/>
            <a:ext cx="24411912" cy="2031321"/>
          </a:xfrm>
          <a:prstGeom prst="rect">
            <a:avLst/>
          </a:prstGeom>
          <a:ln w="25400">
            <a:miter lim="400000"/>
          </a:ln>
          <a:extLst>
            <a:ext uri="{C572A759-6A51-4108-AA02-DFA0A04FC94B}">
              <ma14:wrappingTextBoxFlag xmlns:ma14="http://schemas.microsoft.com/office/mac/drawingml/2011/main" xmlns="" val="1"/>
            </a:ext>
          </a:extLst>
        </p:spPr>
        <p:txBody>
          <a:bodyPr wrap="square" lIns="243838" tIns="243838" rIns="243838" bIns="243838" anchor="t">
            <a:spAutoFit/>
          </a:bodyPr>
          <a:lstStyle/>
          <a:p>
            <a:pPr algn="ctr">
              <a:lnSpc>
                <a:spcPts val="6000"/>
              </a:lnSpc>
              <a:defRPr>
                <a:solidFill>
                  <a:srgbClr val="535353"/>
                </a:solidFill>
                <a:latin typeface="Proxima Nova Light"/>
                <a:ea typeface="Proxima Nova Light"/>
                <a:cs typeface="Proxima Nova Light"/>
                <a:sym typeface="Proxima Nova Light"/>
              </a:defRPr>
            </a:pPr>
            <a:r>
              <a:rPr lang="en-US" sz="5600" b="1" cap="all">
                <a:solidFill>
                  <a:schemeClr val="bg1"/>
                </a:solidFill>
                <a:latin typeface="Arial" charset="0"/>
                <a:ea typeface="Arial" charset="0"/>
                <a:cs typeface="Arial" charset="0"/>
              </a:rPr>
              <a:t>///</a:t>
            </a:r>
            <a:r>
              <a:rPr lang="en-US" sz="5600" b="1" cap="all">
                <a:solidFill>
                  <a:srgbClr val="99CB38"/>
                </a:solidFill>
                <a:latin typeface="Arial" charset="0"/>
                <a:ea typeface="Arial" charset="0"/>
                <a:cs typeface="Arial" charset="0"/>
              </a:rPr>
              <a:t> </a:t>
            </a:r>
            <a:r>
              <a:rPr lang="en-US" sz="5600" b="1" cap="all">
                <a:solidFill>
                  <a:srgbClr val="ED493F"/>
                </a:solidFill>
                <a:latin typeface="Arial" charset="0"/>
                <a:ea typeface="Arial" charset="0"/>
                <a:cs typeface="Arial" charset="0"/>
              </a:rPr>
              <a:t>AN OVERVIEW OF YOUR PRESENTATION TOPIC</a:t>
            </a:r>
          </a:p>
          <a:p>
            <a:pPr algn="ctr">
              <a:lnSpc>
                <a:spcPts val="6000"/>
              </a:lnSpc>
              <a:defRPr>
                <a:solidFill>
                  <a:srgbClr val="535353"/>
                </a:solidFill>
                <a:latin typeface="Proxima Nova Light"/>
                <a:ea typeface="Proxima Nova Light"/>
                <a:cs typeface="Proxima Nova Light"/>
                <a:sym typeface="Proxima Nova Light"/>
              </a:defRPr>
            </a:pPr>
            <a:r>
              <a:rPr lang="en-US" sz="5600" b="1" cap="all">
                <a:solidFill>
                  <a:srgbClr val="ED493F"/>
                </a:solidFill>
                <a:latin typeface="Arial" charset="0"/>
                <a:ea typeface="Arial" charset="0"/>
                <a:cs typeface="Arial" charset="0"/>
              </a:rPr>
              <a:t>GOES HERE ON TWO LINES MAXIMUM</a:t>
            </a:r>
            <a:r>
              <a:rPr lang="en-US" sz="5600" b="1" cap="all">
                <a:solidFill>
                  <a:srgbClr val="FEC013"/>
                </a:solidFill>
                <a:latin typeface="Arial" charset="0"/>
                <a:ea typeface="Arial" charset="0"/>
                <a:cs typeface="Arial" charset="0"/>
              </a:rPr>
              <a:t> </a:t>
            </a:r>
            <a:r>
              <a:rPr lang="en-US" sz="5600" b="1" cap="all">
                <a:solidFill>
                  <a:schemeClr val="bg1"/>
                </a:solidFill>
                <a:latin typeface="Arial" charset="0"/>
                <a:ea typeface="Arial" charset="0"/>
                <a:cs typeface="Arial" charset="0"/>
              </a:rPr>
              <a:t>///</a:t>
            </a:r>
            <a:endParaRPr sz="5600" b="1" cap="all">
              <a:solidFill>
                <a:schemeClr val="bg1"/>
              </a:solidFill>
              <a:latin typeface="Arial" charset="0"/>
              <a:ea typeface="Arial" charset="0"/>
              <a:cs typeface="Arial" charset="0"/>
            </a:endParaRPr>
          </a:p>
        </p:txBody>
      </p:sp>
      <p:pic>
        <p:nvPicPr>
          <p:cNvPr id="13" name="Picture 12">
            <a:extLst>
              <a:ext uri="{FF2B5EF4-FFF2-40B4-BE49-F238E27FC236}">
                <a16:creationId xmlns:a16="http://schemas.microsoft.com/office/drawing/2014/main" id="{3FEC5185-1A44-704E-A07E-515F366A77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3798" y="931425"/>
            <a:ext cx="3979577" cy="834346"/>
          </a:xfrm>
          <a:prstGeom prst="rect">
            <a:avLst/>
          </a:prstGeom>
        </p:spPr>
      </p:pic>
    </p:spTree>
    <p:extLst>
      <p:ext uri="{BB962C8B-B14F-4D97-AF65-F5344CB8AC3E}">
        <p14:creationId xmlns:p14="http://schemas.microsoft.com/office/powerpoint/2010/main" val="4374357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68DE07-0E4F-8943-94F4-B748E572F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 y="0"/>
            <a:ext cx="24384000" cy="13716000"/>
          </a:xfrm>
          <a:prstGeom prst="rect">
            <a:avLst/>
          </a:prstGeom>
        </p:spPr>
      </p:pic>
      <p:sp>
        <p:nvSpPr>
          <p:cNvPr id="2" name="Rectangle 1">
            <a:extLst>
              <a:ext uri="{FF2B5EF4-FFF2-40B4-BE49-F238E27FC236}">
                <a16:creationId xmlns:a16="http://schemas.microsoft.com/office/drawing/2014/main" id="{1FF0DDF6-42BC-E446-B83B-05AE9DC01BE7}"/>
              </a:ext>
            </a:extLst>
          </p:cNvPr>
          <p:cNvSpPr/>
          <p:nvPr/>
        </p:nvSpPr>
        <p:spPr>
          <a:xfrm>
            <a:off x="38216" y="11151"/>
            <a:ext cx="24384000" cy="13716000"/>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TextBox 2">
            <a:extLst>
              <a:ext uri="{FF2B5EF4-FFF2-40B4-BE49-F238E27FC236}">
                <a16:creationId xmlns:a16="http://schemas.microsoft.com/office/drawing/2014/main" id="{99DC682E-949D-5444-A75F-435955B2B95A}"/>
              </a:ext>
            </a:extLst>
          </p:cNvPr>
          <p:cNvSpPr txBox="1"/>
          <p:nvPr/>
        </p:nvSpPr>
        <p:spPr>
          <a:xfrm>
            <a:off x="1587" y="4419600"/>
            <a:ext cx="24384000" cy="2554545"/>
          </a:xfrm>
          <a:prstGeom prst="rect">
            <a:avLst/>
          </a:prstGeom>
          <a:noFill/>
        </p:spPr>
        <p:txBody>
          <a:bodyPr wrap="square" rtlCol="0">
            <a:spAutoFit/>
          </a:bodyPr>
          <a:lstStyle/>
          <a:p>
            <a:pPr algn="ctr"/>
            <a:r>
              <a:rPr lang="en-US" sz="8000" b="1" cap="all">
                <a:solidFill>
                  <a:schemeClr val="bg1"/>
                </a:solidFill>
                <a:latin typeface="Arial" panose="020B0604020202020204" pitchFamily="34" charset="0"/>
                <a:cs typeface="Arial" panose="020B0604020202020204" pitchFamily="34" charset="0"/>
              </a:rPr>
              <a:t>TRANSITION SLIDE OPTION #2</a:t>
            </a:r>
          </a:p>
          <a:p>
            <a:pPr algn="ctr"/>
            <a:r>
              <a:rPr lang="en-US" sz="8000" b="1" cap="all">
                <a:solidFill>
                  <a:schemeClr val="bg1"/>
                </a:solidFill>
                <a:latin typeface="Arial" panose="020B0604020202020204" pitchFamily="34" charset="0"/>
                <a:cs typeface="Arial" panose="020B0604020202020204" pitchFamily="34" charset="0"/>
              </a:rPr>
              <a:t>TEXT CAN GO ON TWO LINES</a:t>
            </a:r>
          </a:p>
        </p:txBody>
      </p:sp>
      <p:pic>
        <p:nvPicPr>
          <p:cNvPr id="6" name="Picture 5">
            <a:extLst>
              <a:ext uri="{FF2B5EF4-FFF2-40B4-BE49-F238E27FC236}">
                <a16:creationId xmlns:a16="http://schemas.microsoft.com/office/drawing/2014/main" id="{CB5A606C-58B0-654E-BCD1-A9D727F1B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2861" y="7543800"/>
            <a:ext cx="2151276" cy="2151276"/>
          </a:xfrm>
          <a:prstGeom prst="rect">
            <a:avLst/>
          </a:prstGeom>
        </p:spPr>
      </p:pic>
    </p:spTree>
    <p:extLst>
      <p:ext uri="{BB962C8B-B14F-4D97-AF65-F5344CB8AC3E}">
        <p14:creationId xmlns:p14="http://schemas.microsoft.com/office/powerpoint/2010/main" val="33452161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5C4DB5-A10E-6F4E-A124-6A28709B9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 y="0"/>
            <a:ext cx="24384000" cy="13716000"/>
          </a:xfrm>
          <a:prstGeom prst="rect">
            <a:avLst/>
          </a:prstGeom>
        </p:spPr>
      </p:pic>
      <p:sp>
        <p:nvSpPr>
          <p:cNvPr id="2" name="Rectangle 1">
            <a:extLst>
              <a:ext uri="{FF2B5EF4-FFF2-40B4-BE49-F238E27FC236}">
                <a16:creationId xmlns:a16="http://schemas.microsoft.com/office/drawing/2014/main" id="{1FF0DDF6-42BC-E446-B83B-05AE9DC01BE7}"/>
              </a:ext>
            </a:extLst>
          </p:cNvPr>
          <p:cNvSpPr/>
          <p:nvPr/>
        </p:nvSpPr>
        <p:spPr>
          <a:xfrm>
            <a:off x="-23116" y="0"/>
            <a:ext cx="24384000" cy="13716000"/>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TextBox 2">
            <a:extLst>
              <a:ext uri="{FF2B5EF4-FFF2-40B4-BE49-F238E27FC236}">
                <a16:creationId xmlns:a16="http://schemas.microsoft.com/office/drawing/2014/main" id="{99DC682E-949D-5444-A75F-435955B2B95A}"/>
              </a:ext>
            </a:extLst>
          </p:cNvPr>
          <p:cNvSpPr txBox="1"/>
          <p:nvPr/>
        </p:nvSpPr>
        <p:spPr>
          <a:xfrm>
            <a:off x="1587" y="4419600"/>
            <a:ext cx="24384000" cy="2554545"/>
          </a:xfrm>
          <a:prstGeom prst="rect">
            <a:avLst/>
          </a:prstGeom>
          <a:noFill/>
        </p:spPr>
        <p:txBody>
          <a:bodyPr wrap="square" rtlCol="0">
            <a:spAutoFit/>
          </a:bodyPr>
          <a:lstStyle/>
          <a:p>
            <a:pPr algn="ctr"/>
            <a:r>
              <a:rPr lang="en-US" sz="8000" b="1" cap="all">
                <a:solidFill>
                  <a:schemeClr val="bg1"/>
                </a:solidFill>
                <a:latin typeface="Arial" panose="020B0604020202020204" pitchFamily="34" charset="0"/>
                <a:cs typeface="Arial" panose="020B0604020202020204" pitchFamily="34" charset="0"/>
              </a:rPr>
              <a:t>TRANSITION SLIDE OPTION #3</a:t>
            </a:r>
          </a:p>
          <a:p>
            <a:pPr algn="ctr"/>
            <a:r>
              <a:rPr lang="en-US" sz="8000" b="1" cap="all">
                <a:solidFill>
                  <a:schemeClr val="bg1"/>
                </a:solidFill>
                <a:latin typeface="Arial" panose="020B0604020202020204" pitchFamily="34" charset="0"/>
                <a:cs typeface="Arial" panose="020B0604020202020204" pitchFamily="34" charset="0"/>
              </a:rPr>
              <a:t>TEXT CAN GO ON TWO LINES</a:t>
            </a:r>
          </a:p>
        </p:txBody>
      </p:sp>
      <p:pic>
        <p:nvPicPr>
          <p:cNvPr id="6" name="Picture 5">
            <a:extLst>
              <a:ext uri="{FF2B5EF4-FFF2-40B4-BE49-F238E27FC236}">
                <a16:creationId xmlns:a16="http://schemas.microsoft.com/office/drawing/2014/main" id="{F058759E-8CDE-EE40-ACAB-24BCB94C09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8163" y="7543800"/>
            <a:ext cx="2220672" cy="2151276"/>
          </a:xfrm>
          <a:prstGeom prst="rect">
            <a:avLst/>
          </a:prstGeom>
        </p:spPr>
      </p:pic>
    </p:spTree>
    <p:extLst>
      <p:ext uri="{BB962C8B-B14F-4D97-AF65-F5344CB8AC3E}">
        <p14:creationId xmlns:p14="http://schemas.microsoft.com/office/powerpoint/2010/main" val="283835307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27ED88-5EA8-3E42-8666-5B93B022F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 y="0"/>
            <a:ext cx="24384000" cy="13716000"/>
          </a:xfrm>
          <a:prstGeom prst="rect">
            <a:avLst/>
          </a:prstGeom>
        </p:spPr>
      </p:pic>
      <p:sp>
        <p:nvSpPr>
          <p:cNvPr id="2" name="Rectangle 1">
            <a:extLst>
              <a:ext uri="{FF2B5EF4-FFF2-40B4-BE49-F238E27FC236}">
                <a16:creationId xmlns:a16="http://schemas.microsoft.com/office/drawing/2014/main" id="{1FF0DDF6-42BC-E446-B83B-05AE9DC01BE7}"/>
              </a:ext>
            </a:extLst>
          </p:cNvPr>
          <p:cNvSpPr/>
          <p:nvPr/>
        </p:nvSpPr>
        <p:spPr>
          <a:xfrm>
            <a:off x="21758" y="0"/>
            <a:ext cx="24384000" cy="13716000"/>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TextBox 2">
            <a:extLst>
              <a:ext uri="{FF2B5EF4-FFF2-40B4-BE49-F238E27FC236}">
                <a16:creationId xmlns:a16="http://schemas.microsoft.com/office/drawing/2014/main" id="{99DC682E-949D-5444-A75F-435955B2B95A}"/>
              </a:ext>
            </a:extLst>
          </p:cNvPr>
          <p:cNvSpPr txBox="1"/>
          <p:nvPr/>
        </p:nvSpPr>
        <p:spPr>
          <a:xfrm>
            <a:off x="1587" y="4419600"/>
            <a:ext cx="24384000" cy="2554545"/>
          </a:xfrm>
          <a:prstGeom prst="rect">
            <a:avLst/>
          </a:prstGeom>
          <a:noFill/>
        </p:spPr>
        <p:txBody>
          <a:bodyPr wrap="square" rtlCol="0">
            <a:spAutoFit/>
          </a:bodyPr>
          <a:lstStyle/>
          <a:p>
            <a:pPr algn="ctr"/>
            <a:r>
              <a:rPr lang="en-US" sz="8000" b="1" cap="all">
                <a:solidFill>
                  <a:schemeClr val="bg1"/>
                </a:solidFill>
                <a:latin typeface="Arial" panose="020B0604020202020204" pitchFamily="34" charset="0"/>
                <a:cs typeface="Arial" panose="020B0604020202020204" pitchFamily="34" charset="0"/>
              </a:rPr>
              <a:t>TRANSITION SLIDE OPTION #4</a:t>
            </a:r>
          </a:p>
          <a:p>
            <a:pPr algn="ctr"/>
            <a:r>
              <a:rPr lang="en-US" sz="8000" b="1" cap="all">
                <a:solidFill>
                  <a:schemeClr val="bg1"/>
                </a:solidFill>
                <a:latin typeface="Arial" panose="020B0604020202020204" pitchFamily="34" charset="0"/>
                <a:cs typeface="Arial" panose="020B0604020202020204" pitchFamily="34" charset="0"/>
              </a:rPr>
              <a:t>TEXT CAN GO ON TWO LINES</a:t>
            </a:r>
          </a:p>
        </p:txBody>
      </p:sp>
      <p:pic>
        <p:nvPicPr>
          <p:cNvPr id="5" name="Picture 4">
            <a:extLst>
              <a:ext uri="{FF2B5EF4-FFF2-40B4-BE49-F238E27FC236}">
                <a16:creationId xmlns:a16="http://schemas.microsoft.com/office/drawing/2014/main" id="{C883CFA2-75FD-A84D-B07A-91EA4AF16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1679" y="7543800"/>
            <a:ext cx="2293639" cy="2151276"/>
          </a:xfrm>
          <a:prstGeom prst="rect">
            <a:avLst/>
          </a:prstGeom>
        </p:spPr>
      </p:pic>
    </p:spTree>
    <p:extLst>
      <p:ext uri="{BB962C8B-B14F-4D97-AF65-F5344CB8AC3E}">
        <p14:creationId xmlns:p14="http://schemas.microsoft.com/office/powerpoint/2010/main" val="225500795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E7DA2B-7017-C747-B268-E36CF16776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4" y="0"/>
            <a:ext cx="24384000" cy="13716000"/>
          </a:xfrm>
          <a:prstGeom prst="rect">
            <a:avLst/>
          </a:prstGeom>
        </p:spPr>
      </p:pic>
      <p:sp>
        <p:nvSpPr>
          <p:cNvPr id="2" name="Rectangle 1">
            <a:extLst>
              <a:ext uri="{FF2B5EF4-FFF2-40B4-BE49-F238E27FC236}">
                <a16:creationId xmlns:a16="http://schemas.microsoft.com/office/drawing/2014/main" id="{1FF0DDF6-42BC-E446-B83B-05AE9DC01BE7}"/>
              </a:ext>
            </a:extLst>
          </p:cNvPr>
          <p:cNvSpPr/>
          <p:nvPr/>
        </p:nvSpPr>
        <p:spPr>
          <a:xfrm>
            <a:off x="27054" y="0"/>
            <a:ext cx="24384000" cy="13716000"/>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TextBox 2">
            <a:extLst>
              <a:ext uri="{FF2B5EF4-FFF2-40B4-BE49-F238E27FC236}">
                <a16:creationId xmlns:a16="http://schemas.microsoft.com/office/drawing/2014/main" id="{99DC682E-949D-5444-A75F-435955B2B95A}"/>
              </a:ext>
            </a:extLst>
          </p:cNvPr>
          <p:cNvSpPr txBox="1"/>
          <p:nvPr/>
        </p:nvSpPr>
        <p:spPr>
          <a:xfrm>
            <a:off x="1587" y="4419600"/>
            <a:ext cx="24384000" cy="2554545"/>
          </a:xfrm>
          <a:prstGeom prst="rect">
            <a:avLst/>
          </a:prstGeom>
          <a:noFill/>
        </p:spPr>
        <p:txBody>
          <a:bodyPr wrap="square" rtlCol="0">
            <a:spAutoFit/>
          </a:bodyPr>
          <a:lstStyle/>
          <a:p>
            <a:pPr algn="ctr"/>
            <a:r>
              <a:rPr lang="en-US" sz="8000" b="1" cap="all">
                <a:solidFill>
                  <a:schemeClr val="bg1"/>
                </a:solidFill>
                <a:latin typeface="Arial" panose="020B0604020202020204" pitchFamily="34" charset="0"/>
                <a:cs typeface="Arial" panose="020B0604020202020204" pitchFamily="34" charset="0"/>
              </a:rPr>
              <a:t>TRANSITION SLIDE OPTION #5</a:t>
            </a:r>
          </a:p>
          <a:p>
            <a:pPr algn="ctr"/>
            <a:r>
              <a:rPr lang="en-US" sz="8000" b="1" cap="all">
                <a:solidFill>
                  <a:schemeClr val="bg1"/>
                </a:solidFill>
                <a:latin typeface="Arial" panose="020B0604020202020204" pitchFamily="34" charset="0"/>
                <a:cs typeface="Arial" panose="020B0604020202020204" pitchFamily="34" charset="0"/>
              </a:rPr>
              <a:t>TEXT CAN GO ON TWO LINES</a:t>
            </a:r>
          </a:p>
        </p:txBody>
      </p:sp>
      <p:pic>
        <p:nvPicPr>
          <p:cNvPr id="6" name="Picture 5">
            <a:extLst>
              <a:ext uri="{FF2B5EF4-FFF2-40B4-BE49-F238E27FC236}">
                <a16:creationId xmlns:a16="http://schemas.microsoft.com/office/drawing/2014/main" id="{E55C5FEA-E3D1-4840-BF1C-985F2B6E83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4843" y="7543800"/>
            <a:ext cx="2527312" cy="2151276"/>
          </a:xfrm>
          <a:prstGeom prst="rect">
            <a:avLst/>
          </a:prstGeom>
        </p:spPr>
      </p:pic>
    </p:spTree>
    <p:extLst>
      <p:ext uri="{BB962C8B-B14F-4D97-AF65-F5344CB8AC3E}">
        <p14:creationId xmlns:p14="http://schemas.microsoft.com/office/powerpoint/2010/main" val="43742308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CA648D-D6D9-6A42-9BE4-C7A4F5B68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4" y="-17585"/>
            <a:ext cx="24384000" cy="13716000"/>
          </a:xfrm>
          <a:prstGeom prst="rect">
            <a:avLst/>
          </a:prstGeom>
        </p:spPr>
      </p:pic>
      <p:sp>
        <p:nvSpPr>
          <p:cNvPr id="2" name="Rectangle 1">
            <a:extLst>
              <a:ext uri="{FF2B5EF4-FFF2-40B4-BE49-F238E27FC236}">
                <a16:creationId xmlns:a16="http://schemas.microsoft.com/office/drawing/2014/main" id="{1FF0DDF6-42BC-E446-B83B-05AE9DC01BE7}"/>
              </a:ext>
            </a:extLst>
          </p:cNvPr>
          <p:cNvSpPr/>
          <p:nvPr/>
        </p:nvSpPr>
        <p:spPr>
          <a:xfrm>
            <a:off x="45794" y="0"/>
            <a:ext cx="24384000" cy="13716000"/>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TextBox 2">
            <a:extLst>
              <a:ext uri="{FF2B5EF4-FFF2-40B4-BE49-F238E27FC236}">
                <a16:creationId xmlns:a16="http://schemas.microsoft.com/office/drawing/2014/main" id="{99DC682E-949D-5444-A75F-435955B2B95A}"/>
              </a:ext>
            </a:extLst>
          </p:cNvPr>
          <p:cNvSpPr txBox="1"/>
          <p:nvPr/>
        </p:nvSpPr>
        <p:spPr>
          <a:xfrm>
            <a:off x="1587" y="4419600"/>
            <a:ext cx="24384000" cy="2554545"/>
          </a:xfrm>
          <a:prstGeom prst="rect">
            <a:avLst/>
          </a:prstGeom>
          <a:noFill/>
        </p:spPr>
        <p:txBody>
          <a:bodyPr wrap="square" rtlCol="0">
            <a:spAutoFit/>
          </a:bodyPr>
          <a:lstStyle/>
          <a:p>
            <a:pPr algn="ctr"/>
            <a:r>
              <a:rPr lang="en-US" sz="8000" b="1" cap="all">
                <a:solidFill>
                  <a:schemeClr val="bg1"/>
                </a:solidFill>
                <a:latin typeface="Arial" panose="020B0604020202020204" pitchFamily="34" charset="0"/>
                <a:cs typeface="Arial" panose="020B0604020202020204" pitchFamily="34" charset="0"/>
              </a:rPr>
              <a:t>TRANSITION SLIDE OPTION #6</a:t>
            </a:r>
          </a:p>
          <a:p>
            <a:pPr algn="ctr"/>
            <a:r>
              <a:rPr lang="en-US" sz="8000" b="1" cap="all">
                <a:solidFill>
                  <a:schemeClr val="bg1"/>
                </a:solidFill>
                <a:latin typeface="Arial" panose="020B0604020202020204" pitchFamily="34" charset="0"/>
                <a:cs typeface="Arial" panose="020B0604020202020204" pitchFamily="34" charset="0"/>
              </a:rPr>
              <a:t>TEXT CAN GO ON TWO LINES</a:t>
            </a:r>
          </a:p>
        </p:txBody>
      </p:sp>
      <p:pic>
        <p:nvPicPr>
          <p:cNvPr id="5" name="Picture 4">
            <a:extLst>
              <a:ext uri="{FF2B5EF4-FFF2-40B4-BE49-F238E27FC236}">
                <a16:creationId xmlns:a16="http://schemas.microsoft.com/office/drawing/2014/main" id="{3112D30B-A520-1E47-9DB6-7BC0D20D62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2861" y="7543800"/>
            <a:ext cx="2151276" cy="2151276"/>
          </a:xfrm>
          <a:prstGeom prst="rect">
            <a:avLst/>
          </a:prstGeom>
        </p:spPr>
      </p:pic>
    </p:spTree>
    <p:extLst>
      <p:ext uri="{BB962C8B-B14F-4D97-AF65-F5344CB8AC3E}">
        <p14:creationId xmlns:p14="http://schemas.microsoft.com/office/powerpoint/2010/main" val="257428756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CA648D-D6D9-6A42-9BE4-C7A4F5B68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4" y="-17585"/>
            <a:ext cx="24384000" cy="13716000"/>
          </a:xfrm>
          <a:prstGeom prst="rect">
            <a:avLst/>
          </a:prstGeom>
        </p:spPr>
      </p:pic>
      <p:sp>
        <p:nvSpPr>
          <p:cNvPr id="2" name="Rectangle 1">
            <a:extLst>
              <a:ext uri="{FF2B5EF4-FFF2-40B4-BE49-F238E27FC236}">
                <a16:creationId xmlns:a16="http://schemas.microsoft.com/office/drawing/2014/main" id="{1FF0DDF6-42BC-E446-B83B-05AE9DC01BE7}"/>
              </a:ext>
            </a:extLst>
          </p:cNvPr>
          <p:cNvSpPr/>
          <p:nvPr/>
        </p:nvSpPr>
        <p:spPr>
          <a:xfrm>
            <a:off x="20761" y="-17585"/>
            <a:ext cx="24384000" cy="13716000"/>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TextBox 2">
            <a:extLst>
              <a:ext uri="{FF2B5EF4-FFF2-40B4-BE49-F238E27FC236}">
                <a16:creationId xmlns:a16="http://schemas.microsoft.com/office/drawing/2014/main" id="{99DC682E-949D-5444-A75F-435955B2B95A}"/>
              </a:ext>
            </a:extLst>
          </p:cNvPr>
          <p:cNvSpPr txBox="1"/>
          <p:nvPr/>
        </p:nvSpPr>
        <p:spPr>
          <a:xfrm>
            <a:off x="1587" y="4419600"/>
            <a:ext cx="24384000" cy="2554545"/>
          </a:xfrm>
          <a:prstGeom prst="rect">
            <a:avLst/>
          </a:prstGeom>
          <a:noFill/>
        </p:spPr>
        <p:txBody>
          <a:bodyPr wrap="square" rtlCol="0">
            <a:spAutoFit/>
          </a:bodyPr>
          <a:lstStyle/>
          <a:p>
            <a:pPr algn="ctr"/>
            <a:r>
              <a:rPr lang="en-US" sz="8000" b="1" cap="all">
                <a:solidFill>
                  <a:schemeClr val="bg1"/>
                </a:solidFill>
                <a:latin typeface="Arial" panose="020B0604020202020204" pitchFamily="34" charset="0"/>
                <a:cs typeface="Arial" panose="020B0604020202020204" pitchFamily="34" charset="0"/>
              </a:rPr>
              <a:t>TRANSITION SLIDE OPTION #7</a:t>
            </a:r>
          </a:p>
          <a:p>
            <a:pPr algn="ctr"/>
            <a:r>
              <a:rPr lang="en-US" sz="8000" b="1" cap="all">
                <a:solidFill>
                  <a:schemeClr val="bg1"/>
                </a:solidFill>
                <a:latin typeface="Arial" panose="020B0604020202020204" pitchFamily="34" charset="0"/>
                <a:cs typeface="Arial" panose="020B0604020202020204" pitchFamily="34" charset="0"/>
              </a:rPr>
              <a:t>TEXT CAN GO ON TWO LINES</a:t>
            </a:r>
          </a:p>
        </p:txBody>
      </p:sp>
      <p:pic>
        <p:nvPicPr>
          <p:cNvPr id="5" name="Picture 4">
            <a:extLst>
              <a:ext uri="{FF2B5EF4-FFF2-40B4-BE49-F238E27FC236}">
                <a16:creationId xmlns:a16="http://schemas.microsoft.com/office/drawing/2014/main" id="{3112D30B-A520-1E47-9DB6-7BC0D20D62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8187" y="7543800"/>
            <a:ext cx="2640624" cy="2151276"/>
          </a:xfrm>
          <a:prstGeom prst="rect">
            <a:avLst/>
          </a:prstGeom>
        </p:spPr>
      </p:pic>
    </p:spTree>
    <p:extLst>
      <p:ext uri="{BB962C8B-B14F-4D97-AF65-F5344CB8AC3E}">
        <p14:creationId xmlns:p14="http://schemas.microsoft.com/office/powerpoint/2010/main" val="32991819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CA648D-D6D9-6A42-9BE4-C7A4F5B68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4" y="-17585"/>
            <a:ext cx="24384000" cy="13716000"/>
          </a:xfrm>
          <a:prstGeom prst="rect">
            <a:avLst/>
          </a:prstGeom>
        </p:spPr>
      </p:pic>
      <p:sp>
        <p:nvSpPr>
          <p:cNvPr id="2" name="Rectangle 1">
            <a:extLst>
              <a:ext uri="{FF2B5EF4-FFF2-40B4-BE49-F238E27FC236}">
                <a16:creationId xmlns:a16="http://schemas.microsoft.com/office/drawing/2014/main" id="{1FF0DDF6-42BC-E446-B83B-05AE9DC01BE7}"/>
              </a:ext>
            </a:extLst>
          </p:cNvPr>
          <p:cNvSpPr/>
          <p:nvPr/>
        </p:nvSpPr>
        <p:spPr>
          <a:xfrm>
            <a:off x="26499" y="11723"/>
            <a:ext cx="24384000" cy="13716000"/>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TextBox 2">
            <a:extLst>
              <a:ext uri="{FF2B5EF4-FFF2-40B4-BE49-F238E27FC236}">
                <a16:creationId xmlns:a16="http://schemas.microsoft.com/office/drawing/2014/main" id="{99DC682E-949D-5444-A75F-435955B2B95A}"/>
              </a:ext>
            </a:extLst>
          </p:cNvPr>
          <p:cNvSpPr txBox="1"/>
          <p:nvPr/>
        </p:nvSpPr>
        <p:spPr>
          <a:xfrm>
            <a:off x="1587" y="4419600"/>
            <a:ext cx="24384000" cy="2554545"/>
          </a:xfrm>
          <a:prstGeom prst="rect">
            <a:avLst/>
          </a:prstGeom>
          <a:noFill/>
        </p:spPr>
        <p:txBody>
          <a:bodyPr wrap="square" rtlCol="0">
            <a:spAutoFit/>
          </a:bodyPr>
          <a:lstStyle/>
          <a:p>
            <a:pPr algn="ctr"/>
            <a:r>
              <a:rPr lang="en-US" sz="8000" b="1" cap="all">
                <a:solidFill>
                  <a:schemeClr val="bg1"/>
                </a:solidFill>
                <a:latin typeface="Arial" panose="020B0604020202020204" pitchFamily="34" charset="0"/>
                <a:cs typeface="Arial" panose="020B0604020202020204" pitchFamily="34" charset="0"/>
              </a:rPr>
              <a:t>TRANSITION SLIDE OPTION #8</a:t>
            </a:r>
          </a:p>
          <a:p>
            <a:pPr algn="ctr"/>
            <a:r>
              <a:rPr lang="en-US" sz="8000" b="1" cap="all">
                <a:solidFill>
                  <a:schemeClr val="bg1"/>
                </a:solidFill>
                <a:latin typeface="Arial" panose="020B0604020202020204" pitchFamily="34" charset="0"/>
                <a:cs typeface="Arial" panose="020B0604020202020204" pitchFamily="34" charset="0"/>
              </a:rPr>
              <a:t>TEXT CAN GO ON TWO LINES</a:t>
            </a:r>
          </a:p>
        </p:txBody>
      </p:sp>
      <p:pic>
        <p:nvPicPr>
          <p:cNvPr id="5" name="Picture 4">
            <a:extLst>
              <a:ext uri="{FF2B5EF4-FFF2-40B4-BE49-F238E27FC236}">
                <a16:creationId xmlns:a16="http://schemas.microsoft.com/office/drawing/2014/main" id="{3112D30B-A520-1E47-9DB6-7BC0D20D62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78192" y="7543800"/>
            <a:ext cx="2080613" cy="2151276"/>
          </a:xfrm>
          <a:prstGeom prst="rect">
            <a:avLst/>
          </a:prstGeom>
        </p:spPr>
      </p:pic>
    </p:spTree>
    <p:extLst>
      <p:ext uri="{BB962C8B-B14F-4D97-AF65-F5344CB8AC3E}">
        <p14:creationId xmlns:p14="http://schemas.microsoft.com/office/powerpoint/2010/main" val="69998046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CA648D-D6D9-6A42-9BE4-C7A4F5B68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4" y="-17585"/>
            <a:ext cx="24384000" cy="13716000"/>
          </a:xfrm>
          <a:prstGeom prst="rect">
            <a:avLst/>
          </a:prstGeom>
        </p:spPr>
      </p:pic>
      <p:sp>
        <p:nvSpPr>
          <p:cNvPr id="2" name="Rectangle 1">
            <a:extLst>
              <a:ext uri="{FF2B5EF4-FFF2-40B4-BE49-F238E27FC236}">
                <a16:creationId xmlns:a16="http://schemas.microsoft.com/office/drawing/2014/main" id="{1FF0DDF6-42BC-E446-B83B-05AE9DC01BE7}"/>
              </a:ext>
            </a:extLst>
          </p:cNvPr>
          <p:cNvSpPr/>
          <p:nvPr/>
        </p:nvSpPr>
        <p:spPr>
          <a:xfrm>
            <a:off x="-16547" y="0"/>
            <a:ext cx="24384000" cy="13716000"/>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TextBox 2">
            <a:extLst>
              <a:ext uri="{FF2B5EF4-FFF2-40B4-BE49-F238E27FC236}">
                <a16:creationId xmlns:a16="http://schemas.microsoft.com/office/drawing/2014/main" id="{99DC682E-949D-5444-A75F-435955B2B95A}"/>
              </a:ext>
            </a:extLst>
          </p:cNvPr>
          <p:cNvSpPr txBox="1"/>
          <p:nvPr/>
        </p:nvSpPr>
        <p:spPr>
          <a:xfrm>
            <a:off x="1587" y="4419600"/>
            <a:ext cx="24384000" cy="2554545"/>
          </a:xfrm>
          <a:prstGeom prst="rect">
            <a:avLst/>
          </a:prstGeom>
          <a:noFill/>
        </p:spPr>
        <p:txBody>
          <a:bodyPr wrap="square" rtlCol="0">
            <a:spAutoFit/>
          </a:bodyPr>
          <a:lstStyle/>
          <a:p>
            <a:pPr algn="ctr"/>
            <a:r>
              <a:rPr lang="en-US" sz="8000" b="1" cap="all">
                <a:solidFill>
                  <a:schemeClr val="bg1"/>
                </a:solidFill>
                <a:latin typeface="Arial" panose="020B0604020202020204" pitchFamily="34" charset="0"/>
                <a:cs typeface="Arial" panose="020B0604020202020204" pitchFamily="34" charset="0"/>
              </a:rPr>
              <a:t>TRANSITION SLIDE OPTION #9</a:t>
            </a:r>
          </a:p>
          <a:p>
            <a:pPr algn="ctr"/>
            <a:r>
              <a:rPr lang="en-US" sz="8000" b="1" cap="all">
                <a:solidFill>
                  <a:schemeClr val="bg1"/>
                </a:solidFill>
                <a:latin typeface="Arial" panose="020B0604020202020204" pitchFamily="34" charset="0"/>
                <a:cs typeface="Arial" panose="020B0604020202020204" pitchFamily="34" charset="0"/>
              </a:rPr>
              <a:t>TEXT CAN GO ON TWO LINES</a:t>
            </a:r>
          </a:p>
        </p:txBody>
      </p:sp>
      <p:pic>
        <p:nvPicPr>
          <p:cNvPr id="5" name="Picture 4">
            <a:extLst>
              <a:ext uri="{FF2B5EF4-FFF2-40B4-BE49-F238E27FC236}">
                <a16:creationId xmlns:a16="http://schemas.microsoft.com/office/drawing/2014/main" id="{3112D30B-A520-1E47-9DB6-7BC0D20D62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088" y="7543800"/>
            <a:ext cx="2464822" cy="2151276"/>
          </a:xfrm>
          <a:prstGeom prst="rect">
            <a:avLst/>
          </a:prstGeom>
        </p:spPr>
      </p:pic>
    </p:spTree>
    <p:extLst>
      <p:ext uri="{BB962C8B-B14F-4D97-AF65-F5344CB8AC3E}">
        <p14:creationId xmlns:p14="http://schemas.microsoft.com/office/powerpoint/2010/main" val="267447861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CA648D-D6D9-6A42-9BE4-C7A4F5B684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4" y="-17585"/>
            <a:ext cx="24384000" cy="13716000"/>
          </a:xfrm>
          <a:prstGeom prst="rect">
            <a:avLst/>
          </a:prstGeom>
        </p:spPr>
      </p:pic>
      <p:sp>
        <p:nvSpPr>
          <p:cNvPr id="2" name="Rectangle 1">
            <a:extLst>
              <a:ext uri="{FF2B5EF4-FFF2-40B4-BE49-F238E27FC236}">
                <a16:creationId xmlns:a16="http://schemas.microsoft.com/office/drawing/2014/main" id="{1FF0DDF6-42BC-E446-B83B-05AE9DC01BE7}"/>
              </a:ext>
            </a:extLst>
          </p:cNvPr>
          <p:cNvSpPr/>
          <p:nvPr/>
        </p:nvSpPr>
        <p:spPr>
          <a:xfrm>
            <a:off x="-15998" y="0"/>
            <a:ext cx="24384000" cy="13716000"/>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TextBox 2">
            <a:extLst>
              <a:ext uri="{FF2B5EF4-FFF2-40B4-BE49-F238E27FC236}">
                <a16:creationId xmlns:a16="http://schemas.microsoft.com/office/drawing/2014/main" id="{99DC682E-949D-5444-A75F-435955B2B95A}"/>
              </a:ext>
            </a:extLst>
          </p:cNvPr>
          <p:cNvSpPr txBox="1"/>
          <p:nvPr/>
        </p:nvSpPr>
        <p:spPr>
          <a:xfrm>
            <a:off x="1587" y="4419600"/>
            <a:ext cx="24384000" cy="2554545"/>
          </a:xfrm>
          <a:prstGeom prst="rect">
            <a:avLst/>
          </a:prstGeom>
          <a:noFill/>
        </p:spPr>
        <p:txBody>
          <a:bodyPr wrap="square" rtlCol="0">
            <a:spAutoFit/>
          </a:bodyPr>
          <a:lstStyle/>
          <a:p>
            <a:pPr algn="ctr"/>
            <a:r>
              <a:rPr lang="en-US" sz="8000" b="1" cap="all">
                <a:solidFill>
                  <a:schemeClr val="bg1"/>
                </a:solidFill>
                <a:latin typeface="Arial" panose="020B0604020202020204" pitchFamily="34" charset="0"/>
                <a:cs typeface="Arial" panose="020B0604020202020204" pitchFamily="34" charset="0"/>
              </a:rPr>
              <a:t>TRANSITION SLIDE OPTION #9</a:t>
            </a:r>
          </a:p>
          <a:p>
            <a:pPr algn="ctr"/>
            <a:r>
              <a:rPr lang="en-US" sz="8000" b="1" cap="all">
                <a:solidFill>
                  <a:schemeClr val="bg1"/>
                </a:solidFill>
                <a:latin typeface="Arial" panose="020B0604020202020204" pitchFamily="34" charset="0"/>
                <a:cs typeface="Arial" panose="020B0604020202020204" pitchFamily="34" charset="0"/>
              </a:rPr>
              <a:t>TEXT CAN GO ON TWO LINES</a:t>
            </a:r>
          </a:p>
        </p:txBody>
      </p:sp>
      <p:pic>
        <p:nvPicPr>
          <p:cNvPr id="5" name="Picture 4">
            <a:extLst>
              <a:ext uri="{FF2B5EF4-FFF2-40B4-BE49-F238E27FC236}">
                <a16:creationId xmlns:a16="http://schemas.microsoft.com/office/drawing/2014/main" id="{3112D30B-A520-1E47-9DB6-7BC0D20D62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6088" y="7710004"/>
            <a:ext cx="2464822" cy="1818868"/>
          </a:xfrm>
          <a:prstGeom prst="rect">
            <a:avLst/>
          </a:prstGeom>
        </p:spPr>
      </p:pic>
    </p:spTree>
    <p:extLst>
      <p:ext uri="{BB962C8B-B14F-4D97-AF65-F5344CB8AC3E}">
        <p14:creationId xmlns:p14="http://schemas.microsoft.com/office/powerpoint/2010/main" val="306933174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E498D6-3DBF-7E4E-BF54-83983CC5E18E}"/>
              </a:ext>
            </a:extLst>
          </p:cNvPr>
          <p:cNvPicPr>
            <a:picLocks noChangeAspect="1"/>
          </p:cNvPicPr>
          <p:nvPr/>
        </p:nvPicPr>
        <p:blipFill rotWithShape="1">
          <a:blip r:embed="rId3">
            <a:extLst>
              <a:ext uri="{28A0092B-C50C-407E-A947-70E740481C1C}">
                <a14:useLocalDpi xmlns:a14="http://schemas.microsoft.com/office/drawing/2010/main" val="0"/>
              </a:ext>
            </a:extLst>
          </a:blip>
          <a:srcRect l="5441" t="19372" r="18764" b="-90"/>
          <a:stretch/>
        </p:blipFill>
        <p:spPr>
          <a:xfrm>
            <a:off x="0" y="0"/>
            <a:ext cx="24387175" cy="13716000"/>
          </a:xfrm>
          <a:prstGeom prst="rect">
            <a:avLst/>
          </a:prstGeom>
        </p:spPr>
      </p:pic>
      <p:sp>
        <p:nvSpPr>
          <p:cNvPr id="8" name="Shape 539">
            <a:extLst>
              <a:ext uri="{FF2B5EF4-FFF2-40B4-BE49-F238E27FC236}">
                <a16:creationId xmlns:a16="http://schemas.microsoft.com/office/drawing/2014/main" id="{3FF4992B-CB89-8049-8B6D-C643E34B6139}"/>
              </a:ext>
            </a:extLst>
          </p:cNvPr>
          <p:cNvSpPr/>
          <p:nvPr/>
        </p:nvSpPr>
        <p:spPr>
          <a:xfrm>
            <a:off x="-12369" y="9836302"/>
            <a:ext cx="24411912" cy="3141946"/>
          </a:xfrm>
          <a:prstGeom prst="rect">
            <a:avLst/>
          </a:prstGeom>
          <a:ln w="25400">
            <a:miter lim="400000"/>
          </a:ln>
          <a:extLst>
            <a:ext uri="{C572A759-6A51-4108-AA02-DFA0A04FC94B}">
              <ma14:wrappingTextBoxFlag xmlns:ma14="http://schemas.microsoft.com/office/mac/drawingml/2011/main" xmlns="" val="1"/>
            </a:ext>
          </a:extLst>
        </p:spPr>
        <p:txBody>
          <a:bodyPr wrap="square" lIns="243838" tIns="243838" rIns="243838" bIns="243838" anchor="t">
            <a:spAutoFit/>
          </a:bodyPr>
          <a:lstStyle/>
          <a:p>
            <a:pPr algn="ctr">
              <a:lnSpc>
                <a:spcPts val="6000"/>
              </a:lnSpc>
              <a:defRPr>
                <a:solidFill>
                  <a:srgbClr val="535353"/>
                </a:solidFill>
                <a:latin typeface="Proxima Nova Light"/>
                <a:ea typeface="Proxima Nova Light"/>
                <a:cs typeface="Proxima Nova Light"/>
                <a:sym typeface="Proxima Nova Light"/>
              </a:defRPr>
            </a:pPr>
            <a:r>
              <a:rPr lang="en-US" sz="6000" b="1" cap="all">
                <a:solidFill>
                  <a:srgbClr val="ED493F"/>
                </a:solidFill>
                <a:latin typeface="Arial" charset="0"/>
                <a:ea typeface="Arial" charset="0"/>
                <a:cs typeface="Arial" charset="0"/>
              </a:rPr>
              <a:t>NORMA SHEPARDSON</a:t>
            </a:r>
            <a:endParaRPr lang="en-US" sz="5600" b="1" cap="all">
              <a:solidFill>
                <a:srgbClr val="10A496"/>
              </a:solidFill>
              <a:latin typeface="Arial" charset="0"/>
              <a:ea typeface="Arial" charset="0"/>
              <a:cs typeface="Arial" charset="0"/>
            </a:endParaRPr>
          </a:p>
          <a:p>
            <a:pPr algn="ctr">
              <a:lnSpc>
                <a:spcPts val="5000"/>
              </a:lnSpc>
              <a:defRPr>
                <a:solidFill>
                  <a:srgbClr val="535353"/>
                </a:solidFill>
                <a:latin typeface="Proxima Nova Light"/>
                <a:ea typeface="Proxima Nova Light"/>
                <a:cs typeface="Proxima Nova Light"/>
                <a:sym typeface="Proxima Nova Light"/>
              </a:defRPr>
            </a:pPr>
            <a:r>
              <a:rPr lang="en-US" sz="4000" b="1">
                <a:solidFill>
                  <a:schemeClr val="bg1"/>
                </a:solidFill>
                <a:latin typeface="Arial" panose="020B0604020202020204" pitchFamily="34" charset="0"/>
                <a:ea typeface="Arial" charset="0"/>
                <a:cs typeface="Arial" panose="020B0604020202020204" pitchFamily="34" charset="0"/>
              </a:rPr>
              <a:t>Senior Director, User Experience</a:t>
            </a:r>
          </a:p>
          <a:p>
            <a:pPr algn="ctr">
              <a:lnSpc>
                <a:spcPts val="5000"/>
              </a:lnSpc>
              <a:defRPr>
                <a:solidFill>
                  <a:srgbClr val="535353"/>
                </a:solidFill>
                <a:latin typeface="Proxima Nova Light"/>
                <a:ea typeface="Proxima Nova Light"/>
                <a:cs typeface="Proxima Nova Light"/>
                <a:sym typeface="Proxima Nova Light"/>
              </a:defRPr>
            </a:pPr>
            <a:r>
              <a:rPr lang="en-US" sz="4000">
                <a:solidFill>
                  <a:schemeClr val="bg1"/>
                </a:solidFill>
                <a:latin typeface="Arial" panose="020B0604020202020204" pitchFamily="34" charset="0"/>
                <a:ea typeface="Arial" charset="0"/>
                <a:cs typeface="Arial" panose="020B0604020202020204" pitchFamily="34" charset="0"/>
              </a:rPr>
              <a:t>508.322.0153</a:t>
            </a:r>
          </a:p>
          <a:p>
            <a:pPr algn="ctr">
              <a:lnSpc>
                <a:spcPts val="5000"/>
              </a:lnSpc>
              <a:defRPr>
                <a:solidFill>
                  <a:srgbClr val="535353"/>
                </a:solidFill>
                <a:latin typeface="Proxima Nova Light"/>
                <a:ea typeface="Proxima Nova Light"/>
                <a:cs typeface="Proxima Nova Light"/>
                <a:sym typeface="Proxima Nova Light"/>
              </a:defRPr>
            </a:pPr>
            <a:r>
              <a:rPr lang="en-US" sz="4000" err="1">
                <a:solidFill>
                  <a:schemeClr val="bg1"/>
                </a:solidFill>
                <a:latin typeface="Arial" panose="020B0604020202020204" pitchFamily="34" charset="0"/>
                <a:ea typeface="Arial" charset="0"/>
                <a:cs typeface="Arial" panose="020B0604020202020204" pitchFamily="34" charset="0"/>
              </a:rPr>
              <a:t>nshepardson@tslmarketing.com</a:t>
            </a:r>
            <a:endParaRPr sz="4000">
              <a:solidFill>
                <a:schemeClr val="bg1"/>
              </a:solidFill>
              <a:latin typeface="Arial" panose="020B0604020202020204" pitchFamily="34" charset="0"/>
              <a:ea typeface="Arial" charset="0"/>
              <a:cs typeface="Arial" panose="020B0604020202020204" pitchFamily="34" charset="0"/>
            </a:endParaRPr>
          </a:p>
        </p:txBody>
      </p:sp>
      <p:pic>
        <p:nvPicPr>
          <p:cNvPr id="12" name="Picture 11">
            <a:extLst>
              <a:ext uri="{FF2B5EF4-FFF2-40B4-BE49-F238E27FC236}">
                <a16:creationId xmlns:a16="http://schemas.microsoft.com/office/drawing/2014/main" id="{A87FE4E6-E0BD-E749-BDD1-F2BB983C2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1562" y="3019056"/>
            <a:ext cx="7844049" cy="5972544"/>
          </a:xfrm>
          <a:prstGeom prst="rect">
            <a:avLst/>
          </a:prstGeom>
        </p:spPr>
      </p:pic>
      <p:pic>
        <p:nvPicPr>
          <p:cNvPr id="7" name="Picture 6">
            <a:extLst>
              <a:ext uri="{FF2B5EF4-FFF2-40B4-BE49-F238E27FC236}">
                <a16:creationId xmlns:a16="http://schemas.microsoft.com/office/drawing/2014/main" id="{AF9513B6-288D-704B-8008-5908C3B612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3798" y="931425"/>
            <a:ext cx="3979577" cy="834346"/>
          </a:xfrm>
          <a:prstGeom prst="rect">
            <a:avLst/>
          </a:prstGeom>
        </p:spPr>
      </p:pic>
    </p:spTree>
    <p:extLst>
      <p:ext uri="{BB962C8B-B14F-4D97-AF65-F5344CB8AC3E}">
        <p14:creationId xmlns:p14="http://schemas.microsoft.com/office/powerpoint/2010/main" val="4128752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6F697E-186F-654A-B0D4-CE10C93B2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87175" cy="13716000"/>
          </a:xfrm>
          <a:prstGeom prst="rect">
            <a:avLst/>
          </a:prstGeom>
        </p:spPr>
      </p:pic>
      <p:sp>
        <p:nvSpPr>
          <p:cNvPr id="4" name="THE WAY WE ARE BUILDING WEBSITES IS BROKEN.">
            <a:extLst>
              <a:ext uri="{FF2B5EF4-FFF2-40B4-BE49-F238E27FC236}">
                <a16:creationId xmlns:a16="http://schemas.microsoft.com/office/drawing/2014/main" id="{9480192F-A8A5-8740-AF4A-79BFD412E775}"/>
              </a:ext>
            </a:extLst>
          </p:cNvPr>
          <p:cNvSpPr txBox="1">
            <a:spLocks/>
          </p:cNvSpPr>
          <p:nvPr/>
        </p:nvSpPr>
        <p:spPr>
          <a:xfrm>
            <a:off x="832788" y="2988536"/>
            <a:ext cx="22721602" cy="4092496"/>
          </a:xfrm>
          <a:prstGeom prst="rect">
            <a:avLst/>
          </a:prstGeom>
        </p:spPr>
        <p:txBody>
          <a:bodyPr>
            <a:noAutofit/>
          </a:bodyPr>
          <a:lstStyle>
            <a:lvl1pPr algn="l" defTabSz="2340863" rtl="0" eaLnBrk="1" latinLnBrk="0" hangingPunct="1">
              <a:lnSpc>
                <a:spcPct val="85000"/>
              </a:lnSpc>
              <a:spcBef>
                <a:spcPct val="0"/>
              </a:spcBef>
              <a:buNone/>
              <a:defRPr sz="13248" b="1" kern="1200" spc="-50" baseline="0">
                <a:solidFill>
                  <a:srgbClr val="FFFFFF"/>
                </a:solidFill>
                <a:latin typeface="Proxima Nova"/>
                <a:ea typeface="Proxima Nova"/>
                <a:cs typeface="Proxima Nova"/>
                <a:sym typeface="Proxima Nova"/>
              </a:defRPr>
            </a:lvl1pPr>
          </a:lstStyle>
          <a:p>
            <a:pPr algn="ctr"/>
            <a:r>
              <a:rPr lang="en-US" sz="9600" cap="all" dirty="0">
                <a:latin typeface="Arial" panose="020B0604020202020204" pitchFamily="34" charset="0"/>
                <a:cs typeface="Arial" panose="020B0604020202020204" pitchFamily="34" charset="0"/>
              </a:rPr>
              <a:t>TSL Marketing </a:t>
            </a:r>
          </a:p>
          <a:p>
            <a:pPr algn="ctr"/>
            <a:r>
              <a:rPr lang="en-US" sz="9600" cap="all" dirty="0">
                <a:latin typeface="Arial" panose="020B0604020202020204" pitchFamily="34" charset="0"/>
                <a:cs typeface="Arial" panose="020B0604020202020204" pitchFamily="34" charset="0"/>
              </a:rPr>
              <a:t>sales DECK cover slide</a:t>
            </a:r>
          </a:p>
          <a:p>
            <a:pPr algn="ctr"/>
            <a:endParaRPr lang="en-US" sz="5600" cap="all" dirty="0">
              <a:latin typeface="Arial" panose="020B0604020202020204" pitchFamily="34" charset="0"/>
              <a:cs typeface="Arial" panose="020B0604020202020204" pitchFamily="34" charset="0"/>
            </a:endParaRPr>
          </a:p>
          <a:p>
            <a:pPr algn="ctr"/>
            <a:r>
              <a:rPr lang="en-US" sz="5600" cap="all">
                <a:latin typeface="Arial" panose="020B0604020202020204" pitchFamily="34" charset="0"/>
                <a:cs typeface="Arial" panose="020B0604020202020204" pitchFamily="34" charset="0"/>
              </a:rPr>
              <a:t>2021</a:t>
            </a:r>
          </a:p>
        </p:txBody>
      </p:sp>
      <p:sp>
        <p:nvSpPr>
          <p:cNvPr id="9" name="Shape 539">
            <a:extLst>
              <a:ext uri="{FF2B5EF4-FFF2-40B4-BE49-F238E27FC236}">
                <a16:creationId xmlns:a16="http://schemas.microsoft.com/office/drawing/2014/main" id="{3D44640B-706C-F147-AB59-3A428C97062C}"/>
              </a:ext>
            </a:extLst>
          </p:cNvPr>
          <p:cNvSpPr/>
          <p:nvPr/>
        </p:nvSpPr>
        <p:spPr>
          <a:xfrm>
            <a:off x="-12369" y="7575845"/>
            <a:ext cx="24411912" cy="2031321"/>
          </a:xfrm>
          <a:prstGeom prst="rect">
            <a:avLst/>
          </a:prstGeom>
          <a:ln w="25400">
            <a:miter lim="400000"/>
          </a:ln>
          <a:extLst>
            <a:ext uri="{C572A759-6A51-4108-AA02-DFA0A04FC94B}">
              <ma14:wrappingTextBoxFlag xmlns:ma14="http://schemas.microsoft.com/office/mac/drawingml/2011/main" xmlns="" val="1"/>
            </a:ext>
          </a:extLst>
        </p:spPr>
        <p:txBody>
          <a:bodyPr wrap="square" lIns="243838" tIns="243838" rIns="243838" bIns="243838" anchor="t">
            <a:spAutoFit/>
          </a:bodyPr>
          <a:lstStyle/>
          <a:p>
            <a:pPr algn="ctr">
              <a:lnSpc>
                <a:spcPts val="6000"/>
              </a:lnSpc>
              <a:defRPr>
                <a:solidFill>
                  <a:srgbClr val="535353"/>
                </a:solidFill>
                <a:latin typeface="Proxima Nova Light"/>
                <a:ea typeface="Proxima Nova Light"/>
                <a:cs typeface="Proxima Nova Light"/>
                <a:sym typeface="Proxima Nova Light"/>
              </a:defRPr>
            </a:pPr>
            <a:r>
              <a:rPr lang="en-US" sz="5600" b="1" cap="all">
                <a:solidFill>
                  <a:schemeClr val="bg1"/>
                </a:solidFill>
                <a:latin typeface="Arial" charset="0"/>
                <a:ea typeface="Arial" charset="0"/>
                <a:cs typeface="Arial" charset="0"/>
              </a:rPr>
              <a:t>///</a:t>
            </a:r>
            <a:r>
              <a:rPr lang="en-US" sz="5600" b="1" cap="all">
                <a:solidFill>
                  <a:srgbClr val="99CB38"/>
                </a:solidFill>
                <a:latin typeface="Arial" charset="0"/>
                <a:ea typeface="Arial" charset="0"/>
                <a:cs typeface="Arial" charset="0"/>
              </a:rPr>
              <a:t> </a:t>
            </a:r>
            <a:r>
              <a:rPr lang="en-US" sz="5600" b="1" cap="all">
                <a:solidFill>
                  <a:srgbClr val="ED493F"/>
                </a:solidFill>
                <a:latin typeface="Arial" charset="0"/>
                <a:ea typeface="Arial" charset="0"/>
                <a:cs typeface="Arial" charset="0"/>
              </a:rPr>
              <a:t>AN OVERVIEW OF YOUR sales PRESENTATION TOPIC</a:t>
            </a:r>
          </a:p>
          <a:p>
            <a:pPr algn="ctr">
              <a:lnSpc>
                <a:spcPts val="6000"/>
              </a:lnSpc>
              <a:defRPr>
                <a:solidFill>
                  <a:srgbClr val="535353"/>
                </a:solidFill>
                <a:latin typeface="Proxima Nova Light"/>
                <a:ea typeface="Proxima Nova Light"/>
                <a:cs typeface="Proxima Nova Light"/>
                <a:sym typeface="Proxima Nova Light"/>
              </a:defRPr>
            </a:pPr>
            <a:r>
              <a:rPr lang="en-US" sz="5600" b="1" cap="all">
                <a:solidFill>
                  <a:srgbClr val="ED493F"/>
                </a:solidFill>
                <a:latin typeface="Arial" charset="0"/>
                <a:ea typeface="Arial" charset="0"/>
                <a:cs typeface="Arial" charset="0"/>
              </a:rPr>
              <a:t>GOES HERE ON TWO LINES MAXIMUM</a:t>
            </a:r>
            <a:r>
              <a:rPr lang="en-US" sz="5600" b="1" cap="all">
                <a:solidFill>
                  <a:srgbClr val="FEC013"/>
                </a:solidFill>
                <a:latin typeface="Arial" charset="0"/>
                <a:ea typeface="Arial" charset="0"/>
                <a:cs typeface="Arial" charset="0"/>
              </a:rPr>
              <a:t> </a:t>
            </a:r>
            <a:r>
              <a:rPr lang="en-US" sz="5600" b="1" cap="all">
                <a:solidFill>
                  <a:schemeClr val="bg1"/>
                </a:solidFill>
                <a:latin typeface="Arial" charset="0"/>
                <a:ea typeface="Arial" charset="0"/>
                <a:cs typeface="Arial" charset="0"/>
              </a:rPr>
              <a:t>///</a:t>
            </a:r>
            <a:endParaRPr sz="5600" b="1" cap="all">
              <a:solidFill>
                <a:schemeClr val="bg1"/>
              </a:solidFill>
              <a:latin typeface="Arial" charset="0"/>
              <a:ea typeface="Arial" charset="0"/>
              <a:cs typeface="Arial" charset="0"/>
            </a:endParaRPr>
          </a:p>
        </p:txBody>
      </p:sp>
      <p:sp>
        <p:nvSpPr>
          <p:cNvPr id="5" name="Rectangle 4">
            <a:extLst>
              <a:ext uri="{FF2B5EF4-FFF2-40B4-BE49-F238E27FC236}">
                <a16:creationId xmlns:a16="http://schemas.microsoft.com/office/drawing/2014/main" id="{FAA1C11C-433F-744A-888A-D6F35495D1FC}"/>
              </a:ext>
            </a:extLst>
          </p:cNvPr>
          <p:cNvSpPr/>
          <p:nvPr/>
        </p:nvSpPr>
        <p:spPr>
          <a:xfrm>
            <a:off x="-12369" y="10434919"/>
            <a:ext cx="24467736" cy="3281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6" name="Rectangle 5">
            <a:extLst>
              <a:ext uri="{FF2B5EF4-FFF2-40B4-BE49-F238E27FC236}">
                <a16:creationId xmlns:a16="http://schemas.microsoft.com/office/drawing/2014/main" id="{DAF87309-883E-5A43-8D3F-9BB7FEC553DE}"/>
              </a:ext>
            </a:extLst>
          </p:cNvPr>
          <p:cNvSpPr/>
          <p:nvPr/>
        </p:nvSpPr>
        <p:spPr>
          <a:xfrm>
            <a:off x="7264818" y="11767680"/>
            <a:ext cx="6630277" cy="523220"/>
          </a:xfrm>
          <a:prstGeom prst="rect">
            <a:avLst/>
          </a:prstGeom>
        </p:spPr>
        <p:txBody>
          <a:bodyPr wrap="none">
            <a:spAutoFit/>
          </a:bodyPr>
          <a:lstStyle/>
          <a:p>
            <a:r>
              <a:rPr lang="en-US" sz="2800" cap="all">
                <a:solidFill>
                  <a:schemeClr val="bg1">
                    <a:lumMod val="50000"/>
                  </a:schemeClr>
                </a:solidFill>
                <a:latin typeface="Arial" panose="020B0604020202020204" pitchFamily="34" charset="0"/>
                <a:cs typeface="Arial" panose="020B0604020202020204" pitchFamily="34" charset="0"/>
              </a:rPr>
              <a:t>Prepared by </a:t>
            </a:r>
            <a:r>
              <a:rPr lang="en-US" sz="2800" cap="all" err="1">
                <a:solidFill>
                  <a:schemeClr val="bg1">
                    <a:lumMod val="50000"/>
                  </a:schemeClr>
                </a:solidFill>
                <a:latin typeface="Arial" panose="020B0604020202020204" pitchFamily="34" charset="0"/>
                <a:cs typeface="Arial" panose="020B0604020202020204" pitchFamily="34" charset="0"/>
              </a:rPr>
              <a:t>tsl</a:t>
            </a:r>
            <a:r>
              <a:rPr lang="en-US" sz="2800" cap="all">
                <a:solidFill>
                  <a:schemeClr val="bg1">
                    <a:lumMod val="50000"/>
                  </a:schemeClr>
                </a:solidFill>
                <a:latin typeface="Arial" panose="020B0604020202020204" pitchFamily="34" charset="0"/>
                <a:cs typeface="Arial" panose="020B0604020202020204" pitchFamily="34" charset="0"/>
              </a:rPr>
              <a:t> marketing  for</a:t>
            </a:r>
            <a:endParaRPr lang="en-US" sz="2800">
              <a:solidFill>
                <a:schemeClr val="bg1">
                  <a:lumMod val="50000"/>
                </a:schemeClr>
              </a:solidFill>
            </a:endParaRPr>
          </a:p>
        </p:txBody>
      </p:sp>
      <p:pic>
        <p:nvPicPr>
          <p:cNvPr id="7" name="Picture 6">
            <a:extLst>
              <a:ext uri="{FF2B5EF4-FFF2-40B4-BE49-F238E27FC236}">
                <a16:creationId xmlns:a16="http://schemas.microsoft.com/office/drawing/2014/main" id="{C03453DF-7BBA-B348-A5E4-D933E9D1C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1991" y="11267192"/>
            <a:ext cx="1616528" cy="1616528"/>
          </a:xfrm>
          <a:prstGeom prst="rect">
            <a:avLst/>
          </a:prstGeom>
        </p:spPr>
      </p:pic>
      <p:pic>
        <p:nvPicPr>
          <p:cNvPr id="11" name="Picture 10">
            <a:extLst>
              <a:ext uri="{FF2B5EF4-FFF2-40B4-BE49-F238E27FC236}">
                <a16:creationId xmlns:a16="http://schemas.microsoft.com/office/drawing/2014/main" id="{F96DE4DD-D116-0E45-8AAA-63F28F9AB3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03798" y="931425"/>
            <a:ext cx="3979577" cy="834346"/>
          </a:xfrm>
          <a:prstGeom prst="rect">
            <a:avLst/>
          </a:prstGeom>
        </p:spPr>
      </p:pic>
    </p:spTree>
    <p:extLst>
      <p:ext uri="{BB962C8B-B14F-4D97-AF65-F5344CB8AC3E}">
        <p14:creationId xmlns:p14="http://schemas.microsoft.com/office/powerpoint/2010/main" val="2522807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57520F-3E6A-6842-AC5B-9BDBF1FC7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787" y="2406650"/>
            <a:ext cx="1682750" cy="1739900"/>
          </a:xfrm>
          <a:prstGeom prst="rect">
            <a:avLst/>
          </a:prstGeom>
        </p:spPr>
      </p:pic>
      <p:pic>
        <p:nvPicPr>
          <p:cNvPr id="5" name="Picture 4">
            <a:extLst>
              <a:ext uri="{FF2B5EF4-FFF2-40B4-BE49-F238E27FC236}">
                <a16:creationId xmlns:a16="http://schemas.microsoft.com/office/drawing/2014/main" id="{0A657863-58B1-C140-BA9E-8CA36AA7D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787" y="4997450"/>
            <a:ext cx="1682750" cy="1739900"/>
          </a:xfrm>
          <a:prstGeom prst="rect">
            <a:avLst/>
          </a:prstGeom>
        </p:spPr>
      </p:pic>
      <p:pic>
        <p:nvPicPr>
          <p:cNvPr id="7" name="Picture 6">
            <a:extLst>
              <a:ext uri="{FF2B5EF4-FFF2-40B4-BE49-F238E27FC236}">
                <a16:creationId xmlns:a16="http://schemas.microsoft.com/office/drawing/2014/main" id="{BFDD65D7-6874-C24A-9879-A327AFD10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2562" y="4997450"/>
            <a:ext cx="1682750" cy="1739900"/>
          </a:xfrm>
          <a:prstGeom prst="rect">
            <a:avLst/>
          </a:prstGeom>
        </p:spPr>
      </p:pic>
      <p:sp>
        <p:nvSpPr>
          <p:cNvPr id="10" name="Rectangle 9">
            <a:extLst>
              <a:ext uri="{FF2B5EF4-FFF2-40B4-BE49-F238E27FC236}">
                <a16:creationId xmlns:a16="http://schemas.microsoft.com/office/drawing/2014/main" id="{C9344B28-2893-AA4F-8237-6A14C99B3B45}"/>
              </a:ext>
            </a:extLst>
          </p:cNvPr>
          <p:cNvSpPr/>
          <p:nvPr/>
        </p:nvSpPr>
        <p:spPr>
          <a:xfrm>
            <a:off x="3582987" y="1981200"/>
            <a:ext cx="2501900" cy="2590800"/>
          </a:xfrm>
          <a:prstGeom prst="rect">
            <a:avLst/>
          </a:pr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E0CA0E9-EE5D-2140-8370-B794AF174C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2562" y="2406650"/>
            <a:ext cx="1682750" cy="1739900"/>
          </a:xfrm>
          <a:prstGeom prst="rect">
            <a:avLst/>
          </a:prstGeom>
        </p:spPr>
      </p:pic>
      <p:pic>
        <p:nvPicPr>
          <p:cNvPr id="11" name="Picture 10">
            <a:extLst>
              <a:ext uri="{FF2B5EF4-FFF2-40B4-BE49-F238E27FC236}">
                <a16:creationId xmlns:a16="http://schemas.microsoft.com/office/drawing/2014/main" id="{A6C5031F-4C50-344A-9815-22AC716552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4153" y="2571563"/>
            <a:ext cx="1682750" cy="1468689"/>
          </a:xfrm>
          <a:prstGeom prst="rect">
            <a:avLst/>
          </a:prstGeom>
        </p:spPr>
      </p:pic>
      <p:pic>
        <p:nvPicPr>
          <p:cNvPr id="12" name="Picture 11">
            <a:extLst>
              <a:ext uri="{FF2B5EF4-FFF2-40B4-BE49-F238E27FC236}">
                <a16:creationId xmlns:a16="http://schemas.microsoft.com/office/drawing/2014/main" id="{CDB8C3C8-84CE-BC46-A6C0-4FF843045B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14153" y="5162363"/>
            <a:ext cx="1682750" cy="1468689"/>
          </a:xfrm>
          <a:prstGeom prst="rect">
            <a:avLst/>
          </a:prstGeom>
        </p:spPr>
      </p:pic>
      <p:pic>
        <p:nvPicPr>
          <p:cNvPr id="13" name="Picture 12">
            <a:extLst>
              <a:ext uri="{FF2B5EF4-FFF2-40B4-BE49-F238E27FC236}">
                <a16:creationId xmlns:a16="http://schemas.microsoft.com/office/drawing/2014/main" id="{E3C00071-D9FE-1246-8040-1C846785F9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85928" y="5162363"/>
            <a:ext cx="1682750" cy="1468689"/>
          </a:xfrm>
          <a:prstGeom prst="rect">
            <a:avLst/>
          </a:prstGeom>
        </p:spPr>
      </p:pic>
      <p:sp>
        <p:nvSpPr>
          <p:cNvPr id="14" name="Rectangle 13">
            <a:extLst>
              <a:ext uri="{FF2B5EF4-FFF2-40B4-BE49-F238E27FC236}">
                <a16:creationId xmlns:a16="http://schemas.microsoft.com/office/drawing/2014/main" id="{1C1C0F8E-644A-C54F-84A5-9F1BAD78B588}"/>
              </a:ext>
            </a:extLst>
          </p:cNvPr>
          <p:cNvSpPr/>
          <p:nvPr/>
        </p:nvSpPr>
        <p:spPr>
          <a:xfrm>
            <a:off x="11076353" y="2010508"/>
            <a:ext cx="2501900" cy="2590800"/>
          </a:xfrm>
          <a:prstGeom prst="rect">
            <a:avLst/>
          </a:pr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A6EE651-4DA3-794A-815F-3726592A83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85928" y="2571563"/>
            <a:ext cx="1682750" cy="1468689"/>
          </a:xfrm>
          <a:prstGeom prst="rect">
            <a:avLst/>
          </a:prstGeom>
        </p:spPr>
      </p:pic>
      <p:pic>
        <p:nvPicPr>
          <p:cNvPr id="16" name="Picture 15">
            <a:extLst>
              <a:ext uri="{FF2B5EF4-FFF2-40B4-BE49-F238E27FC236}">
                <a16:creationId xmlns:a16="http://schemas.microsoft.com/office/drawing/2014/main" id="{6A11E8C5-6870-004E-9ACB-BBC4ECD615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50028" y="2464533"/>
            <a:ext cx="1682750" cy="1682750"/>
          </a:xfrm>
          <a:prstGeom prst="rect">
            <a:avLst/>
          </a:prstGeom>
        </p:spPr>
      </p:pic>
      <p:pic>
        <p:nvPicPr>
          <p:cNvPr id="17" name="Picture 16">
            <a:extLst>
              <a:ext uri="{FF2B5EF4-FFF2-40B4-BE49-F238E27FC236}">
                <a16:creationId xmlns:a16="http://schemas.microsoft.com/office/drawing/2014/main" id="{54017924-1A39-4042-938B-7EC56C95D29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50028" y="5055333"/>
            <a:ext cx="1682750" cy="1682750"/>
          </a:xfrm>
          <a:prstGeom prst="rect">
            <a:avLst/>
          </a:prstGeom>
        </p:spPr>
      </p:pic>
      <p:pic>
        <p:nvPicPr>
          <p:cNvPr id="18" name="Picture 17">
            <a:extLst>
              <a:ext uri="{FF2B5EF4-FFF2-40B4-BE49-F238E27FC236}">
                <a16:creationId xmlns:a16="http://schemas.microsoft.com/office/drawing/2014/main" id="{38ABCB35-DE87-2040-9421-CDBFFB3F779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121803" y="5055333"/>
            <a:ext cx="1682750" cy="1682750"/>
          </a:xfrm>
          <a:prstGeom prst="rect">
            <a:avLst/>
          </a:prstGeom>
        </p:spPr>
      </p:pic>
      <p:sp>
        <p:nvSpPr>
          <p:cNvPr id="19" name="Rectangle 18">
            <a:extLst>
              <a:ext uri="{FF2B5EF4-FFF2-40B4-BE49-F238E27FC236}">
                <a16:creationId xmlns:a16="http://schemas.microsoft.com/office/drawing/2014/main" id="{202593A3-0A60-5349-A184-9DAD99205066}"/>
              </a:ext>
            </a:extLst>
          </p:cNvPr>
          <p:cNvSpPr/>
          <p:nvPr/>
        </p:nvSpPr>
        <p:spPr>
          <a:xfrm>
            <a:off x="18712228" y="2010508"/>
            <a:ext cx="2501900" cy="2590800"/>
          </a:xfrm>
          <a:prstGeom prst="rect">
            <a:avLst/>
          </a:pr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1389945-7839-654B-B620-3AB4D897020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121803" y="2464533"/>
            <a:ext cx="1682750" cy="1682750"/>
          </a:xfrm>
          <a:prstGeom prst="rect">
            <a:avLst/>
          </a:prstGeom>
        </p:spPr>
      </p:pic>
      <p:pic>
        <p:nvPicPr>
          <p:cNvPr id="21" name="Picture 20">
            <a:extLst>
              <a:ext uri="{FF2B5EF4-FFF2-40B4-BE49-F238E27FC236}">
                <a16:creationId xmlns:a16="http://schemas.microsoft.com/office/drawing/2014/main" id="{031473B5-3FE4-A54B-83A3-94D845F3E99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18588" y="8306144"/>
            <a:ext cx="1682750" cy="1370911"/>
          </a:xfrm>
          <a:prstGeom prst="rect">
            <a:avLst/>
          </a:prstGeom>
        </p:spPr>
      </p:pic>
      <p:pic>
        <p:nvPicPr>
          <p:cNvPr id="22" name="Picture 21">
            <a:extLst>
              <a:ext uri="{FF2B5EF4-FFF2-40B4-BE49-F238E27FC236}">
                <a16:creationId xmlns:a16="http://schemas.microsoft.com/office/drawing/2014/main" id="{D01BC979-4979-D04A-A50D-8DED64A088B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18588" y="10896944"/>
            <a:ext cx="1682750" cy="1370911"/>
          </a:xfrm>
          <a:prstGeom prst="rect">
            <a:avLst/>
          </a:prstGeom>
        </p:spPr>
      </p:pic>
      <p:pic>
        <p:nvPicPr>
          <p:cNvPr id="23" name="Picture 22">
            <a:extLst>
              <a:ext uri="{FF2B5EF4-FFF2-40B4-BE49-F238E27FC236}">
                <a16:creationId xmlns:a16="http://schemas.microsoft.com/office/drawing/2014/main" id="{0A13704A-CB72-8742-BBA8-487C01DF267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90363" y="10896944"/>
            <a:ext cx="1682750" cy="1370911"/>
          </a:xfrm>
          <a:prstGeom prst="rect">
            <a:avLst/>
          </a:prstGeom>
        </p:spPr>
      </p:pic>
      <p:sp>
        <p:nvSpPr>
          <p:cNvPr id="24" name="Rectangle 23">
            <a:extLst>
              <a:ext uri="{FF2B5EF4-FFF2-40B4-BE49-F238E27FC236}">
                <a16:creationId xmlns:a16="http://schemas.microsoft.com/office/drawing/2014/main" id="{EC6D2CB5-905F-954C-8157-EC1461457BA4}"/>
              </a:ext>
            </a:extLst>
          </p:cNvPr>
          <p:cNvSpPr/>
          <p:nvPr/>
        </p:nvSpPr>
        <p:spPr>
          <a:xfrm>
            <a:off x="3580788" y="7696200"/>
            <a:ext cx="2501900" cy="2590800"/>
          </a:xfrm>
          <a:prstGeom prst="rect">
            <a:avLst/>
          </a:pr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5880AAF-81C2-1C45-9177-4627909A228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90363" y="8306144"/>
            <a:ext cx="1682750" cy="1370911"/>
          </a:xfrm>
          <a:prstGeom prst="rect">
            <a:avLst/>
          </a:prstGeom>
        </p:spPr>
      </p:pic>
      <p:pic>
        <p:nvPicPr>
          <p:cNvPr id="26" name="Picture 25">
            <a:extLst>
              <a:ext uri="{FF2B5EF4-FFF2-40B4-BE49-F238E27FC236}">
                <a16:creationId xmlns:a16="http://schemas.microsoft.com/office/drawing/2014/main" id="{F8E141C7-9810-DD4D-9671-9490792B6AC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11954" y="8415810"/>
            <a:ext cx="1682750" cy="1210196"/>
          </a:xfrm>
          <a:prstGeom prst="rect">
            <a:avLst/>
          </a:prstGeom>
        </p:spPr>
      </p:pic>
      <p:pic>
        <p:nvPicPr>
          <p:cNvPr id="27" name="Picture 26">
            <a:extLst>
              <a:ext uri="{FF2B5EF4-FFF2-40B4-BE49-F238E27FC236}">
                <a16:creationId xmlns:a16="http://schemas.microsoft.com/office/drawing/2014/main" id="{F2B02E34-0463-AD48-ABEB-BC44FB8A49C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711954" y="11006610"/>
            <a:ext cx="1682750" cy="1210196"/>
          </a:xfrm>
          <a:prstGeom prst="rect">
            <a:avLst/>
          </a:prstGeom>
        </p:spPr>
      </p:pic>
      <p:pic>
        <p:nvPicPr>
          <p:cNvPr id="28" name="Picture 27">
            <a:extLst>
              <a:ext uri="{FF2B5EF4-FFF2-40B4-BE49-F238E27FC236}">
                <a16:creationId xmlns:a16="http://schemas.microsoft.com/office/drawing/2014/main" id="{61EE0616-AB83-904E-9128-ECE710C9903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83729" y="11006610"/>
            <a:ext cx="1682750" cy="1210196"/>
          </a:xfrm>
          <a:prstGeom prst="rect">
            <a:avLst/>
          </a:prstGeom>
        </p:spPr>
      </p:pic>
      <p:sp>
        <p:nvSpPr>
          <p:cNvPr id="29" name="Rectangle 28">
            <a:extLst>
              <a:ext uri="{FF2B5EF4-FFF2-40B4-BE49-F238E27FC236}">
                <a16:creationId xmlns:a16="http://schemas.microsoft.com/office/drawing/2014/main" id="{0E83B6AA-5602-3841-9611-69340926190C}"/>
              </a:ext>
            </a:extLst>
          </p:cNvPr>
          <p:cNvSpPr/>
          <p:nvPr/>
        </p:nvSpPr>
        <p:spPr>
          <a:xfrm>
            <a:off x="11074154" y="7725508"/>
            <a:ext cx="2501900" cy="2590800"/>
          </a:xfrm>
          <a:prstGeom prst="rect">
            <a:avLst/>
          </a:pr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8D36C984-10A9-EE4D-9D01-3F646C7D451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483729" y="8415810"/>
            <a:ext cx="1682750" cy="1210196"/>
          </a:xfrm>
          <a:prstGeom prst="rect">
            <a:avLst/>
          </a:prstGeom>
        </p:spPr>
      </p:pic>
      <p:pic>
        <p:nvPicPr>
          <p:cNvPr id="31" name="Picture 30">
            <a:extLst>
              <a:ext uri="{FF2B5EF4-FFF2-40B4-BE49-F238E27FC236}">
                <a16:creationId xmlns:a16="http://schemas.microsoft.com/office/drawing/2014/main" id="{ABAA6325-8E29-2041-BF64-31B8D925B9F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6669028" y="8150958"/>
            <a:ext cx="1040352" cy="1739900"/>
          </a:xfrm>
          <a:prstGeom prst="rect">
            <a:avLst/>
          </a:prstGeom>
        </p:spPr>
      </p:pic>
      <p:pic>
        <p:nvPicPr>
          <p:cNvPr id="32" name="Picture 31">
            <a:extLst>
              <a:ext uri="{FF2B5EF4-FFF2-40B4-BE49-F238E27FC236}">
                <a16:creationId xmlns:a16="http://schemas.microsoft.com/office/drawing/2014/main" id="{947304EB-F307-9D49-94BF-1E4562F2F20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669028" y="10741758"/>
            <a:ext cx="1040352" cy="1739900"/>
          </a:xfrm>
          <a:prstGeom prst="rect">
            <a:avLst/>
          </a:prstGeom>
        </p:spPr>
      </p:pic>
      <p:pic>
        <p:nvPicPr>
          <p:cNvPr id="33" name="Picture 32">
            <a:extLst>
              <a:ext uri="{FF2B5EF4-FFF2-40B4-BE49-F238E27FC236}">
                <a16:creationId xmlns:a16="http://schemas.microsoft.com/office/drawing/2014/main" id="{357F503C-C528-A04E-AA70-0AE96AD84AD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9440803" y="10741758"/>
            <a:ext cx="1040352" cy="1739900"/>
          </a:xfrm>
          <a:prstGeom prst="rect">
            <a:avLst/>
          </a:prstGeom>
        </p:spPr>
      </p:pic>
      <p:sp>
        <p:nvSpPr>
          <p:cNvPr id="34" name="Rectangle 33">
            <a:extLst>
              <a:ext uri="{FF2B5EF4-FFF2-40B4-BE49-F238E27FC236}">
                <a16:creationId xmlns:a16="http://schemas.microsoft.com/office/drawing/2014/main" id="{9EA42AD9-A91D-484A-B71A-4789A4B4BAFA}"/>
              </a:ext>
            </a:extLst>
          </p:cNvPr>
          <p:cNvSpPr/>
          <p:nvPr/>
        </p:nvSpPr>
        <p:spPr>
          <a:xfrm>
            <a:off x="18710029" y="7725508"/>
            <a:ext cx="2501900" cy="2590800"/>
          </a:xfrm>
          <a:prstGeom prst="rect">
            <a:avLst/>
          </a:pr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9DE7C201-9C66-AC4A-A10F-EF44E6676DA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9440803" y="8150958"/>
            <a:ext cx="1040352" cy="1739900"/>
          </a:xfrm>
          <a:prstGeom prst="rect">
            <a:avLst/>
          </a:prstGeom>
        </p:spPr>
      </p:pic>
      <p:sp>
        <p:nvSpPr>
          <p:cNvPr id="36" name="TextBox 35">
            <a:extLst>
              <a:ext uri="{FF2B5EF4-FFF2-40B4-BE49-F238E27FC236}">
                <a16:creationId xmlns:a16="http://schemas.microsoft.com/office/drawing/2014/main" id="{A8135366-552E-864F-B24D-93116E2A6610}"/>
              </a:ext>
            </a:extLst>
          </p:cNvPr>
          <p:cNvSpPr txBox="1"/>
          <p:nvPr/>
        </p:nvSpPr>
        <p:spPr>
          <a:xfrm>
            <a:off x="1220787" y="304801"/>
            <a:ext cx="21945600" cy="954107"/>
          </a:xfrm>
          <a:prstGeom prst="rect">
            <a:avLst/>
          </a:prstGeom>
          <a:noFill/>
        </p:spPr>
        <p:txBody>
          <a:bodyPr wrap="square" rtlCol="0">
            <a:spAutoFit/>
          </a:bodyPr>
          <a:lstStyle/>
          <a:p>
            <a:r>
              <a:rPr lang="en-US" sz="5600" b="1">
                <a:solidFill>
                  <a:srgbClr val="ED493F"/>
                </a:solidFill>
                <a:latin typeface="Arial" panose="020B0604020202020204" pitchFamily="34" charset="0"/>
                <a:cs typeface="Arial" panose="020B0604020202020204" pitchFamily="34" charset="0"/>
              </a:rPr>
              <a:t>BRANDED ICON COLLECTION [RESIZE AS NEEDED]</a:t>
            </a:r>
          </a:p>
        </p:txBody>
      </p:sp>
      <p:sp>
        <p:nvSpPr>
          <p:cNvPr id="37" name="Rectangle 36">
            <a:extLst>
              <a:ext uri="{FF2B5EF4-FFF2-40B4-BE49-F238E27FC236}">
                <a16:creationId xmlns:a16="http://schemas.microsoft.com/office/drawing/2014/main" id="{8B2B546C-4652-D34E-A1E3-7A1EE9B582EE}"/>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376452021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57520F-3E6A-6842-AC5B-9BDBF1FC7C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474" y="2323791"/>
            <a:ext cx="1633375" cy="1739900"/>
          </a:xfrm>
          <a:prstGeom prst="rect">
            <a:avLst/>
          </a:prstGeom>
        </p:spPr>
      </p:pic>
      <p:pic>
        <p:nvPicPr>
          <p:cNvPr id="5" name="Picture 4">
            <a:extLst>
              <a:ext uri="{FF2B5EF4-FFF2-40B4-BE49-F238E27FC236}">
                <a16:creationId xmlns:a16="http://schemas.microsoft.com/office/drawing/2014/main" id="{0A657863-58B1-C140-BA9E-8CA36AA7D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474" y="4914591"/>
            <a:ext cx="1633375" cy="1739900"/>
          </a:xfrm>
          <a:prstGeom prst="rect">
            <a:avLst/>
          </a:prstGeom>
        </p:spPr>
      </p:pic>
      <p:pic>
        <p:nvPicPr>
          <p:cNvPr id="7" name="Picture 6">
            <a:extLst>
              <a:ext uri="{FF2B5EF4-FFF2-40B4-BE49-F238E27FC236}">
                <a16:creationId xmlns:a16="http://schemas.microsoft.com/office/drawing/2014/main" id="{BFDD65D7-6874-C24A-9879-A327AFD100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7249" y="4914591"/>
            <a:ext cx="1633375" cy="1739900"/>
          </a:xfrm>
          <a:prstGeom prst="rect">
            <a:avLst/>
          </a:prstGeom>
        </p:spPr>
      </p:pic>
      <p:sp>
        <p:nvSpPr>
          <p:cNvPr id="10" name="Rectangle 9">
            <a:extLst>
              <a:ext uri="{FF2B5EF4-FFF2-40B4-BE49-F238E27FC236}">
                <a16:creationId xmlns:a16="http://schemas.microsoft.com/office/drawing/2014/main" id="{C9344B28-2893-AA4F-8237-6A14C99B3B45}"/>
              </a:ext>
            </a:extLst>
          </p:cNvPr>
          <p:cNvSpPr/>
          <p:nvPr/>
        </p:nvSpPr>
        <p:spPr>
          <a:xfrm>
            <a:off x="3582987" y="1898341"/>
            <a:ext cx="2501900" cy="2590800"/>
          </a:xfrm>
          <a:prstGeom prst="rect">
            <a:avLst/>
          </a:pr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E0CA0E9-EE5D-2140-8370-B794AF174C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7249" y="2323791"/>
            <a:ext cx="1633375" cy="1739900"/>
          </a:xfrm>
          <a:prstGeom prst="rect">
            <a:avLst/>
          </a:prstGeom>
        </p:spPr>
      </p:pic>
      <p:pic>
        <p:nvPicPr>
          <p:cNvPr id="11" name="Picture 10">
            <a:extLst>
              <a:ext uri="{FF2B5EF4-FFF2-40B4-BE49-F238E27FC236}">
                <a16:creationId xmlns:a16="http://schemas.microsoft.com/office/drawing/2014/main" id="{A6C5031F-4C50-344A-9815-22AC716552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5987" y="2355541"/>
            <a:ext cx="2060218" cy="1753680"/>
          </a:xfrm>
          <a:prstGeom prst="rect">
            <a:avLst/>
          </a:prstGeom>
        </p:spPr>
      </p:pic>
      <p:pic>
        <p:nvPicPr>
          <p:cNvPr id="12" name="Picture 11">
            <a:extLst>
              <a:ext uri="{FF2B5EF4-FFF2-40B4-BE49-F238E27FC236}">
                <a16:creationId xmlns:a16="http://schemas.microsoft.com/office/drawing/2014/main" id="{CDB8C3C8-84CE-BC46-A6C0-4FF843045B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35987" y="4869061"/>
            <a:ext cx="2060218" cy="1753680"/>
          </a:xfrm>
          <a:prstGeom prst="rect">
            <a:avLst/>
          </a:prstGeom>
        </p:spPr>
      </p:pic>
      <p:pic>
        <p:nvPicPr>
          <p:cNvPr id="13" name="Picture 12">
            <a:extLst>
              <a:ext uri="{FF2B5EF4-FFF2-40B4-BE49-F238E27FC236}">
                <a16:creationId xmlns:a16="http://schemas.microsoft.com/office/drawing/2014/main" id="{E3C00071-D9FE-1246-8040-1C846785F9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07762" y="4869061"/>
            <a:ext cx="2060218" cy="1753680"/>
          </a:xfrm>
          <a:prstGeom prst="rect">
            <a:avLst/>
          </a:prstGeom>
        </p:spPr>
      </p:pic>
      <p:sp>
        <p:nvSpPr>
          <p:cNvPr id="14" name="Rectangle 13">
            <a:extLst>
              <a:ext uri="{FF2B5EF4-FFF2-40B4-BE49-F238E27FC236}">
                <a16:creationId xmlns:a16="http://schemas.microsoft.com/office/drawing/2014/main" id="{1C1C0F8E-644A-C54F-84A5-9F1BAD78B588}"/>
              </a:ext>
            </a:extLst>
          </p:cNvPr>
          <p:cNvSpPr/>
          <p:nvPr/>
        </p:nvSpPr>
        <p:spPr>
          <a:xfrm>
            <a:off x="11076353" y="1927649"/>
            <a:ext cx="2501900" cy="2590800"/>
          </a:xfrm>
          <a:prstGeom prst="rect">
            <a:avLst/>
          </a:pr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0A6EE651-4DA3-794A-815F-3726592A83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07762" y="2355541"/>
            <a:ext cx="2060218" cy="1753680"/>
          </a:xfrm>
          <a:prstGeom prst="rect">
            <a:avLst/>
          </a:prstGeom>
        </p:spPr>
      </p:pic>
      <p:pic>
        <p:nvPicPr>
          <p:cNvPr id="16" name="Picture 15">
            <a:extLst>
              <a:ext uri="{FF2B5EF4-FFF2-40B4-BE49-F238E27FC236}">
                <a16:creationId xmlns:a16="http://schemas.microsoft.com/office/drawing/2014/main" id="{6A11E8C5-6870-004E-9ACB-BBC4ECD615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004563" y="2203141"/>
            <a:ext cx="2016970" cy="1488384"/>
          </a:xfrm>
          <a:prstGeom prst="rect">
            <a:avLst/>
          </a:prstGeom>
        </p:spPr>
      </p:pic>
      <p:pic>
        <p:nvPicPr>
          <p:cNvPr id="17" name="Picture 16">
            <a:extLst>
              <a:ext uri="{FF2B5EF4-FFF2-40B4-BE49-F238E27FC236}">
                <a16:creationId xmlns:a16="http://schemas.microsoft.com/office/drawing/2014/main" id="{54017924-1A39-4042-938B-7EC56C95D29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44042" y="5022541"/>
            <a:ext cx="2016970" cy="1488384"/>
          </a:xfrm>
          <a:prstGeom prst="rect">
            <a:avLst/>
          </a:prstGeom>
        </p:spPr>
      </p:pic>
      <p:pic>
        <p:nvPicPr>
          <p:cNvPr id="18" name="Picture 17">
            <a:extLst>
              <a:ext uri="{FF2B5EF4-FFF2-40B4-BE49-F238E27FC236}">
                <a16:creationId xmlns:a16="http://schemas.microsoft.com/office/drawing/2014/main" id="{38ABCB35-DE87-2040-9421-CDBFFB3F779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015817" y="5022541"/>
            <a:ext cx="2016970" cy="1488384"/>
          </a:xfrm>
          <a:prstGeom prst="rect">
            <a:avLst/>
          </a:prstGeom>
        </p:spPr>
      </p:pic>
      <p:sp>
        <p:nvSpPr>
          <p:cNvPr id="19" name="Rectangle 18">
            <a:extLst>
              <a:ext uri="{FF2B5EF4-FFF2-40B4-BE49-F238E27FC236}">
                <a16:creationId xmlns:a16="http://schemas.microsoft.com/office/drawing/2014/main" id="{202593A3-0A60-5349-A184-9DAD99205066}"/>
              </a:ext>
            </a:extLst>
          </p:cNvPr>
          <p:cNvSpPr/>
          <p:nvPr/>
        </p:nvSpPr>
        <p:spPr>
          <a:xfrm>
            <a:off x="18712228" y="1927649"/>
            <a:ext cx="2501900" cy="2590800"/>
          </a:xfrm>
          <a:prstGeom prst="rect">
            <a:avLst/>
          </a:pr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1389945-7839-654B-B620-3AB4D897020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015817" y="2543557"/>
            <a:ext cx="2016970" cy="1488384"/>
          </a:xfrm>
          <a:prstGeom prst="rect">
            <a:avLst/>
          </a:prstGeom>
        </p:spPr>
      </p:pic>
      <p:pic>
        <p:nvPicPr>
          <p:cNvPr id="21" name="Picture 20">
            <a:extLst>
              <a:ext uri="{FF2B5EF4-FFF2-40B4-BE49-F238E27FC236}">
                <a16:creationId xmlns:a16="http://schemas.microsoft.com/office/drawing/2014/main" id="{031473B5-3FE4-A54B-83A3-94D845F3E99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05004" y="8222941"/>
            <a:ext cx="1816008" cy="1759259"/>
          </a:xfrm>
          <a:prstGeom prst="rect">
            <a:avLst/>
          </a:prstGeom>
        </p:spPr>
      </p:pic>
      <p:pic>
        <p:nvPicPr>
          <p:cNvPr id="22" name="Picture 21">
            <a:extLst>
              <a:ext uri="{FF2B5EF4-FFF2-40B4-BE49-F238E27FC236}">
                <a16:creationId xmlns:a16="http://schemas.microsoft.com/office/drawing/2014/main" id="{D01BC979-4979-D04A-A50D-8DED64A088B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5004" y="10813741"/>
            <a:ext cx="1816008" cy="1759259"/>
          </a:xfrm>
          <a:prstGeom prst="rect">
            <a:avLst/>
          </a:prstGeom>
        </p:spPr>
      </p:pic>
      <p:pic>
        <p:nvPicPr>
          <p:cNvPr id="23" name="Picture 22">
            <a:extLst>
              <a:ext uri="{FF2B5EF4-FFF2-40B4-BE49-F238E27FC236}">
                <a16:creationId xmlns:a16="http://schemas.microsoft.com/office/drawing/2014/main" id="{0A13704A-CB72-8742-BBA8-487C01DF267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976779" y="10813741"/>
            <a:ext cx="1816008" cy="1759259"/>
          </a:xfrm>
          <a:prstGeom prst="rect">
            <a:avLst/>
          </a:prstGeom>
        </p:spPr>
      </p:pic>
      <p:sp>
        <p:nvSpPr>
          <p:cNvPr id="24" name="Rectangle 23">
            <a:extLst>
              <a:ext uri="{FF2B5EF4-FFF2-40B4-BE49-F238E27FC236}">
                <a16:creationId xmlns:a16="http://schemas.microsoft.com/office/drawing/2014/main" id="{EC6D2CB5-905F-954C-8157-EC1461457BA4}"/>
              </a:ext>
            </a:extLst>
          </p:cNvPr>
          <p:cNvSpPr/>
          <p:nvPr/>
        </p:nvSpPr>
        <p:spPr>
          <a:xfrm>
            <a:off x="3580788" y="7808131"/>
            <a:ext cx="2501900" cy="2590800"/>
          </a:xfrm>
          <a:prstGeom prst="rect">
            <a:avLst/>
          </a:pr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5880AAF-81C2-1C45-9177-4627909A228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76779" y="8222941"/>
            <a:ext cx="1816008" cy="1759259"/>
          </a:xfrm>
          <a:prstGeom prst="rect">
            <a:avLst/>
          </a:prstGeom>
        </p:spPr>
      </p:pic>
      <p:pic>
        <p:nvPicPr>
          <p:cNvPr id="26" name="Picture 25">
            <a:extLst>
              <a:ext uri="{FF2B5EF4-FFF2-40B4-BE49-F238E27FC236}">
                <a16:creationId xmlns:a16="http://schemas.microsoft.com/office/drawing/2014/main" id="{F8E141C7-9810-DD4D-9671-9490792B6ACE}"/>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64587" y="8345541"/>
            <a:ext cx="1656624" cy="1553800"/>
          </a:xfrm>
          <a:prstGeom prst="rect">
            <a:avLst/>
          </a:prstGeom>
        </p:spPr>
      </p:pic>
      <p:pic>
        <p:nvPicPr>
          <p:cNvPr id="27" name="Picture 26">
            <a:extLst>
              <a:ext uri="{FF2B5EF4-FFF2-40B4-BE49-F238E27FC236}">
                <a16:creationId xmlns:a16="http://schemas.microsoft.com/office/drawing/2014/main" id="{F2B02E34-0463-AD48-ABEB-BC44FB8A49C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764587" y="10936341"/>
            <a:ext cx="1656624" cy="1553800"/>
          </a:xfrm>
          <a:prstGeom prst="rect">
            <a:avLst/>
          </a:prstGeom>
        </p:spPr>
      </p:pic>
      <p:pic>
        <p:nvPicPr>
          <p:cNvPr id="28" name="Picture 27">
            <a:extLst>
              <a:ext uri="{FF2B5EF4-FFF2-40B4-BE49-F238E27FC236}">
                <a16:creationId xmlns:a16="http://schemas.microsoft.com/office/drawing/2014/main" id="{61EE0616-AB83-904E-9128-ECE710C9903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536362" y="10936341"/>
            <a:ext cx="1656624" cy="1553800"/>
          </a:xfrm>
          <a:prstGeom prst="rect">
            <a:avLst/>
          </a:prstGeom>
        </p:spPr>
      </p:pic>
      <p:sp>
        <p:nvSpPr>
          <p:cNvPr id="29" name="Rectangle 28">
            <a:extLst>
              <a:ext uri="{FF2B5EF4-FFF2-40B4-BE49-F238E27FC236}">
                <a16:creationId xmlns:a16="http://schemas.microsoft.com/office/drawing/2014/main" id="{0E83B6AA-5602-3841-9611-69340926190C}"/>
              </a:ext>
            </a:extLst>
          </p:cNvPr>
          <p:cNvSpPr/>
          <p:nvPr/>
        </p:nvSpPr>
        <p:spPr>
          <a:xfrm>
            <a:off x="11074154" y="7837439"/>
            <a:ext cx="2501900" cy="2590800"/>
          </a:xfrm>
          <a:prstGeom prst="rect">
            <a:avLst/>
          </a:pr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8D36C984-10A9-EE4D-9D01-3F646C7D451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536362" y="8345541"/>
            <a:ext cx="1656624" cy="1553800"/>
          </a:xfrm>
          <a:prstGeom prst="rect">
            <a:avLst/>
          </a:prstGeom>
        </p:spPr>
      </p:pic>
      <p:pic>
        <p:nvPicPr>
          <p:cNvPr id="31" name="Picture 30">
            <a:extLst>
              <a:ext uri="{FF2B5EF4-FFF2-40B4-BE49-F238E27FC236}">
                <a16:creationId xmlns:a16="http://schemas.microsoft.com/office/drawing/2014/main" id="{ABAA6325-8E29-2041-BF64-31B8D925B9FF}"/>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6460787" y="8383557"/>
            <a:ext cx="1591984" cy="1591984"/>
          </a:xfrm>
          <a:prstGeom prst="rect">
            <a:avLst/>
          </a:prstGeom>
        </p:spPr>
      </p:pic>
      <p:pic>
        <p:nvPicPr>
          <p:cNvPr id="32" name="Picture 31">
            <a:extLst>
              <a:ext uri="{FF2B5EF4-FFF2-40B4-BE49-F238E27FC236}">
                <a16:creationId xmlns:a16="http://schemas.microsoft.com/office/drawing/2014/main" id="{947304EB-F307-9D49-94BF-1E4562F2F20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6516628" y="10661341"/>
            <a:ext cx="1591984" cy="1591984"/>
          </a:xfrm>
          <a:prstGeom prst="rect">
            <a:avLst/>
          </a:prstGeom>
        </p:spPr>
      </p:pic>
      <p:pic>
        <p:nvPicPr>
          <p:cNvPr id="33" name="Picture 32">
            <a:extLst>
              <a:ext uri="{FF2B5EF4-FFF2-40B4-BE49-F238E27FC236}">
                <a16:creationId xmlns:a16="http://schemas.microsoft.com/office/drawing/2014/main" id="{357F503C-C528-A04E-AA70-0AE96AD84AD7}"/>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9288403" y="10661341"/>
            <a:ext cx="1591984" cy="1591984"/>
          </a:xfrm>
          <a:prstGeom prst="rect">
            <a:avLst/>
          </a:prstGeom>
        </p:spPr>
      </p:pic>
      <p:sp>
        <p:nvSpPr>
          <p:cNvPr id="34" name="Rectangle 33">
            <a:extLst>
              <a:ext uri="{FF2B5EF4-FFF2-40B4-BE49-F238E27FC236}">
                <a16:creationId xmlns:a16="http://schemas.microsoft.com/office/drawing/2014/main" id="{9EA42AD9-A91D-484A-B71A-4789A4B4BAFA}"/>
              </a:ext>
            </a:extLst>
          </p:cNvPr>
          <p:cNvSpPr/>
          <p:nvPr/>
        </p:nvSpPr>
        <p:spPr>
          <a:xfrm>
            <a:off x="18710029" y="7837439"/>
            <a:ext cx="2501900" cy="2590800"/>
          </a:xfrm>
          <a:prstGeom prst="rect">
            <a:avLst/>
          </a:pr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9DE7C201-9C66-AC4A-A10F-EF44E6676DA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9232562" y="8383557"/>
            <a:ext cx="1591984" cy="1591984"/>
          </a:xfrm>
          <a:prstGeom prst="rect">
            <a:avLst/>
          </a:prstGeom>
        </p:spPr>
      </p:pic>
      <p:sp>
        <p:nvSpPr>
          <p:cNvPr id="36" name="TextBox 35">
            <a:extLst>
              <a:ext uri="{FF2B5EF4-FFF2-40B4-BE49-F238E27FC236}">
                <a16:creationId xmlns:a16="http://schemas.microsoft.com/office/drawing/2014/main" id="{A8135366-552E-864F-B24D-93116E2A6610}"/>
              </a:ext>
            </a:extLst>
          </p:cNvPr>
          <p:cNvSpPr txBox="1"/>
          <p:nvPr/>
        </p:nvSpPr>
        <p:spPr>
          <a:xfrm>
            <a:off x="1220787" y="304801"/>
            <a:ext cx="21945600" cy="954107"/>
          </a:xfrm>
          <a:prstGeom prst="rect">
            <a:avLst/>
          </a:prstGeom>
          <a:noFill/>
        </p:spPr>
        <p:txBody>
          <a:bodyPr wrap="square" rtlCol="0">
            <a:spAutoFit/>
          </a:bodyPr>
          <a:lstStyle/>
          <a:p>
            <a:r>
              <a:rPr lang="en-US" sz="5600" b="1">
                <a:solidFill>
                  <a:srgbClr val="ED493F"/>
                </a:solidFill>
                <a:latin typeface="Arial" panose="020B0604020202020204" pitchFamily="34" charset="0"/>
                <a:cs typeface="Arial" panose="020B0604020202020204" pitchFamily="34" charset="0"/>
              </a:rPr>
              <a:t>BRANDED ICON COLLECTION [RESIZE AS NEEDED]</a:t>
            </a:r>
          </a:p>
        </p:txBody>
      </p:sp>
      <p:sp>
        <p:nvSpPr>
          <p:cNvPr id="37" name="Rectangle 36">
            <a:extLst>
              <a:ext uri="{FF2B5EF4-FFF2-40B4-BE49-F238E27FC236}">
                <a16:creationId xmlns:a16="http://schemas.microsoft.com/office/drawing/2014/main" id="{8B2B546C-4652-D34E-A1E3-7A1EE9B582EE}"/>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308027989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1"/>
            <a:ext cx="4724400" cy="975598"/>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cap="all">
                <a:solidFill>
                  <a:srgbClr val="ED493F"/>
                </a:solidFill>
                <a:latin typeface="Arial" panose="020B0604020202020204" pitchFamily="34" charset="0"/>
                <a:cs typeface="Arial" panose="020B0604020202020204" pitchFamily="34" charset="0"/>
              </a:rPr>
              <a:t>BASIC TEXT COPY SLIDE</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4" name="Picture 13">
            <a:extLst>
              <a:ext uri="{FF2B5EF4-FFF2-40B4-BE49-F238E27FC236}">
                <a16:creationId xmlns:a16="http://schemas.microsoft.com/office/drawing/2014/main" id="{7D45541D-A2ED-2C43-8709-105165626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
        <p:nvSpPr>
          <p:cNvPr id="8" name="TextBox 7">
            <a:extLst>
              <a:ext uri="{FF2B5EF4-FFF2-40B4-BE49-F238E27FC236}">
                <a16:creationId xmlns:a16="http://schemas.microsoft.com/office/drawing/2014/main" id="{8A5AF999-36D3-3D4B-90FC-7D88C16869A5}"/>
              </a:ext>
            </a:extLst>
          </p:cNvPr>
          <p:cNvSpPr txBox="1"/>
          <p:nvPr/>
        </p:nvSpPr>
        <p:spPr>
          <a:xfrm>
            <a:off x="1373187" y="2881476"/>
            <a:ext cx="19666799" cy="3539430"/>
          </a:xfrm>
          <a:prstGeom prst="rect">
            <a:avLst/>
          </a:prstGeom>
          <a:noFill/>
        </p:spPr>
        <p:txBody>
          <a:bodyPr wrap="square" rtlCol="0">
            <a:spAutoFit/>
          </a:bodyPr>
          <a:lstStyle/>
          <a:p>
            <a:r>
              <a:rPr lang="en-US" sz="3200">
                <a:solidFill>
                  <a:srgbClr val="2E3639"/>
                </a:solidFill>
                <a:latin typeface="Arial" panose="020B0604020202020204" pitchFamily="34" charset="0"/>
                <a:cs typeface="Arial" panose="020B0604020202020204" pitchFamily="34" charset="0"/>
              </a:rPr>
              <a:t>Purr for no reason kitty kitty or if human is on laptop sit on the keyboard you have cat to be kitten me right meow for pelt around the house and up and down stairs chasing phantoms. Pretend you want to go out but then don't dead stare with ears cocked, yet curl up and sleep on the freshly laundered towels. </a:t>
            </a:r>
          </a:p>
          <a:p>
            <a:endParaRPr lang="en-US" sz="3200">
              <a:solidFill>
                <a:srgbClr val="2E3639"/>
              </a:solidFill>
              <a:latin typeface="Arial" panose="020B0604020202020204" pitchFamily="34" charset="0"/>
              <a:cs typeface="Arial" panose="020B0604020202020204" pitchFamily="34" charset="0"/>
            </a:endParaRPr>
          </a:p>
          <a:p>
            <a:r>
              <a:rPr lang="en-US" sz="3200">
                <a:solidFill>
                  <a:srgbClr val="2E3639"/>
                </a:solidFill>
                <a:latin typeface="Arial" panose="020B0604020202020204" pitchFamily="34" charset="0"/>
                <a:cs typeface="Arial" panose="020B0604020202020204" pitchFamily="34" charset="0"/>
              </a:rPr>
              <a:t>Spill litter box, scratch at owner, destroy all furniture, especially couch disappear for four days and return home with an expensive injury; bite the vet all of a sudden cat goes crazy, but annoy kitten brother with poking. Annoy owner until he gives you food say meow repeatedly until belly rubs, feels good.</a:t>
            </a:r>
          </a:p>
        </p:txBody>
      </p:sp>
      <p:sp>
        <p:nvSpPr>
          <p:cNvPr id="12" name="TextBox 11">
            <a:extLst>
              <a:ext uri="{FF2B5EF4-FFF2-40B4-BE49-F238E27FC236}">
                <a16:creationId xmlns:a16="http://schemas.microsoft.com/office/drawing/2014/main" id="{AAB5C552-8CE6-5E4B-87E7-32FDF78207DC}"/>
              </a:ext>
            </a:extLst>
          </p:cNvPr>
          <p:cNvSpPr txBox="1"/>
          <p:nvPr/>
        </p:nvSpPr>
        <p:spPr>
          <a:xfrm>
            <a:off x="1373187" y="7037457"/>
            <a:ext cx="10100691" cy="3694409"/>
          </a:xfrm>
          <a:prstGeom prst="rect">
            <a:avLst/>
          </a:prstGeom>
          <a:noFill/>
        </p:spPr>
        <p:txBody>
          <a:bodyPr wrap="square" rtlCol="0">
            <a:spAutoFit/>
          </a:bodyPr>
          <a:lstStyle/>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Refuse to drink water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Wild-eyed crazy rampage</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That other cat smells funny</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Purr as loud as possible</a:t>
            </a:r>
          </a:p>
        </p:txBody>
      </p:sp>
      <p:sp>
        <p:nvSpPr>
          <p:cNvPr id="15" name="TextBox 14">
            <a:extLst>
              <a:ext uri="{FF2B5EF4-FFF2-40B4-BE49-F238E27FC236}">
                <a16:creationId xmlns:a16="http://schemas.microsoft.com/office/drawing/2014/main" id="{F4CFE7EC-9945-4548-8011-4C747C481638}"/>
              </a:ext>
            </a:extLst>
          </p:cNvPr>
          <p:cNvSpPr txBox="1"/>
          <p:nvPr/>
        </p:nvSpPr>
        <p:spPr>
          <a:xfrm>
            <a:off x="11736387" y="7037457"/>
            <a:ext cx="10100691" cy="3694409"/>
          </a:xfrm>
          <a:prstGeom prst="rect">
            <a:avLst/>
          </a:prstGeom>
          <a:noFill/>
        </p:spPr>
        <p:txBody>
          <a:bodyPr wrap="square" rtlCol="0">
            <a:spAutoFit/>
          </a:bodyPr>
          <a:lstStyle/>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Refuse to drink water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Wild-eyed crazy rampage</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That other cat smells funny</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Purr as loud as possible</a:t>
            </a:r>
          </a:p>
        </p:txBody>
      </p:sp>
    </p:spTree>
    <p:extLst>
      <p:ext uri="{BB962C8B-B14F-4D97-AF65-F5344CB8AC3E}">
        <p14:creationId xmlns:p14="http://schemas.microsoft.com/office/powerpoint/2010/main" val="41136916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1"/>
            <a:ext cx="4724400" cy="975598"/>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cap="all">
                <a:solidFill>
                  <a:srgbClr val="ED493F"/>
                </a:solidFill>
                <a:latin typeface="Arial" panose="020B0604020202020204" pitchFamily="34" charset="0"/>
                <a:cs typeface="Arial" panose="020B0604020202020204" pitchFamily="34" charset="0"/>
              </a:rPr>
              <a:t>CHECKLIST SLIDE</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8" name="TextBox 7">
            <a:extLst>
              <a:ext uri="{FF2B5EF4-FFF2-40B4-BE49-F238E27FC236}">
                <a16:creationId xmlns:a16="http://schemas.microsoft.com/office/drawing/2014/main" id="{8A5AF999-36D3-3D4B-90FC-7D88C16869A5}"/>
              </a:ext>
            </a:extLst>
          </p:cNvPr>
          <p:cNvSpPr txBox="1"/>
          <p:nvPr/>
        </p:nvSpPr>
        <p:spPr>
          <a:xfrm>
            <a:off x="3430586" y="3803771"/>
            <a:ext cx="17609399" cy="1077218"/>
          </a:xfrm>
          <a:prstGeom prst="rect">
            <a:avLst/>
          </a:prstGeom>
          <a:noFill/>
        </p:spPr>
        <p:txBody>
          <a:bodyPr wrap="square" rtlCol="0">
            <a:spAutoFit/>
          </a:bodyPr>
          <a:lstStyle/>
          <a:p>
            <a:pPr algn="ctr"/>
            <a:r>
              <a:rPr lang="en-US" sz="3200">
                <a:solidFill>
                  <a:srgbClr val="2E3639"/>
                </a:solidFill>
                <a:latin typeface="Arial" panose="020B0604020202020204" pitchFamily="34" charset="0"/>
                <a:cs typeface="Arial" panose="020B0604020202020204" pitchFamily="34" charset="0"/>
              </a:rPr>
              <a:t>Purr for no reason kitty kitty or if human is on laptop sit on the keyboard you have cat to be kitten me right meow for pelt around the house and up and down stairs chasing phantoms. </a:t>
            </a:r>
          </a:p>
        </p:txBody>
      </p:sp>
      <p:sp>
        <p:nvSpPr>
          <p:cNvPr id="12" name="TextBox 11">
            <a:extLst>
              <a:ext uri="{FF2B5EF4-FFF2-40B4-BE49-F238E27FC236}">
                <a16:creationId xmlns:a16="http://schemas.microsoft.com/office/drawing/2014/main" id="{AAB5C552-8CE6-5E4B-87E7-32FDF78207DC}"/>
              </a:ext>
            </a:extLst>
          </p:cNvPr>
          <p:cNvSpPr txBox="1"/>
          <p:nvPr/>
        </p:nvSpPr>
        <p:spPr>
          <a:xfrm>
            <a:off x="3288875" y="5704750"/>
            <a:ext cx="9133312" cy="5910401"/>
          </a:xfrm>
          <a:prstGeom prst="rect">
            <a:avLst/>
          </a:prstGeom>
          <a:noFill/>
        </p:spPr>
        <p:txBody>
          <a:bodyPr wrap="square" rtlCol="0">
            <a:spAutoFit/>
          </a:bodyPr>
          <a:lstStyle/>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Refuse to drink water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Wild-eyed crazy rampage</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That other cat smells funny</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Purr as loud as possible</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Refuse to drink water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Wild-eyed crazy rampage</a:t>
            </a:r>
          </a:p>
        </p:txBody>
      </p:sp>
      <p:sp>
        <p:nvSpPr>
          <p:cNvPr id="13" name="Title 1">
            <a:extLst>
              <a:ext uri="{FF2B5EF4-FFF2-40B4-BE49-F238E27FC236}">
                <a16:creationId xmlns:a16="http://schemas.microsoft.com/office/drawing/2014/main" id="{177531C3-03BC-5E42-8CEC-CC330A499341}"/>
              </a:ext>
            </a:extLst>
          </p:cNvPr>
          <p:cNvSpPr txBox="1">
            <a:spLocks/>
          </p:cNvSpPr>
          <p:nvPr/>
        </p:nvSpPr>
        <p:spPr>
          <a:xfrm>
            <a:off x="1587" y="2761419"/>
            <a:ext cx="24384000" cy="1097588"/>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6000" b="1">
                <a:solidFill>
                  <a:srgbClr val="2E3639"/>
                </a:solidFill>
                <a:latin typeface="Arial" charset="0"/>
                <a:ea typeface="Arial" charset="0"/>
                <a:cs typeface="Arial" charset="0"/>
              </a:rPr>
              <a:t>RECOGNIZED, KNOWN, TRUSTED</a:t>
            </a:r>
          </a:p>
        </p:txBody>
      </p:sp>
      <p:sp>
        <p:nvSpPr>
          <p:cNvPr id="15" name="TextBox 14">
            <a:extLst>
              <a:ext uri="{FF2B5EF4-FFF2-40B4-BE49-F238E27FC236}">
                <a16:creationId xmlns:a16="http://schemas.microsoft.com/office/drawing/2014/main" id="{150DABF5-3BCE-7B47-AB44-DD75CF3BEEA4}"/>
              </a:ext>
            </a:extLst>
          </p:cNvPr>
          <p:cNvSpPr txBox="1"/>
          <p:nvPr/>
        </p:nvSpPr>
        <p:spPr>
          <a:xfrm>
            <a:off x="13274675" y="5686258"/>
            <a:ext cx="9133312" cy="5910401"/>
          </a:xfrm>
          <a:prstGeom prst="rect">
            <a:avLst/>
          </a:prstGeom>
          <a:noFill/>
        </p:spPr>
        <p:txBody>
          <a:bodyPr wrap="square" rtlCol="0">
            <a:spAutoFit/>
          </a:bodyPr>
          <a:lstStyle/>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Refuse to drink water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Wild-eyed crazy rampage</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That other cat smells funny</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Purr as loud as possible</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Refuse to drink water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Wild-eyed crazy rampage</a:t>
            </a:r>
          </a:p>
        </p:txBody>
      </p:sp>
      <p:pic>
        <p:nvPicPr>
          <p:cNvPr id="16" name="Picture 15">
            <a:extLst>
              <a:ext uri="{FF2B5EF4-FFF2-40B4-BE49-F238E27FC236}">
                <a16:creationId xmlns:a16="http://schemas.microsoft.com/office/drawing/2014/main" id="{7CE89C28-754A-4640-BCCF-8D00DD5ED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40501644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1"/>
            <a:ext cx="4724400" cy="975598"/>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cap="all">
                <a:solidFill>
                  <a:srgbClr val="ED493F"/>
                </a:solidFill>
                <a:latin typeface="Arial" panose="020B0604020202020204" pitchFamily="34" charset="0"/>
                <a:cs typeface="Arial" panose="020B0604020202020204" pitchFamily="34" charset="0"/>
              </a:rPr>
              <a:t>TABLE SLIDE</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aphicFrame>
        <p:nvGraphicFramePr>
          <p:cNvPr id="3" name="Table 2">
            <a:extLst>
              <a:ext uri="{FF2B5EF4-FFF2-40B4-BE49-F238E27FC236}">
                <a16:creationId xmlns:a16="http://schemas.microsoft.com/office/drawing/2014/main" id="{9978BCCD-515A-A54F-BDC0-59A76C86A1DD}"/>
              </a:ext>
            </a:extLst>
          </p:cNvPr>
          <p:cNvGraphicFramePr>
            <a:graphicFrameLocks noGrp="1"/>
          </p:cNvGraphicFramePr>
          <p:nvPr>
            <p:extLst>
              <p:ext uri="{D42A27DB-BD31-4B8C-83A1-F6EECF244321}">
                <p14:modId xmlns:p14="http://schemas.microsoft.com/office/powerpoint/2010/main" val="1649976713"/>
              </p:ext>
            </p:extLst>
          </p:nvPr>
        </p:nvGraphicFramePr>
        <p:xfrm>
          <a:off x="2668587" y="2362623"/>
          <a:ext cx="18371399" cy="8686378"/>
        </p:xfrm>
        <a:graphic>
          <a:graphicData uri="http://schemas.openxmlformats.org/drawingml/2006/table">
            <a:tbl>
              <a:tblPr firstRow="1" firstCol="1" bandRow="1">
                <a:tableStyleId>{5C22544A-7EE6-4342-B048-85BDC9FD1C3A}</a:tableStyleId>
              </a:tblPr>
              <a:tblGrid>
                <a:gridCol w="10202131">
                  <a:extLst>
                    <a:ext uri="{9D8B030D-6E8A-4147-A177-3AD203B41FA5}">
                      <a16:colId xmlns:a16="http://schemas.microsoft.com/office/drawing/2014/main" val="909706882"/>
                    </a:ext>
                  </a:extLst>
                </a:gridCol>
                <a:gridCol w="8169268">
                  <a:extLst>
                    <a:ext uri="{9D8B030D-6E8A-4147-A177-3AD203B41FA5}">
                      <a16:colId xmlns:a16="http://schemas.microsoft.com/office/drawing/2014/main" val="2393284613"/>
                    </a:ext>
                  </a:extLst>
                </a:gridCol>
              </a:tblGrid>
              <a:tr h="1168048">
                <a:tc>
                  <a:txBody>
                    <a:bodyPr/>
                    <a:lstStyle/>
                    <a:p>
                      <a:pPr marL="0" marR="0" algn="ctr">
                        <a:lnSpc>
                          <a:spcPct val="150000"/>
                        </a:lnSpc>
                        <a:spcBef>
                          <a:spcPts val="0"/>
                        </a:spcBef>
                        <a:spcAft>
                          <a:spcPts val="1000"/>
                        </a:spcAft>
                      </a:pPr>
                      <a:r>
                        <a:rPr lang="en-US" sz="2600">
                          <a:effectLst/>
                        </a:rPr>
                        <a:t>DETAILS</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163491" marR="163491" marT="0" marB="0" anchor="ctr">
                    <a:solidFill>
                      <a:srgbClr val="242A88"/>
                    </a:solidFill>
                  </a:tcPr>
                </a:tc>
                <a:tc>
                  <a:txBody>
                    <a:bodyPr/>
                    <a:lstStyle/>
                    <a:p>
                      <a:pPr marL="0" marR="0" algn="ctr">
                        <a:lnSpc>
                          <a:spcPct val="150000"/>
                        </a:lnSpc>
                        <a:spcBef>
                          <a:spcPts val="0"/>
                        </a:spcBef>
                        <a:spcAft>
                          <a:spcPts val="1000"/>
                        </a:spcAft>
                      </a:pPr>
                      <a:r>
                        <a:rPr lang="en-US" sz="2600">
                          <a:effectLst/>
                        </a:rPr>
                        <a:t>COST</a:t>
                      </a:r>
                      <a:endParaRPr lang="en-US" sz="2600">
                        <a:effectLst/>
                        <a:latin typeface="Calibri" panose="020F0502020204030204" pitchFamily="34" charset="0"/>
                        <a:ea typeface="Calibri" panose="020F0502020204030204" pitchFamily="34" charset="0"/>
                        <a:cs typeface="Times New Roman" panose="02020603050405020304" pitchFamily="18" charset="0"/>
                      </a:endParaRPr>
                    </a:p>
                  </a:txBody>
                  <a:tcPr marL="163491" marR="163491" marT="0" marB="0" anchor="ctr">
                    <a:solidFill>
                      <a:srgbClr val="242A88"/>
                    </a:solidFill>
                  </a:tcPr>
                </a:tc>
                <a:extLst>
                  <a:ext uri="{0D108BD9-81ED-4DB2-BD59-A6C34878D82A}">
                    <a16:rowId xmlns:a16="http://schemas.microsoft.com/office/drawing/2014/main" val="2792300378"/>
                  </a:ext>
                </a:extLst>
              </a:tr>
              <a:tr h="1503666">
                <a:tc>
                  <a:txBody>
                    <a:bodyPr/>
                    <a:lstStyle/>
                    <a:p>
                      <a:pPr marL="0" marR="0">
                        <a:lnSpc>
                          <a:spcPct val="100000"/>
                        </a:lnSpc>
                        <a:spcBef>
                          <a:spcPts val="0"/>
                        </a:spcBef>
                        <a:spcAft>
                          <a:spcPts val="1000"/>
                        </a:spcAft>
                      </a:pPr>
                      <a:r>
                        <a:rPr lang="en-US" sz="2800">
                          <a:solidFill>
                            <a:srgbClr val="2E3639"/>
                          </a:solidFill>
                          <a:effectLst/>
                          <a:latin typeface="Arial" panose="020B0604020202020204" pitchFamily="34" charset="0"/>
                          <a:cs typeface="Arial" panose="020B0604020202020204" pitchFamily="34" charset="0"/>
                        </a:rPr>
                        <a:t>Launch Pad website development (~3-months)</a:t>
                      </a:r>
                      <a:endParaRPr lang="en-US" sz="2800">
                        <a:solidFill>
                          <a:srgbClr val="2E3639"/>
                        </a:solidFill>
                        <a:effectLst/>
                        <a:latin typeface="Arial" panose="020B0604020202020204" pitchFamily="34" charset="0"/>
                        <a:ea typeface="Calibri" panose="020F0502020204030204" pitchFamily="34" charset="0"/>
                        <a:cs typeface="Arial" panose="020B0604020202020204" pitchFamily="34" charset="0"/>
                      </a:endParaRPr>
                    </a:p>
                  </a:txBody>
                  <a:tcPr marL="163491" marR="163491" marT="0" marB="0" anchor="ctr">
                    <a:solidFill>
                      <a:schemeClr val="bg1">
                        <a:lumMod val="85000"/>
                      </a:schemeClr>
                    </a:solidFill>
                  </a:tcPr>
                </a:tc>
                <a:tc>
                  <a:txBody>
                    <a:bodyPr/>
                    <a:lstStyle/>
                    <a:p>
                      <a:pPr marL="0" marR="0">
                        <a:lnSpc>
                          <a:spcPct val="100000"/>
                        </a:lnSpc>
                        <a:spcBef>
                          <a:spcPts val="0"/>
                        </a:spcBef>
                        <a:spcAft>
                          <a:spcPts val="1000"/>
                        </a:spcAft>
                      </a:pPr>
                      <a:r>
                        <a:rPr lang="en-US" sz="2800" b="1">
                          <a:solidFill>
                            <a:srgbClr val="2E3639"/>
                          </a:solidFill>
                          <a:effectLst/>
                          <a:latin typeface="Arial" panose="020B0604020202020204" pitchFamily="34" charset="0"/>
                          <a:cs typeface="Arial" panose="020B0604020202020204" pitchFamily="34" charset="0"/>
                        </a:rPr>
                        <a:t>$15,000</a:t>
                      </a:r>
                      <a:endParaRPr lang="en-US" sz="2800" b="1">
                        <a:solidFill>
                          <a:srgbClr val="2E3639"/>
                        </a:solidFill>
                        <a:effectLst/>
                        <a:latin typeface="Arial" panose="020B0604020202020204" pitchFamily="34" charset="0"/>
                        <a:ea typeface="Calibri" panose="020F0502020204030204" pitchFamily="34" charset="0"/>
                        <a:cs typeface="Arial" panose="020B0604020202020204" pitchFamily="34" charset="0"/>
                      </a:endParaRPr>
                    </a:p>
                  </a:txBody>
                  <a:tcPr marL="163491" marR="163491" marT="0" marB="0" anchor="ctr">
                    <a:solidFill>
                      <a:schemeClr val="bg1">
                        <a:lumMod val="85000"/>
                      </a:schemeClr>
                    </a:solidFill>
                  </a:tcPr>
                </a:tc>
                <a:extLst>
                  <a:ext uri="{0D108BD9-81ED-4DB2-BD59-A6C34878D82A}">
                    <a16:rowId xmlns:a16="http://schemas.microsoft.com/office/drawing/2014/main" val="1870034004"/>
                  </a:ext>
                </a:extLst>
              </a:tr>
              <a:tr h="1503666">
                <a:tc>
                  <a:txBody>
                    <a:bodyPr/>
                    <a:lstStyle/>
                    <a:p>
                      <a:pPr marL="0" marR="0">
                        <a:lnSpc>
                          <a:spcPct val="100000"/>
                        </a:lnSpc>
                        <a:spcBef>
                          <a:spcPts val="0"/>
                        </a:spcBef>
                        <a:spcAft>
                          <a:spcPts val="1000"/>
                        </a:spcAft>
                      </a:pPr>
                      <a:r>
                        <a:rPr lang="en-US" sz="2800">
                          <a:solidFill>
                            <a:srgbClr val="2E3639"/>
                          </a:solidFill>
                          <a:effectLst/>
                          <a:latin typeface="Arial" panose="020B0604020202020204" pitchFamily="34" charset="0"/>
                          <a:cs typeface="Arial" panose="020B0604020202020204" pitchFamily="34" charset="0"/>
                        </a:rPr>
                        <a:t>Phase two ongoing testing and continuous improvement (minimum 6-month engagement)</a:t>
                      </a:r>
                      <a:endParaRPr lang="en-US" sz="2800">
                        <a:solidFill>
                          <a:srgbClr val="2E3639"/>
                        </a:solidFill>
                        <a:effectLst/>
                        <a:latin typeface="Arial" panose="020B0604020202020204" pitchFamily="34" charset="0"/>
                        <a:ea typeface="Calibri" panose="020F0502020204030204" pitchFamily="34" charset="0"/>
                        <a:cs typeface="Arial" panose="020B0604020202020204" pitchFamily="34" charset="0"/>
                      </a:endParaRPr>
                    </a:p>
                  </a:txBody>
                  <a:tcPr marL="163491" marR="163491" marT="0" marB="0" anchor="ctr">
                    <a:solidFill>
                      <a:schemeClr val="bg1">
                        <a:lumMod val="95000"/>
                      </a:schemeClr>
                    </a:solidFill>
                  </a:tcPr>
                </a:tc>
                <a:tc>
                  <a:txBody>
                    <a:bodyPr/>
                    <a:lstStyle/>
                    <a:p>
                      <a:pPr marL="0" marR="0">
                        <a:lnSpc>
                          <a:spcPct val="100000"/>
                        </a:lnSpc>
                        <a:spcBef>
                          <a:spcPts val="0"/>
                        </a:spcBef>
                        <a:spcAft>
                          <a:spcPts val="1000"/>
                        </a:spcAft>
                      </a:pPr>
                      <a:r>
                        <a:rPr lang="en-US" sz="2800" b="1">
                          <a:solidFill>
                            <a:srgbClr val="2E3639"/>
                          </a:solidFill>
                          <a:effectLst/>
                          <a:latin typeface="Arial" panose="020B0604020202020204" pitchFamily="34" charset="0"/>
                          <a:cs typeface="Arial" panose="020B0604020202020204" pitchFamily="34" charset="0"/>
                        </a:rPr>
                        <a:t>Month One:  $7,500</a:t>
                      </a:r>
                      <a:br>
                        <a:rPr lang="en-US" sz="2800" b="1">
                          <a:solidFill>
                            <a:srgbClr val="2E3639"/>
                          </a:solidFill>
                          <a:effectLst/>
                          <a:latin typeface="Arial" panose="020B0604020202020204" pitchFamily="34" charset="0"/>
                          <a:cs typeface="Arial" panose="020B0604020202020204" pitchFamily="34" charset="0"/>
                        </a:rPr>
                      </a:br>
                      <a:r>
                        <a:rPr lang="en-US" sz="2800" b="1">
                          <a:solidFill>
                            <a:srgbClr val="2E3639"/>
                          </a:solidFill>
                          <a:effectLst/>
                          <a:latin typeface="Arial" panose="020B0604020202020204" pitchFamily="34" charset="0"/>
                          <a:cs typeface="Arial" panose="020B0604020202020204" pitchFamily="34" charset="0"/>
                        </a:rPr>
                        <a:t>Remaining Months:  $5,000 per month</a:t>
                      </a:r>
                      <a:endParaRPr lang="en-US" sz="2800" b="1">
                        <a:solidFill>
                          <a:srgbClr val="2E3639"/>
                        </a:solidFill>
                        <a:effectLst/>
                        <a:latin typeface="Arial" panose="020B0604020202020204" pitchFamily="34" charset="0"/>
                        <a:ea typeface="Calibri" panose="020F0502020204030204" pitchFamily="34" charset="0"/>
                        <a:cs typeface="Arial" panose="020B0604020202020204" pitchFamily="34" charset="0"/>
                      </a:endParaRPr>
                    </a:p>
                  </a:txBody>
                  <a:tcPr marL="163491" marR="163491" marT="0" marB="0" anchor="ctr">
                    <a:solidFill>
                      <a:schemeClr val="bg1">
                        <a:lumMod val="95000"/>
                      </a:schemeClr>
                    </a:solidFill>
                  </a:tcPr>
                </a:tc>
                <a:extLst>
                  <a:ext uri="{0D108BD9-81ED-4DB2-BD59-A6C34878D82A}">
                    <a16:rowId xmlns:a16="http://schemas.microsoft.com/office/drawing/2014/main" val="348732646"/>
                  </a:ext>
                </a:extLst>
              </a:tr>
              <a:tr h="1503666">
                <a:tc>
                  <a:txBody>
                    <a:bodyPr/>
                    <a:lstStyle/>
                    <a:p>
                      <a:pPr marL="0" marR="0">
                        <a:lnSpc>
                          <a:spcPct val="100000"/>
                        </a:lnSpc>
                        <a:spcBef>
                          <a:spcPts val="0"/>
                        </a:spcBef>
                        <a:spcAft>
                          <a:spcPts val="1000"/>
                        </a:spcAft>
                      </a:pPr>
                      <a:r>
                        <a:rPr lang="en-US" sz="2800">
                          <a:solidFill>
                            <a:srgbClr val="2E3639"/>
                          </a:solidFill>
                          <a:effectLst/>
                          <a:latin typeface="Arial" panose="020B0604020202020204" pitchFamily="34" charset="0"/>
                          <a:cs typeface="Arial" panose="020B0604020202020204" pitchFamily="34" charset="0"/>
                        </a:rPr>
                        <a:t>Reporting, Analytics, and Program Management</a:t>
                      </a:r>
                      <a:endParaRPr lang="en-US" sz="2800">
                        <a:solidFill>
                          <a:srgbClr val="2E3639"/>
                        </a:solidFill>
                        <a:effectLst/>
                        <a:latin typeface="Arial" panose="020B0604020202020204" pitchFamily="34" charset="0"/>
                        <a:ea typeface="Calibri" panose="020F0502020204030204" pitchFamily="34" charset="0"/>
                        <a:cs typeface="Arial" panose="020B0604020202020204" pitchFamily="34" charset="0"/>
                      </a:endParaRPr>
                    </a:p>
                  </a:txBody>
                  <a:tcPr marL="163491" marR="163491" marT="0" marB="0" anchor="ctr">
                    <a:solidFill>
                      <a:schemeClr val="bg1">
                        <a:lumMod val="85000"/>
                      </a:schemeClr>
                    </a:solidFill>
                  </a:tcPr>
                </a:tc>
                <a:tc>
                  <a:txBody>
                    <a:bodyPr/>
                    <a:lstStyle/>
                    <a:p>
                      <a:pPr marL="0" marR="0">
                        <a:lnSpc>
                          <a:spcPct val="100000"/>
                        </a:lnSpc>
                        <a:spcBef>
                          <a:spcPts val="0"/>
                        </a:spcBef>
                        <a:spcAft>
                          <a:spcPts val="1000"/>
                        </a:spcAft>
                      </a:pPr>
                      <a:r>
                        <a:rPr lang="en-US" sz="2800" b="1">
                          <a:solidFill>
                            <a:srgbClr val="2E3639"/>
                          </a:solidFill>
                          <a:effectLst/>
                          <a:latin typeface="Arial" panose="020B0604020202020204" pitchFamily="34" charset="0"/>
                          <a:cs typeface="Arial" panose="020B0604020202020204" pitchFamily="34" charset="0"/>
                        </a:rPr>
                        <a:t>Included</a:t>
                      </a:r>
                      <a:endParaRPr lang="en-US" sz="2800" b="1">
                        <a:solidFill>
                          <a:srgbClr val="2E3639"/>
                        </a:solidFill>
                        <a:effectLst/>
                        <a:latin typeface="Arial" panose="020B0604020202020204" pitchFamily="34" charset="0"/>
                        <a:ea typeface="Calibri" panose="020F0502020204030204" pitchFamily="34" charset="0"/>
                        <a:cs typeface="Arial" panose="020B0604020202020204" pitchFamily="34" charset="0"/>
                      </a:endParaRPr>
                    </a:p>
                  </a:txBody>
                  <a:tcPr marL="163491" marR="163491" marT="0" marB="0" anchor="ctr">
                    <a:solidFill>
                      <a:schemeClr val="bg1">
                        <a:lumMod val="85000"/>
                      </a:schemeClr>
                    </a:solidFill>
                  </a:tcPr>
                </a:tc>
                <a:extLst>
                  <a:ext uri="{0D108BD9-81ED-4DB2-BD59-A6C34878D82A}">
                    <a16:rowId xmlns:a16="http://schemas.microsoft.com/office/drawing/2014/main" val="2342792826"/>
                  </a:ext>
                </a:extLst>
              </a:tr>
              <a:tr h="1503666">
                <a:tc>
                  <a:txBody>
                    <a:bodyPr/>
                    <a:lstStyle/>
                    <a:p>
                      <a:pPr marL="0" marR="0">
                        <a:lnSpc>
                          <a:spcPct val="100000"/>
                        </a:lnSpc>
                        <a:spcBef>
                          <a:spcPts val="0"/>
                        </a:spcBef>
                        <a:spcAft>
                          <a:spcPts val="1000"/>
                        </a:spcAft>
                      </a:pPr>
                      <a:r>
                        <a:rPr lang="en-US" sz="2800">
                          <a:solidFill>
                            <a:srgbClr val="2E3639"/>
                          </a:solidFill>
                          <a:effectLst/>
                          <a:latin typeface="Arial" panose="020B0604020202020204" pitchFamily="34" charset="0"/>
                          <a:cs typeface="Arial" panose="020B0604020202020204" pitchFamily="34" charset="0"/>
                        </a:rPr>
                        <a:t>Post-Web analysis and recommendations for additional improvements</a:t>
                      </a:r>
                      <a:endParaRPr lang="en-US" sz="2800">
                        <a:solidFill>
                          <a:srgbClr val="2E3639"/>
                        </a:solidFill>
                        <a:effectLst/>
                        <a:latin typeface="Arial" panose="020B0604020202020204" pitchFamily="34" charset="0"/>
                        <a:ea typeface="Calibri" panose="020F0502020204030204" pitchFamily="34" charset="0"/>
                        <a:cs typeface="Arial" panose="020B0604020202020204" pitchFamily="34" charset="0"/>
                      </a:endParaRPr>
                    </a:p>
                  </a:txBody>
                  <a:tcPr marL="163491" marR="163491" marT="0" marB="0" anchor="ctr">
                    <a:solidFill>
                      <a:schemeClr val="bg1">
                        <a:lumMod val="95000"/>
                      </a:schemeClr>
                    </a:solidFill>
                  </a:tcPr>
                </a:tc>
                <a:tc>
                  <a:txBody>
                    <a:bodyPr/>
                    <a:lstStyle/>
                    <a:p>
                      <a:pPr marL="0" marR="0">
                        <a:lnSpc>
                          <a:spcPct val="100000"/>
                        </a:lnSpc>
                        <a:spcBef>
                          <a:spcPts val="0"/>
                        </a:spcBef>
                        <a:spcAft>
                          <a:spcPts val="1000"/>
                        </a:spcAft>
                      </a:pPr>
                      <a:r>
                        <a:rPr lang="en-US" sz="2800" b="1">
                          <a:solidFill>
                            <a:srgbClr val="2E3639"/>
                          </a:solidFill>
                          <a:effectLst/>
                          <a:latin typeface="Arial" panose="020B0604020202020204" pitchFamily="34" charset="0"/>
                          <a:cs typeface="Arial" panose="020B0604020202020204" pitchFamily="34" charset="0"/>
                        </a:rPr>
                        <a:t>Included</a:t>
                      </a:r>
                      <a:endParaRPr lang="en-US" sz="2800" b="1">
                        <a:solidFill>
                          <a:srgbClr val="2E3639"/>
                        </a:solidFill>
                        <a:effectLst/>
                        <a:latin typeface="Arial" panose="020B0604020202020204" pitchFamily="34" charset="0"/>
                        <a:ea typeface="Calibri" panose="020F0502020204030204" pitchFamily="34" charset="0"/>
                        <a:cs typeface="Arial" panose="020B0604020202020204" pitchFamily="34" charset="0"/>
                      </a:endParaRPr>
                    </a:p>
                  </a:txBody>
                  <a:tcPr marL="163491" marR="163491" marT="0" marB="0" anchor="ctr">
                    <a:solidFill>
                      <a:schemeClr val="bg1">
                        <a:lumMod val="95000"/>
                      </a:schemeClr>
                    </a:solidFill>
                  </a:tcPr>
                </a:tc>
                <a:extLst>
                  <a:ext uri="{0D108BD9-81ED-4DB2-BD59-A6C34878D82A}">
                    <a16:rowId xmlns:a16="http://schemas.microsoft.com/office/drawing/2014/main" val="746751918"/>
                  </a:ext>
                </a:extLst>
              </a:tr>
              <a:tr h="1503666">
                <a:tc>
                  <a:txBody>
                    <a:bodyPr/>
                    <a:lstStyle/>
                    <a:p>
                      <a:pPr marL="0" marR="0">
                        <a:lnSpc>
                          <a:spcPct val="100000"/>
                        </a:lnSpc>
                        <a:spcBef>
                          <a:spcPts val="0"/>
                        </a:spcBef>
                        <a:spcAft>
                          <a:spcPts val="1000"/>
                        </a:spcAft>
                      </a:pPr>
                      <a:r>
                        <a:rPr lang="en-US" sz="2800">
                          <a:solidFill>
                            <a:srgbClr val="2E3639"/>
                          </a:solidFill>
                          <a:effectLst/>
                          <a:latin typeface="Arial" panose="020B0604020202020204" pitchFamily="34" charset="0"/>
                          <a:cs typeface="Arial" panose="020B0604020202020204" pitchFamily="34" charset="0"/>
                        </a:rPr>
                        <a:t>Total Cost: </a:t>
                      </a:r>
                      <a:br>
                        <a:rPr lang="en-US" sz="2800">
                          <a:solidFill>
                            <a:srgbClr val="2E3639"/>
                          </a:solidFill>
                          <a:effectLst/>
                          <a:latin typeface="Arial" panose="020B0604020202020204" pitchFamily="34" charset="0"/>
                          <a:cs typeface="Arial" panose="020B0604020202020204" pitchFamily="34" charset="0"/>
                        </a:rPr>
                      </a:br>
                      <a:r>
                        <a:rPr lang="en-US" sz="2800">
                          <a:solidFill>
                            <a:srgbClr val="2E3639"/>
                          </a:solidFill>
                          <a:effectLst/>
                          <a:latin typeface="Arial" panose="020B0604020202020204" pitchFamily="34" charset="0"/>
                          <a:cs typeface="Arial" panose="020B0604020202020204" pitchFamily="34" charset="0"/>
                        </a:rPr>
                        <a:t>Launch Pad + 6 month optimization</a:t>
                      </a:r>
                      <a:endParaRPr lang="en-US" sz="2800">
                        <a:solidFill>
                          <a:srgbClr val="2E3639"/>
                        </a:solidFill>
                        <a:effectLst/>
                        <a:latin typeface="Arial" panose="020B0604020202020204" pitchFamily="34" charset="0"/>
                        <a:ea typeface="Calibri" panose="020F0502020204030204" pitchFamily="34" charset="0"/>
                        <a:cs typeface="Arial" panose="020B0604020202020204" pitchFamily="34" charset="0"/>
                      </a:endParaRPr>
                    </a:p>
                  </a:txBody>
                  <a:tcPr marL="163491" marR="163491" marT="0" marB="0" anchor="ctr">
                    <a:solidFill>
                      <a:schemeClr val="bg1">
                        <a:lumMod val="85000"/>
                      </a:schemeClr>
                    </a:solidFill>
                  </a:tcPr>
                </a:tc>
                <a:tc>
                  <a:txBody>
                    <a:bodyPr/>
                    <a:lstStyle/>
                    <a:p>
                      <a:pPr marL="0" marR="0">
                        <a:lnSpc>
                          <a:spcPct val="100000"/>
                        </a:lnSpc>
                        <a:spcBef>
                          <a:spcPts val="0"/>
                        </a:spcBef>
                        <a:spcAft>
                          <a:spcPts val="1000"/>
                        </a:spcAft>
                      </a:pPr>
                      <a:r>
                        <a:rPr lang="en-US" sz="2800" b="1">
                          <a:solidFill>
                            <a:srgbClr val="2E3639"/>
                          </a:solidFill>
                          <a:effectLst/>
                          <a:latin typeface="Arial" panose="020B0604020202020204" pitchFamily="34" charset="0"/>
                          <a:cs typeface="Arial" panose="020B0604020202020204" pitchFamily="34" charset="0"/>
                        </a:rPr>
                        <a:t>$47,500</a:t>
                      </a:r>
                      <a:endParaRPr lang="en-US" sz="2800" b="1">
                        <a:solidFill>
                          <a:srgbClr val="2E3639"/>
                        </a:solidFill>
                        <a:effectLst/>
                        <a:latin typeface="Arial" panose="020B0604020202020204" pitchFamily="34" charset="0"/>
                        <a:ea typeface="Calibri" panose="020F0502020204030204" pitchFamily="34" charset="0"/>
                        <a:cs typeface="Arial" panose="020B0604020202020204" pitchFamily="34" charset="0"/>
                      </a:endParaRPr>
                    </a:p>
                  </a:txBody>
                  <a:tcPr marL="163491" marR="163491" marT="0" marB="0" anchor="ctr">
                    <a:solidFill>
                      <a:schemeClr val="bg1">
                        <a:lumMod val="85000"/>
                      </a:schemeClr>
                    </a:solidFill>
                  </a:tcPr>
                </a:tc>
                <a:extLst>
                  <a:ext uri="{0D108BD9-81ED-4DB2-BD59-A6C34878D82A}">
                    <a16:rowId xmlns:a16="http://schemas.microsoft.com/office/drawing/2014/main" val="1453687301"/>
                  </a:ext>
                </a:extLst>
              </a:tr>
            </a:tbl>
          </a:graphicData>
        </a:graphic>
      </p:graphicFrame>
      <p:pic>
        <p:nvPicPr>
          <p:cNvPr id="8" name="Picture 7">
            <a:extLst>
              <a:ext uri="{FF2B5EF4-FFF2-40B4-BE49-F238E27FC236}">
                <a16:creationId xmlns:a16="http://schemas.microsoft.com/office/drawing/2014/main" id="{78266845-6B1A-0A42-AE91-53EECAAAA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21004076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7" y="304801"/>
            <a:ext cx="21945600" cy="954107"/>
          </a:xfrm>
          <a:prstGeom prst="rect">
            <a:avLst/>
          </a:prstGeom>
          <a:noFill/>
        </p:spPr>
        <p:txBody>
          <a:bodyPr wrap="square" rtlCol="0">
            <a:spAutoFit/>
          </a:bodyPr>
          <a:lstStyle/>
          <a:p>
            <a:r>
              <a:rPr lang="en-US" sz="5600" b="1" cap="all">
                <a:solidFill>
                  <a:srgbClr val="ED493F"/>
                </a:solidFill>
                <a:latin typeface="Arial" panose="020B0604020202020204" pitchFamily="34" charset="0"/>
                <a:cs typeface="Arial" panose="020B0604020202020204" pitchFamily="34" charset="0"/>
              </a:rPr>
              <a:t>IMAGE/CHART/GRAPHIC LAYOUT 1</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Rectangle 2">
            <a:extLst>
              <a:ext uri="{FF2B5EF4-FFF2-40B4-BE49-F238E27FC236}">
                <a16:creationId xmlns:a16="http://schemas.microsoft.com/office/drawing/2014/main" id="{54B4C6D7-9E30-8942-B487-7C2CEC1F527F}"/>
              </a:ext>
            </a:extLst>
          </p:cNvPr>
          <p:cNvSpPr/>
          <p:nvPr/>
        </p:nvSpPr>
        <p:spPr>
          <a:xfrm>
            <a:off x="1373187" y="2514600"/>
            <a:ext cx="10439400" cy="8915400"/>
          </a:xfrm>
          <a:prstGeom prst="rect">
            <a:avLst/>
          </a:prstGeom>
          <a:solidFill>
            <a:srgbClr val="2E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3C851A-3710-5C42-B09D-0AA56448AAB6}"/>
              </a:ext>
            </a:extLst>
          </p:cNvPr>
          <p:cNvSpPr txBox="1"/>
          <p:nvPr/>
        </p:nvSpPr>
        <p:spPr>
          <a:xfrm>
            <a:off x="1373187" y="6096000"/>
            <a:ext cx="10439400" cy="1200329"/>
          </a:xfrm>
          <a:prstGeom prst="rect">
            <a:avLst/>
          </a:prstGeom>
          <a:noFill/>
        </p:spPr>
        <p:txBody>
          <a:bodyPr wrap="square" rtlCol="0">
            <a:spAutoFit/>
          </a:bodyPr>
          <a:lstStyle/>
          <a:p>
            <a:pPr algn="ctr"/>
            <a:r>
              <a:rPr lang="en-US">
                <a:solidFill>
                  <a:schemeClr val="bg1"/>
                </a:solidFill>
              </a:rPr>
              <a:t>IMAGE PLACEHOLDER </a:t>
            </a:r>
          </a:p>
          <a:p>
            <a:pPr algn="ctr"/>
            <a:r>
              <a:rPr lang="en-US">
                <a:solidFill>
                  <a:schemeClr val="bg1"/>
                </a:solidFill>
              </a:rPr>
              <a:t>(DELETE THIS TEXT BOX)</a:t>
            </a:r>
          </a:p>
        </p:txBody>
      </p:sp>
      <p:sp>
        <p:nvSpPr>
          <p:cNvPr id="5" name="TextBox 4">
            <a:extLst>
              <a:ext uri="{FF2B5EF4-FFF2-40B4-BE49-F238E27FC236}">
                <a16:creationId xmlns:a16="http://schemas.microsoft.com/office/drawing/2014/main" id="{DF2ED0BB-353F-124C-9147-544431A4A9E8}"/>
              </a:ext>
            </a:extLst>
          </p:cNvPr>
          <p:cNvSpPr txBox="1"/>
          <p:nvPr/>
        </p:nvSpPr>
        <p:spPr>
          <a:xfrm>
            <a:off x="12678835" y="2895600"/>
            <a:ext cx="10100691" cy="4031873"/>
          </a:xfrm>
          <a:prstGeom prst="rect">
            <a:avLst/>
          </a:prstGeom>
          <a:noFill/>
        </p:spPr>
        <p:txBody>
          <a:bodyPr wrap="square" rtlCol="0">
            <a:spAutoFit/>
          </a:bodyPr>
          <a:lstStyle/>
          <a:p>
            <a:r>
              <a:rPr lang="en-US" sz="3200">
                <a:solidFill>
                  <a:srgbClr val="2E3639"/>
                </a:solidFill>
                <a:latin typeface="Arial" panose="020B0604020202020204" pitchFamily="34" charset="0"/>
                <a:cs typeface="Arial" panose="020B0604020202020204" pitchFamily="34" charset="0"/>
              </a:rPr>
              <a:t>Purr for no reason kitty kitty or if human is on laptop </a:t>
            </a:r>
          </a:p>
          <a:p>
            <a:r>
              <a:rPr lang="en-US" sz="3200">
                <a:solidFill>
                  <a:srgbClr val="2E3639"/>
                </a:solidFill>
                <a:latin typeface="Arial" panose="020B0604020202020204" pitchFamily="34" charset="0"/>
                <a:cs typeface="Arial" panose="020B0604020202020204" pitchFamily="34" charset="0"/>
              </a:rPr>
              <a:t>sit on the keyboard you have cat to be kitten me right meow for pelt around the house and up and down stairs chasing phantoms.</a:t>
            </a:r>
          </a:p>
          <a:p>
            <a:endParaRPr lang="en-US" sz="3200">
              <a:solidFill>
                <a:srgbClr val="2E3639"/>
              </a:solidFill>
              <a:latin typeface="Arial" panose="020B0604020202020204" pitchFamily="34" charset="0"/>
              <a:cs typeface="Arial" panose="020B0604020202020204" pitchFamily="34" charset="0"/>
            </a:endParaRPr>
          </a:p>
          <a:p>
            <a:r>
              <a:rPr lang="en-US" sz="3200">
                <a:solidFill>
                  <a:srgbClr val="2E3639"/>
                </a:solidFill>
                <a:latin typeface="Arial" panose="020B0604020202020204" pitchFamily="34" charset="0"/>
                <a:cs typeface="Arial" panose="020B0604020202020204" pitchFamily="34" charset="0"/>
              </a:rPr>
              <a:t>Play time eat half my food and ask for more yet </a:t>
            </a:r>
          </a:p>
          <a:p>
            <a:r>
              <a:rPr lang="en-US" sz="3200">
                <a:solidFill>
                  <a:srgbClr val="2E3639"/>
                </a:solidFill>
                <a:latin typeface="Arial" panose="020B0604020202020204" pitchFamily="34" charset="0"/>
                <a:cs typeface="Arial" panose="020B0604020202020204" pitchFamily="34" charset="0"/>
              </a:rPr>
              <a:t>present belly, scratch hand when stroked relentlessly pursues moth. </a:t>
            </a:r>
            <a:r>
              <a:rPr lang="en-US" sz="3200" err="1">
                <a:solidFill>
                  <a:srgbClr val="2E3639"/>
                </a:solidFill>
                <a:latin typeface="Arial" panose="020B0604020202020204" pitchFamily="34" charset="0"/>
                <a:cs typeface="Arial" panose="020B0604020202020204" pitchFamily="34" charset="0"/>
              </a:rPr>
              <a:t>Meoooow</a:t>
            </a:r>
            <a:r>
              <a:rPr lang="en-US" sz="3200">
                <a:solidFill>
                  <a:srgbClr val="2E3639"/>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47F0B47E-14CB-E14F-A4DA-AAE245C90470}"/>
              </a:ext>
            </a:extLst>
          </p:cNvPr>
          <p:cNvSpPr txBox="1"/>
          <p:nvPr/>
        </p:nvSpPr>
        <p:spPr>
          <a:xfrm>
            <a:off x="12678835" y="7752750"/>
            <a:ext cx="10100691" cy="3694409"/>
          </a:xfrm>
          <a:prstGeom prst="rect">
            <a:avLst/>
          </a:prstGeom>
          <a:noFill/>
        </p:spPr>
        <p:txBody>
          <a:bodyPr wrap="square" rtlCol="0">
            <a:spAutoFit/>
          </a:bodyPr>
          <a:lstStyle/>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Refuse to drink water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Wild-eyed crazy rampage</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That other cat smells funny</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Purr as loud as possible</a:t>
            </a:r>
          </a:p>
        </p:txBody>
      </p:sp>
      <p:pic>
        <p:nvPicPr>
          <p:cNvPr id="12" name="Picture 11">
            <a:extLst>
              <a:ext uri="{FF2B5EF4-FFF2-40B4-BE49-F238E27FC236}">
                <a16:creationId xmlns:a16="http://schemas.microsoft.com/office/drawing/2014/main" id="{E50A0BA7-B36F-0646-8A7A-0EC841EE6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3094732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6" y="304801"/>
            <a:ext cx="22555201" cy="954107"/>
          </a:xfrm>
          <a:prstGeom prst="rect">
            <a:avLst/>
          </a:prstGeom>
          <a:noFill/>
        </p:spPr>
        <p:txBody>
          <a:bodyPr wrap="square" rtlCol="0">
            <a:spAutoFit/>
          </a:bodyPr>
          <a:lstStyle/>
          <a:p>
            <a:r>
              <a:rPr lang="en-US" sz="5600" b="1" cap="all">
                <a:solidFill>
                  <a:srgbClr val="ED493F"/>
                </a:solidFill>
                <a:latin typeface="Arial" panose="020B0604020202020204" pitchFamily="34" charset="0"/>
                <a:cs typeface="Arial" panose="020B0604020202020204" pitchFamily="34" charset="0"/>
              </a:rPr>
              <a:t>IMAGE/CHART/GRAPHIC LAYOUT 2</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Rectangle 2">
            <a:extLst>
              <a:ext uri="{FF2B5EF4-FFF2-40B4-BE49-F238E27FC236}">
                <a16:creationId xmlns:a16="http://schemas.microsoft.com/office/drawing/2014/main" id="{54B4C6D7-9E30-8942-B487-7C2CEC1F527F}"/>
              </a:ext>
            </a:extLst>
          </p:cNvPr>
          <p:cNvSpPr/>
          <p:nvPr/>
        </p:nvSpPr>
        <p:spPr>
          <a:xfrm>
            <a:off x="13336588" y="2514600"/>
            <a:ext cx="10439400" cy="8915400"/>
          </a:xfrm>
          <a:prstGeom prst="rect">
            <a:avLst/>
          </a:prstGeom>
          <a:solidFill>
            <a:srgbClr val="2E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3C851A-3710-5C42-B09D-0AA56448AAB6}"/>
              </a:ext>
            </a:extLst>
          </p:cNvPr>
          <p:cNvSpPr txBox="1"/>
          <p:nvPr/>
        </p:nvSpPr>
        <p:spPr>
          <a:xfrm>
            <a:off x="13336588" y="6096000"/>
            <a:ext cx="10439400" cy="1200329"/>
          </a:xfrm>
          <a:prstGeom prst="rect">
            <a:avLst/>
          </a:prstGeom>
          <a:noFill/>
        </p:spPr>
        <p:txBody>
          <a:bodyPr wrap="square" rtlCol="0">
            <a:spAutoFit/>
          </a:bodyPr>
          <a:lstStyle/>
          <a:p>
            <a:pPr algn="ctr"/>
            <a:r>
              <a:rPr lang="en-US">
                <a:solidFill>
                  <a:schemeClr val="bg1"/>
                </a:solidFill>
              </a:rPr>
              <a:t>IMAGE PLACEHOLDER </a:t>
            </a:r>
          </a:p>
          <a:p>
            <a:pPr algn="ctr"/>
            <a:r>
              <a:rPr lang="en-US">
                <a:solidFill>
                  <a:schemeClr val="bg1"/>
                </a:solidFill>
              </a:rPr>
              <a:t>(DELETE THIS TEXT BOX)</a:t>
            </a:r>
          </a:p>
        </p:txBody>
      </p:sp>
      <p:sp>
        <p:nvSpPr>
          <p:cNvPr id="5" name="TextBox 4">
            <a:extLst>
              <a:ext uri="{FF2B5EF4-FFF2-40B4-BE49-F238E27FC236}">
                <a16:creationId xmlns:a16="http://schemas.microsoft.com/office/drawing/2014/main" id="{DF2ED0BB-353F-124C-9147-544431A4A9E8}"/>
              </a:ext>
            </a:extLst>
          </p:cNvPr>
          <p:cNvSpPr txBox="1"/>
          <p:nvPr/>
        </p:nvSpPr>
        <p:spPr>
          <a:xfrm>
            <a:off x="1251682" y="2874684"/>
            <a:ext cx="10100691" cy="4031873"/>
          </a:xfrm>
          <a:prstGeom prst="rect">
            <a:avLst/>
          </a:prstGeom>
          <a:noFill/>
        </p:spPr>
        <p:txBody>
          <a:bodyPr wrap="square" rtlCol="0">
            <a:spAutoFit/>
          </a:bodyPr>
          <a:lstStyle/>
          <a:p>
            <a:r>
              <a:rPr lang="en-US" sz="3200">
                <a:solidFill>
                  <a:srgbClr val="2E3639"/>
                </a:solidFill>
                <a:latin typeface="Arial" panose="020B0604020202020204" pitchFamily="34" charset="0"/>
                <a:cs typeface="Arial" panose="020B0604020202020204" pitchFamily="34" charset="0"/>
              </a:rPr>
              <a:t>Purr for no reason kitty kitty or if human is on laptop </a:t>
            </a:r>
          </a:p>
          <a:p>
            <a:r>
              <a:rPr lang="en-US" sz="3200">
                <a:solidFill>
                  <a:srgbClr val="2E3639"/>
                </a:solidFill>
                <a:latin typeface="Arial" panose="020B0604020202020204" pitchFamily="34" charset="0"/>
                <a:cs typeface="Arial" panose="020B0604020202020204" pitchFamily="34" charset="0"/>
              </a:rPr>
              <a:t>sit on the keyboard you have cat to be kitten me right meow for pelt around the house and up and down stairs chasing phantoms.</a:t>
            </a:r>
          </a:p>
          <a:p>
            <a:endParaRPr lang="en-US" sz="3200">
              <a:solidFill>
                <a:srgbClr val="2E3639"/>
              </a:solidFill>
              <a:latin typeface="Arial" panose="020B0604020202020204" pitchFamily="34" charset="0"/>
              <a:cs typeface="Arial" panose="020B0604020202020204" pitchFamily="34" charset="0"/>
            </a:endParaRPr>
          </a:p>
          <a:p>
            <a:r>
              <a:rPr lang="en-US" sz="3200">
                <a:solidFill>
                  <a:srgbClr val="2E3639"/>
                </a:solidFill>
                <a:latin typeface="Arial" panose="020B0604020202020204" pitchFamily="34" charset="0"/>
                <a:cs typeface="Arial" panose="020B0604020202020204" pitchFamily="34" charset="0"/>
              </a:rPr>
              <a:t>Play time eat half my food and ask for more yet </a:t>
            </a:r>
          </a:p>
          <a:p>
            <a:r>
              <a:rPr lang="en-US" sz="3200">
                <a:solidFill>
                  <a:srgbClr val="2E3639"/>
                </a:solidFill>
                <a:latin typeface="Arial" panose="020B0604020202020204" pitchFamily="34" charset="0"/>
                <a:cs typeface="Arial" panose="020B0604020202020204" pitchFamily="34" charset="0"/>
              </a:rPr>
              <a:t>present belly, scratch hand when stroked relentlessly pursues moth. </a:t>
            </a:r>
            <a:r>
              <a:rPr lang="en-US" sz="3200" err="1">
                <a:solidFill>
                  <a:srgbClr val="2E3639"/>
                </a:solidFill>
                <a:latin typeface="Arial" panose="020B0604020202020204" pitchFamily="34" charset="0"/>
                <a:cs typeface="Arial" panose="020B0604020202020204" pitchFamily="34" charset="0"/>
              </a:rPr>
              <a:t>Meoooow</a:t>
            </a:r>
            <a:r>
              <a:rPr lang="en-US" sz="3200">
                <a:solidFill>
                  <a:srgbClr val="2E3639"/>
                </a:solidFill>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47F0B47E-14CB-E14F-A4DA-AAE245C90470}"/>
              </a:ext>
            </a:extLst>
          </p:cNvPr>
          <p:cNvSpPr txBox="1"/>
          <p:nvPr/>
        </p:nvSpPr>
        <p:spPr>
          <a:xfrm>
            <a:off x="1251682" y="7731834"/>
            <a:ext cx="10100691" cy="3694409"/>
          </a:xfrm>
          <a:prstGeom prst="rect">
            <a:avLst/>
          </a:prstGeom>
          <a:noFill/>
        </p:spPr>
        <p:txBody>
          <a:bodyPr wrap="square" rtlCol="0">
            <a:spAutoFit/>
          </a:bodyPr>
          <a:lstStyle/>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Make a weird face fight an alligator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Refuse to drink water</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Wild-eyed crazy rampage</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That other cat smells funny</a:t>
            </a:r>
          </a:p>
          <a:p>
            <a:pPr marL="457200" indent="-457200">
              <a:lnSpc>
                <a:spcPct val="150000"/>
              </a:lnSpc>
              <a:buFont typeface="Wingdings" pitchFamily="2" charset="2"/>
              <a:buChar char="ü"/>
            </a:pPr>
            <a:r>
              <a:rPr lang="en-US" sz="3200" b="1">
                <a:solidFill>
                  <a:srgbClr val="10A496"/>
                </a:solidFill>
                <a:latin typeface="Arial" panose="020B0604020202020204" pitchFamily="34" charset="0"/>
                <a:cs typeface="Arial" panose="020B0604020202020204" pitchFamily="34" charset="0"/>
              </a:rPr>
              <a:t>Purr as loud as possible</a:t>
            </a:r>
          </a:p>
        </p:txBody>
      </p:sp>
      <p:pic>
        <p:nvPicPr>
          <p:cNvPr id="12" name="Picture 11">
            <a:extLst>
              <a:ext uri="{FF2B5EF4-FFF2-40B4-BE49-F238E27FC236}">
                <a16:creationId xmlns:a16="http://schemas.microsoft.com/office/drawing/2014/main" id="{2194096B-9C14-EF41-B8D0-41B4F88A0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74744418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6F1546-4E48-284D-A451-5C201869F901}"/>
              </a:ext>
            </a:extLst>
          </p:cNvPr>
          <p:cNvSpPr/>
          <p:nvPr/>
        </p:nvSpPr>
        <p:spPr>
          <a:xfrm>
            <a:off x="1587" y="12763099"/>
            <a:ext cx="20116800" cy="952902"/>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76451">
                <a:moveTo>
                  <a:pt x="0" y="0"/>
                </a:moveTo>
                <a:lnTo>
                  <a:pt x="9659566" y="9728"/>
                </a:lnTo>
                <a:lnTo>
                  <a:pt x="10058400" y="476451"/>
                </a:lnTo>
                <a:lnTo>
                  <a:pt x="0" y="476451"/>
                </a:lnTo>
                <a:lnTo>
                  <a:pt x="0" y="0"/>
                </a:lnTo>
                <a:close/>
              </a:path>
            </a:pathLst>
          </a:custGeom>
          <a:solidFill>
            <a:srgbClr val="242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1">
            <a:extLst>
              <a:ext uri="{FF2B5EF4-FFF2-40B4-BE49-F238E27FC236}">
                <a16:creationId xmlns:a16="http://schemas.microsoft.com/office/drawing/2014/main" id="{DCABDB59-E3AF-9E4E-83E2-4377510919B2}"/>
              </a:ext>
            </a:extLst>
          </p:cNvPr>
          <p:cNvSpPr/>
          <p:nvPr/>
        </p:nvSpPr>
        <p:spPr>
          <a:xfrm rot="10800000">
            <a:off x="19661187" y="12740402"/>
            <a:ext cx="4724400" cy="972356"/>
          </a:xfrm>
          <a:custGeom>
            <a:avLst/>
            <a:gdLst>
              <a:gd name="connsiteX0" fmla="*/ 0 w 10058400"/>
              <a:gd name="connsiteY0" fmla="*/ 0 h 476451"/>
              <a:gd name="connsiteX1" fmla="*/ 10058400 w 10058400"/>
              <a:gd name="connsiteY1" fmla="*/ 0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9659566 w 10058400"/>
              <a:gd name="connsiteY1" fmla="*/ 9728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9145947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5 h 495906"/>
              <a:gd name="connsiteX1" fmla="*/ 8824933 w 10058400"/>
              <a:gd name="connsiteY1" fmla="*/ 0 h 495906"/>
              <a:gd name="connsiteX2" fmla="*/ 10058400 w 10058400"/>
              <a:gd name="connsiteY2" fmla="*/ 495906 h 495906"/>
              <a:gd name="connsiteX3" fmla="*/ 0 w 10058400"/>
              <a:gd name="connsiteY3" fmla="*/ 495906 h 495906"/>
              <a:gd name="connsiteX4" fmla="*/ 0 w 10058400"/>
              <a:gd name="connsiteY4" fmla="*/ 19455 h 495906"/>
              <a:gd name="connsiteX0" fmla="*/ 0 w 10058400"/>
              <a:gd name="connsiteY0" fmla="*/ 0 h 476451"/>
              <a:gd name="connsiteX1" fmla="*/ 8696526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489422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 name="connsiteX0" fmla="*/ 0 w 10058400"/>
              <a:gd name="connsiteY0" fmla="*/ 19454 h 495905"/>
              <a:gd name="connsiteX1" fmla="*/ 8365159 w 10058400"/>
              <a:gd name="connsiteY1" fmla="*/ 0 h 495905"/>
              <a:gd name="connsiteX2" fmla="*/ 10058400 w 10058400"/>
              <a:gd name="connsiteY2" fmla="*/ 495905 h 495905"/>
              <a:gd name="connsiteX3" fmla="*/ 0 w 10058400"/>
              <a:gd name="connsiteY3" fmla="*/ 495905 h 495905"/>
              <a:gd name="connsiteX4" fmla="*/ 0 w 10058400"/>
              <a:gd name="connsiteY4" fmla="*/ 19454 h 495905"/>
              <a:gd name="connsiteX0" fmla="*/ 0 w 10058400"/>
              <a:gd name="connsiteY0" fmla="*/ 0 h 476451"/>
              <a:gd name="connsiteX1" fmla="*/ 8365159 w 10058400"/>
              <a:gd name="connsiteY1" fmla="*/ 9729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0 h 476451"/>
              <a:gd name="connsiteX1" fmla="*/ 8406582 w 10058400"/>
              <a:gd name="connsiteY1" fmla="*/ 1 h 476451"/>
              <a:gd name="connsiteX2" fmla="*/ 10058400 w 10058400"/>
              <a:gd name="connsiteY2" fmla="*/ 476451 h 476451"/>
              <a:gd name="connsiteX3" fmla="*/ 0 w 10058400"/>
              <a:gd name="connsiteY3" fmla="*/ 476451 h 476451"/>
              <a:gd name="connsiteX4" fmla="*/ 0 w 10058400"/>
              <a:gd name="connsiteY4" fmla="*/ 0 h 476451"/>
              <a:gd name="connsiteX0" fmla="*/ 0 w 10058400"/>
              <a:gd name="connsiteY0" fmla="*/ 9727 h 486178"/>
              <a:gd name="connsiteX1" fmla="*/ 8282319 w 10058400"/>
              <a:gd name="connsiteY1" fmla="*/ 0 h 486178"/>
              <a:gd name="connsiteX2" fmla="*/ 10058400 w 10058400"/>
              <a:gd name="connsiteY2" fmla="*/ 486178 h 486178"/>
              <a:gd name="connsiteX3" fmla="*/ 0 w 10058400"/>
              <a:gd name="connsiteY3" fmla="*/ 486178 h 486178"/>
              <a:gd name="connsiteX4" fmla="*/ 0 w 10058400"/>
              <a:gd name="connsiteY4" fmla="*/ 9727 h 48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486178">
                <a:moveTo>
                  <a:pt x="0" y="9727"/>
                </a:moveTo>
                <a:lnTo>
                  <a:pt x="8282319" y="0"/>
                </a:lnTo>
                <a:lnTo>
                  <a:pt x="10058400" y="486178"/>
                </a:lnTo>
                <a:lnTo>
                  <a:pt x="0" y="486178"/>
                </a:lnTo>
                <a:lnTo>
                  <a:pt x="0" y="9727"/>
                </a:lnTo>
                <a:close/>
              </a:path>
            </a:pathLst>
          </a:custGeom>
          <a:solidFill>
            <a:srgbClr val="10A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extBox 9">
            <a:extLst>
              <a:ext uri="{FF2B5EF4-FFF2-40B4-BE49-F238E27FC236}">
                <a16:creationId xmlns:a16="http://schemas.microsoft.com/office/drawing/2014/main" id="{0AEB7007-E625-9D46-83B5-4972FD01008C}"/>
              </a:ext>
            </a:extLst>
          </p:cNvPr>
          <p:cNvSpPr txBox="1"/>
          <p:nvPr/>
        </p:nvSpPr>
        <p:spPr>
          <a:xfrm>
            <a:off x="1220786" y="304801"/>
            <a:ext cx="22555201" cy="954107"/>
          </a:xfrm>
          <a:prstGeom prst="rect">
            <a:avLst/>
          </a:prstGeom>
          <a:noFill/>
        </p:spPr>
        <p:txBody>
          <a:bodyPr wrap="square" rtlCol="0">
            <a:spAutoFit/>
          </a:bodyPr>
          <a:lstStyle/>
          <a:p>
            <a:r>
              <a:rPr lang="en-US" sz="5600" b="1" cap="all">
                <a:solidFill>
                  <a:srgbClr val="ED493F"/>
                </a:solidFill>
                <a:latin typeface="Arial" panose="020B0604020202020204" pitchFamily="34" charset="0"/>
                <a:cs typeface="Arial" panose="020B0604020202020204" pitchFamily="34" charset="0"/>
              </a:rPr>
              <a:t>IMAGE/CHART/GRAPHIC LAYOUT 3</a:t>
            </a:r>
          </a:p>
        </p:txBody>
      </p:sp>
      <p:sp>
        <p:nvSpPr>
          <p:cNvPr id="11" name="Rectangle 10">
            <a:extLst>
              <a:ext uri="{FF2B5EF4-FFF2-40B4-BE49-F238E27FC236}">
                <a16:creationId xmlns:a16="http://schemas.microsoft.com/office/drawing/2014/main" id="{E9D72BB9-5ED9-FA48-A6D5-958A33ABC457}"/>
              </a:ext>
            </a:extLst>
          </p:cNvPr>
          <p:cNvSpPr/>
          <p:nvPr/>
        </p:nvSpPr>
        <p:spPr>
          <a:xfrm>
            <a:off x="1373187" y="1351240"/>
            <a:ext cx="2286000" cy="172760"/>
          </a:xfrm>
          <a:prstGeom prst="rect">
            <a:avLst/>
          </a:prstGeom>
          <a:solidFill>
            <a:srgbClr val="ED4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3" name="Rectangle 2">
            <a:extLst>
              <a:ext uri="{FF2B5EF4-FFF2-40B4-BE49-F238E27FC236}">
                <a16:creationId xmlns:a16="http://schemas.microsoft.com/office/drawing/2014/main" id="{54B4C6D7-9E30-8942-B487-7C2CEC1F527F}"/>
              </a:ext>
            </a:extLst>
          </p:cNvPr>
          <p:cNvSpPr/>
          <p:nvPr/>
        </p:nvSpPr>
        <p:spPr>
          <a:xfrm>
            <a:off x="2782887" y="3124200"/>
            <a:ext cx="18821400" cy="8915400"/>
          </a:xfrm>
          <a:prstGeom prst="rect">
            <a:avLst/>
          </a:prstGeom>
          <a:solidFill>
            <a:srgbClr val="2E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C3C851A-3710-5C42-B09D-0AA56448AAB6}"/>
              </a:ext>
            </a:extLst>
          </p:cNvPr>
          <p:cNvSpPr txBox="1"/>
          <p:nvPr/>
        </p:nvSpPr>
        <p:spPr>
          <a:xfrm>
            <a:off x="0" y="6981735"/>
            <a:ext cx="24387175" cy="1200329"/>
          </a:xfrm>
          <a:prstGeom prst="rect">
            <a:avLst/>
          </a:prstGeom>
          <a:noFill/>
        </p:spPr>
        <p:txBody>
          <a:bodyPr wrap="square" rtlCol="0">
            <a:spAutoFit/>
          </a:bodyPr>
          <a:lstStyle/>
          <a:p>
            <a:pPr algn="ctr"/>
            <a:r>
              <a:rPr lang="en-US">
                <a:solidFill>
                  <a:schemeClr val="bg1"/>
                </a:solidFill>
              </a:rPr>
              <a:t>IMAGE PLACEHOLDER </a:t>
            </a:r>
          </a:p>
          <a:p>
            <a:pPr algn="ctr"/>
            <a:r>
              <a:rPr lang="en-US">
                <a:solidFill>
                  <a:schemeClr val="bg1"/>
                </a:solidFill>
              </a:rPr>
              <a:t>(DELETE THIS TEXT BOX)</a:t>
            </a:r>
          </a:p>
        </p:txBody>
      </p:sp>
      <p:sp>
        <p:nvSpPr>
          <p:cNvPr id="12" name="TextBox 11">
            <a:extLst>
              <a:ext uri="{FF2B5EF4-FFF2-40B4-BE49-F238E27FC236}">
                <a16:creationId xmlns:a16="http://schemas.microsoft.com/office/drawing/2014/main" id="{9FBEA98A-3286-6048-AADC-281F20C49B96}"/>
              </a:ext>
            </a:extLst>
          </p:cNvPr>
          <p:cNvSpPr txBox="1"/>
          <p:nvPr/>
        </p:nvSpPr>
        <p:spPr>
          <a:xfrm>
            <a:off x="2782888" y="2400700"/>
            <a:ext cx="18821400" cy="646331"/>
          </a:xfrm>
          <a:prstGeom prst="rect">
            <a:avLst/>
          </a:prstGeom>
          <a:noFill/>
        </p:spPr>
        <p:txBody>
          <a:bodyPr wrap="square" rtlCol="0">
            <a:spAutoFit/>
          </a:bodyPr>
          <a:lstStyle/>
          <a:p>
            <a:r>
              <a:rPr lang="en-US" b="1">
                <a:solidFill>
                  <a:srgbClr val="2E3639"/>
                </a:solidFill>
                <a:latin typeface="Arial" panose="020B0604020202020204" pitchFamily="34" charset="0"/>
                <a:cs typeface="Arial" panose="020B0604020202020204" pitchFamily="34" charset="0"/>
              </a:rPr>
              <a:t>GRAPHIC TITLE HERE</a:t>
            </a:r>
          </a:p>
        </p:txBody>
      </p:sp>
      <p:pic>
        <p:nvPicPr>
          <p:cNvPr id="13" name="Picture 12">
            <a:extLst>
              <a:ext uri="{FF2B5EF4-FFF2-40B4-BE49-F238E27FC236}">
                <a16:creationId xmlns:a16="http://schemas.microsoft.com/office/drawing/2014/main" id="{35303521-06BD-514F-813A-A66364BF26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9986" y="12927364"/>
            <a:ext cx="2869787" cy="601671"/>
          </a:xfrm>
          <a:prstGeom prst="rect">
            <a:avLst/>
          </a:prstGeom>
        </p:spPr>
      </p:pic>
    </p:spTree>
    <p:extLst>
      <p:ext uri="{BB962C8B-B14F-4D97-AF65-F5344CB8AC3E}">
        <p14:creationId xmlns:p14="http://schemas.microsoft.com/office/powerpoint/2010/main" val="3634922593"/>
      </p:ext>
    </p:extLst>
  </p:cSld>
  <p:clrMapOvr>
    <a:masterClrMapping/>
  </p:clrMapOvr>
  <p:transition spd="med"/>
</p:sld>
</file>

<file path=ppt/theme/theme1.xml><?xml version="1.0" encoding="utf-8"?>
<a:theme xmlns:a="http://schemas.openxmlformats.org/drawingml/2006/main" name="Basic Slide">
  <a:themeElements>
    <a:clrScheme name="Custom 6">
      <a:dk1>
        <a:srgbClr val="191D20"/>
      </a:dk1>
      <a:lt1>
        <a:srgbClr val="FFFFFF"/>
      </a:lt1>
      <a:dk2>
        <a:srgbClr val="252E86"/>
      </a:dk2>
      <a:lt2>
        <a:srgbClr val="D5D5D5"/>
      </a:lt2>
      <a:accent1>
        <a:srgbClr val="2D3185"/>
      </a:accent1>
      <a:accent2>
        <a:srgbClr val="15A396"/>
      </a:accent2>
      <a:accent3>
        <a:srgbClr val="00BCD4"/>
      </a:accent3>
      <a:accent4>
        <a:srgbClr val="EE483E"/>
      </a:accent4>
      <a:accent5>
        <a:srgbClr val="FEC014"/>
      </a:accent5>
      <a:accent6>
        <a:srgbClr val="EAEAEA"/>
      </a:accent6>
      <a:hlink>
        <a:srgbClr val="06BCD4"/>
      </a:hlink>
      <a:folHlink>
        <a:srgbClr val="252E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426AF26E75514880D2E9AA5CD8D5FD" ma:contentTypeVersion="6" ma:contentTypeDescription="Create a new document." ma:contentTypeScope="" ma:versionID="12c8c16935b4c2c599f76332c8294252">
  <xsd:schema xmlns:xsd="http://www.w3.org/2001/XMLSchema" xmlns:xs="http://www.w3.org/2001/XMLSchema" xmlns:p="http://schemas.microsoft.com/office/2006/metadata/properties" xmlns:ns2="5d21ecf2-4295-401f-9344-34fc6e05b3bd" targetNamespace="http://schemas.microsoft.com/office/2006/metadata/properties" ma:root="true" ma:fieldsID="bee2928f379cb053ae538eb41e584760" ns2:_="">
    <xsd:import namespace="5d21ecf2-4295-401f-9344-34fc6e05b3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21ecf2-4295-401f-9344-34fc6e05b3b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C48C16-B558-40D2-B7C7-501DF54C89AF}">
  <ds:schemaRefs>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5d21ecf2-4295-401f-9344-34fc6e05b3bd"/>
    <ds:schemaRef ds:uri="http://purl.org/dc/dcmitype/"/>
  </ds:schemaRefs>
</ds:datastoreItem>
</file>

<file path=customXml/itemProps2.xml><?xml version="1.0" encoding="utf-8"?>
<ds:datastoreItem xmlns:ds="http://schemas.openxmlformats.org/officeDocument/2006/customXml" ds:itemID="{B8D628FA-D0D8-45D8-ABA2-10C809760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21ecf2-4295-401f-9344-34fc6e05b3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3FC506-1338-4CB1-810A-073A773146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1816</Words>
  <Application>Microsoft Office PowerPoint</Application>
  <PresentationFormat>Custom</PresentationFormat>
  <Paragraphs>242</Paragraphs>
  <Slides>31</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Basic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Ottey</cp:lastModifiedBy>
  <cp:revision>3</cp:revision>
  <dcterms:modified xsi:type="dcterms:W3CDTF">2021-01-04T15:00:24Z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0x0101006C426AF26E75514880D2E9AA5CD8D5FD</vt:lpwstr>
  </property>
</Properties>
</file>