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96.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96.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165.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06.xml"/>
  <Override ContentType="application/vnd.openxmlformats-officedocument.presentationml.slideLayout+xml" PartName="/ppt/slideLayouts/slideLayout142.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45.xml"/>
  <Override ContentType="application/vnd.openxmlformats-officedocument.presentationml.slideLayout+xml" PartName="/ppt/slideLayouts/slideLayout189.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84.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124.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190.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198.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135.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94.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0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204.xml"/>
  <Override ContentType="application/vnd.openxmlformats-officedocument.presentationml.slideLayout+xml" PartName="/ppt/slideLayouts/slideLayout183.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19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205.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100.xml"/>
  <Override ContentType="application/vnd.openxmlformats-officedocument.presentationml.slideLayout+xml" PartName="/ppt/slideLayouts/slideLayout143.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854" r:id="rId5"/>
    <p:sldMasterId id="2147483855" r:id="rId6"/>
    <p:sldMasterId id="2147483856" r:id="rId7"/>
    <p:sldMasterId id="2147483857"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Lst>
  <p:sldSz cy="5143500" cx="9144000"/>
  <p:notesSz cx="6858000" cy="9144000"/>
  <p:embeddedFontLst>
    <p:embeddedFont>
      <p:font typeface="Proxima Nova"/>
      <p:regular r:id="rId70"/>
      <p:bold r:id="rId71"/>
      <p:italic r:id="rId72"/>
      <p:boldItalic r:id="rId73"/>
    </p:embeddedFont>
    <p:embeddedFont>
      <p:font typeface="Caveat"/>
      <p:regular r:id="rId74"/>
      <p:bold r:id="rId75"/>
    </p:embeddedFont>
    <p:embeddedFont>
      <p:font typeface="Roboto"/>
      <p:regular r:id="rId76"/>
      <p:bold r:id="rId77"/>
      <p:italic r:id="rId78"/>
      <p:boldItalic r:id="rId79"/>
    </p:embeddedFont>
    <p:embeddedFont>
      <p:font typeface="Helvetica Neue"/>
      <p:regular r:id="rId80"/>
      <p:bold r:id="rId81"/>
      <p:italic r:id="rId82"/>
      <p:boldItalic r:id="rId83"/>
    </p:embeddedFont>
    <p:embeddedFont>
      <p:font typeface="Helvetica Neue Light"/>
      <p:regular r:id="rId84"/>
      <p:bold r:id="rId85"/>
      <p:italic r:id="rId86"/>
      <p:boldItalic r:id="rId87"/>
    </p:embeddedFont>
    <p:embeddedFont>
      <p:font typeface="Kalam"/>
      <p:regular r:id="rId88"/>
      <p:bold r:id="rId8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82D282C-CD37-4155-9F0D-C5143080D0DC}">
  <a:tblStyle styleId="{482D282C-CD37-4155-9F0D-C5143080D0D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84" Type="http://schemas.openxmlformats.org/officeDocument/2006/relationships/font" Target="fonts/HelveticaNeueLight-regular.fntdata"/><Relationship Id="rId83" Type="http://schemas.openxmlformats.org/officeDocument/2006/relationships/font" Target="fonts/HelveticaNeue-boldItalic.fntdata"/><Relationship Id="rId42" Type="http://schemas.openxmlformats.org/officeDocument/2006/relationships/slide" Target="slides/slide33.xml"/><Relationship Id="rId86" Type="http://schemas.openxmlformats.org/officeDocument/2006/relationships/font" Target="fonts/HelveticaNeueLight-italic.fntdata"/><Relationship Id="rId41" Type="http://schemas.openxmlformats.org/officeDocument/2006/relationships/slide" Target="slides/slide32.xml"/><Relationship Id="rId85" Type="http://schemas.openxmlformats.org/officeDocument/2006/relationships/font" Target="fonts/HelveticaNeueLight-bold.fntdata"/><Relationship Id="rId44" Type="http://schemas.openxmlformats.org/officeDocument/2006/relationships/slide" Target="slides/slide35.xml"/><Relationship Id="rId88" Type="http://schemas.openxmlformats.org/officeDocument/2006/relationships/font" Target="fonts/Kalam-regular.fntdata"/><Relationship Id="rId43" Type="http://schemas.openxmlformats.org/officeDocument/2006/relationships/slide" Target="slides/slide34.xml"/><Relationship Id="rId87" Type="http://schemas.openxmlformats.org/officeDocument/2006/relationships/font" Target="fonts/HelveticaNeueLight-boldItalic.fntdata"/><Relationship Id="rId46" Type="http://schemas.openxmlformats.org/officeDocument/2006/relationships/slide" Target="slides/slide37.xml"/><Relationship Id="rId45" Type="http://schemas.openxmlformats.org/officeDocument/2006/relationships/slide" Target="slides/slide36.xml"/><Relationship Id="rId89" Type="http://schemas.openxmlformats.org/officeDocument/2006/relationships/font" Target="fonts/Kalam-bold.fntdata"/><Relationship Id="rId80" Type="http://schemas.openxmlformats.org/officeDocument/2006/relationships/font" Target="fonts/HelveticaNeue-regular.fntdata"/><Relationship Id="rId82" Type="http://schemas.openxmlformats.org/officeDocument/2006/relationships/font" Target="fonts/HelveticaNeue-italic.fntdata"/><Relationship Id="rId81" Type="http://schemas.openxmlformats.org/officeDocument/2006/relationships/font" Target="fonts/HelveticaNeue-bold.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font" Target="fonts/ProximaNova-boldItalic.fntdata"/><Relationship Id="rId72" Type="http://schemas.openxmlformats.org/officeDocument/2006/relationships/font" Target="fonts/ProximaNova-italic.fntdata"/><Relationship Id="rId31" Type="http://schemas.openxmlformats.org/officeDocument/2006/relationships/slide" Target="slides/slide22.xml"/><Relationship Id="rId75" Type="http://schemas.openxmlformats.org/officeDocument/2006/relationships/font" Target="fonts/Caveat-bold.fntdata"/><Relationship Id="rId30" Type="http://schemas.openxmlformats.org/officeDocument/2006/relationships/slide" Target="slides/slide21.xml"/><Relationship Id="rId74" Type="http://schemas.openxmlformats.org/officeDocument/2006/relationships/font" Target="fonts/Caveat-regular.fntdata"/><Relationship Id="rId33" Type="http://schemas.openxmlformats.org/officeDocument/2006/relationships/slide" Target="slides/slide24.xml"/><Relationship Id="rId77" Type="http://schemas.openxmlformats.org/officeDocument/2006/relationships/font" Target="fonts/Roboto-bold.fntdata"/><Relationship Id="rId32" Type="http://schemas.openxmlformats.org/officeDocument/2006/relationships/slide" Target="slides/slide23.xml"/><Relationship Id="rId76" Type="http://schemas.openxmlformats.org/officeDocument/2006/relationships/font" Target="fonts/Roboto-regular.fntdata"/><Relationship Id="rId35" Type="http://schemas.openxmlformats.org/officeDocument/2006/relationships/slide" Target="slides/slide26.xml"/><Relationship Id="rId79" Type="http://schemas.openxmlformats.org/officeDocument/2006/relationships/font" Target="fonts/Roboto-boldItalic.fntdata"/><Relationship Id="rId34" Type="http://schemas.openxmlformats.org/officeDocument/2006/relationships/slide" Target="slides/slide25.xml"/><Relationship Id="rId78" Type="http://schemas.openxmlformats.org/officeDocument/2006/relationships/font" Target="fonts/Roboto-italic.fntdata"/><Relationship Id="rId71" Type="http://schemas.openxmlformats.org/officeDocument/2006/relationships/font" Target="fonts/ProximaNova-bold.fntdata"/><Relationship Id="rId70" Type="http://schemas.openxmlformats.org/officeDocument/2006/relationships/font" Target="fonts/ProximaNova-regular.fntdata"/><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62" Type="http://schemas.openxmlformats.org/officeDocument/2006/relationships/slide" Target="slides/slide53.xml"/><Relationship Id="rId61" Type="http://schemas.openxmlformats.org/officeDocument/2006/relationships/slide" Target="slides/slide52.xml"/><Relationship Id="rId20" Type="http://schemas.openxmlformats.org/officeDocument/2006/relationships/slide" Target="slides/slide11.xml"/><Relationship Id="rId64" Type="http://schemas.openxmlformats.org/officeDocument/2006/relationships/slide" Target="slides/slide55.xml"/><Relationship Id="rId63" Type="http://schemas.openxmlformats.org/officeDocument/2006/relationships/slide" Target="slides/slide54.xml"/><Relationship Id="rId22" Type="http://schemas.openxmlformats.org/officeDocument/2006/relationships/slide" Target="slides/slide13.xml"/><Relationship Id="rId66" Type="http://schemas.openxmlformats.org/officeDocument/2006/relationships/slide" Target="slides/slide57.xml"/><Relationship Id="rId21" Type="http://schemas.openxmlformats.org/officeDocument/2006/relationships/slide" Target="slides/slide12.xml"/><Relationship Id="rId65" Type="http://schemas.openxmlformats.org/officeDocument/2006/relationships/slide" Target="slides/slide56.xml"/><Relationship Id="rId24" Type="http://schemas.openxmlformats.org/officeDocument/2006/relationships/slide" Target="slides/slide15.xml"/><Relationship Id="rId68" Type="http://schemas.openxmlformats.org/officeDocument/2006/relationships/slide" Target="slides/slide59.xml"/><Relationship Id="rId23" Type="http://schemas.openxmlformats.org/officeDocument/2006/relationships/slide" Target="slides/slide14.xml"/><Relationship Id="rId67" Type="http://schemas.openxmlformats.org/officeDocument/2006/relationships/slide" Target="slides/slide58.xml"/><Relationship Id="rId60" Type="http://schemas.openxmlformats.org/officeDocument/2006/relationships/slide" Target="slides/slide51.xml"/><Relationship Id="rId26" Type="http://schemas.openxmlformats.org/officeDocument/2006/relationships/slide" Target="slides/slide17.xml"/><Relationship Id="rId25" Type="http://schemas.openxmlformats.org/officeDocument/2006/relationships/slide" Target="slides/slide16.xml"/><Relationship Id="rId69" Type="http://schemas.openxmlformats.org/officeDocument/2006/relationships/slide" Target="slides/slide60.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11" Type="http://schemas.openxmlformats.org/officeDocument/2006/relationships/slide" Target="slides/slide2.xml"/><Relationship Id="rId55" Type="http://schemas.openxmlformats.org/officeDocument/2006/relationships/slide" Target="slides/slide46.xml"/><Relationship Id="rId10" Type="http://schemas.openxmlformats.org/officeDocument/2006/relationships/slide" Target="slides/slide1.xml"/><Relationship Id="rId54" Type="http://schemas.openxmlformats.org/officeDocument/2006/relationships/slide" Target="slides/slide45.xml"/><Relationship Id="rId13" Type="http://schemas.openxmlformats.org/officeDocument/2006/relationships/slide" Target="slides/slide4.xml"/><Relationship Id="rId57" Type="http://schemas.openxmlformats.org/officeDocument/2006/relationships/slide" Target="slides/slide48.xml"/><Relationship Id="rId12" Type="http://schemas.openxmlformats.org/officeDocument/2006/relationships/slide" Target="slides/slide3.xml"/><Relationship Id="rId56" Type="http://schemas.openxmlformats.org/officeDocument/2006/relationships/slide" Target="slides/slide47.xml"/><Relationship Id="rId15" Type="http://schemas.openxmlformats.org/officeDocument/2006/relationships/slide" Target="slides/slide6.xml"/><Relationship Id="rId59" Type="http://schemas.openxmlformats.org/officeDocument/2006/relationships/slide" Target="slides/slide50.xml"/><Relationship Id="rId14" Type="http://schemas.openxmlformats.org/officeDocument/2006/relationships/slide" Target="slides/slide5.xml"/><Relationship Id="rId58" Type="http://schemas.openxmlformats.org/officeDocument/2006/relationships/slide" Target="slides/slide49.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cosystem.hubspot.com/marketplace/apps/marketing/abm" TargetMode="External"/><Relationship Id="rId3" Type="http://schemas.openxmlformats.org/officeDocument/2006/relationships/hyperlink" Target="https://ecosystem.hubspot.com/marketplace/apps/sales/sales-enablement?eco_categoryFeatures=ACCOUNT_BASED_ENGAGEMENT"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cosystem.hubspot.com/marketplace/apps/abm" TargetMode="Externa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g7027d10a8d_0_10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4" name="Google Shape;994;g7027d10a8d_0_10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u="sng"/>
          </a:p>
          <a:p>
            <a:pPr indent="0" lvl="0" marL="0" rtl="0" algn="l">
              <a:spcBef>
                <a:spcPts val="0"/>
              </a:spcBef>
              <a:spcAft>
                <a:spcPts val="0"/>
              </a:spcAft>
              <a:buNone/>
            </a:pPr>
            <a:r>
              <a:rPr lang="en"/>
              <a:t>Today we will be talking about our official launch of ABM in hubspot. This is a big day for hubspot, as ABM is a category that more sophisticated companies care deeply about. In the past, we’ve had handwavey ways about selling an ABM strategy in hubspot, moving forward this will actually become a strength of our toolset </a:t>
            </a:r>
            <a:endParaRPr b="1" i="1"/>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2" name="Shape 1102"/>
        <p:cNvGrpSpPr/>
        <p:nvPr/>
      </p:nvGrpSpPr>
      <p:grpSpPr>
        <a:xfrm>
          <a:off x="0" y="0"/>
          <a:ext cx="0" cy="0"/>
          <a:chOff x="0" y="0"/>
          <a:chExt cx="0" cy="0"/>
        </a:xfrm>
      </p:grpSpPr>
      <p:sp>
        <p:nvSpPr>
          <p:cNvPr id="1103" name="Google Shape;1103;g89dfc0bc5c_0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4" name="Google Shape;1104;g89dfc0bc5c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400">
                <a:latin typeface="Avenir"/>
                <a:ea typeface="Avenir"/>
                <a:cs typeface="Avenir"/>
                <a:sym typeface="Avenir"/>
              </a:rPr>
              <a:t>At the end of the day, all customers can use some ABM features or strategies!</a:t>
            </a:r>
            <a:endParaRPr sz="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g89dfc0bc5c_0_1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9" name="Google Shape;1109;g89dfc0bc5c_0_1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that we understand the market a bit more, lets talk about HubSpot’s position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1" name="Shape 1121"/>
        <p:cNvGrpSpPr/>
        <p:nvPr/>
      </p:nvGrpSpPr>
      <p:grpSpPr>
        <a:xfrm>
          <a:off x="0" y="0"/>
          <a:ext cx="0" cy="0"/>
          <a:chOff x="0" y="0"/>
          <a:chExt cx="0" cy="0"/>
        </a:xfrm>
      </p:grpSpPr>
      <p:sp>
        <p:nvSpPr>
          <p:cNvPr id="1122" name="Google Shape;1122;g89dfc0bc5c_0_1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3" name="Google Shape;1123;g89dfc0bc5c_0_1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190500" marR="190500" rtl="0" algn="l">
              <a:lnSpc>
                <a:spcPct val="146668"/>
              </a:lnSpc>
              <a:spcBef>
                <a:spcPts val="0"/>
              </a:spcBef>
              <a:spcAft>
                <a:spcPts val="0"/>
              </a:spcAft>
              <a:buNone/>
            </a:pPr>
            <a:r>
              <a:rPr b="1" lang="en" sz="1400">
                <a:solidFill>
                  <a:srgbClr val="33475B"/>
                </a:solidFill>
                <a:latin typeface="Avenir"/>
                <a:ea typeface="Avenir"/>
                <a:cs typeface="Avenir"/>
                <a:sym typeface="Avenir"/>
              </a:rPr>
              <a:t>Before diving into the specific steps, it’s important to call out that there are several different types of ABM that a company can run. As your customers move forward with ABM, it’s important that they be realistic in choosing one over the other.</a:t>
            </a:r>
            <a:endParaRPr b="1" sz="1400">
              <a:solidFill>
                <a:srgbClr val="33475B"/>
              </a:solidFill>
              <a:latin typeface="Avenir"/>
              <a:ea typeface="Avenir"/>
              <a:cs typeface="Avenir"/>
              <a:sym typeface="Avenir"/>
            </a:endParaRPr>
          </a:p>
          <a:p>
            <a:pPr indent="-317500" lvl="0" marL="457200" marR="190500" rtl="0" algn="l">
              <a:lnSpc>
                <a:spcPct val="146668"/>
              </a:lnSpc>
              <a:spcBef>
                <a:spcPts val="0"/>
              </a:spcBef>
              <a:spcAft>
                <a:spcPts val="0"/>
              </a:spcAft>
              <a:buClr>
                <a:srgbClr val="33475B"/>
              </a:buClr>
              <a:buSzPts val="1400"/>
              <a:buFont typeface="Avenir"/>
              <a:buChar char="-"/>
            </a:pPr>
            <a:r>
              <a:rPr b="1" lang="en" sz="1400">
                <a:solidFill>
                  <a:srgbClr val="33475B"/>
                </a:solidFill>
                <a:latin typeface="Avenir"/>
                <a:ea typeface="Avenir"/>
                <a:cs typeface="Avenir"/>
                <a:sym typeface="Avenir"/>
              </a:rPr>
              <a:t>1:many is a great fit when you have a limited number of potential buyers, but they are in the thousands (ie: you target IT professionals). It also makes sense when you have a lower ASP. Since there is less personalization required, it can scale much better. This form is the least common in applying ABM as it looks very similar to Inbound.</a:t>
            </a:r>
            <a:endParaRPr b="1" sz="1400">
              <a:solidFill>
                <a:srgbClr val="33475B"/>
              </a:solidFill>
              <a:latin typeface="Avenir"/>
              <a:ea typeface="Avenir"/>
              <a:cs typeface="Avenir"/>
              <a:sym typeface="Avenir"/>
            </a:endParaRPr>
          </a:p>
          <a:p>
            <a:pPr indent="-317500" lvl="0" marL="457200" marR="190500" rtl="0" algn="l">
              <a:lnSpc>
                <a:spcPct val="146668"/>
              </a:lnSpc>
              <a:spcBef>
                <a:spcPts val="0"/>
              </a:spcBef>
              <a:spcAft>
                <a:spcPts val="0"/>
              </a:spcAft>
              <a:buClr>
                <a:srgbClr val="33475B"/>
              </a:buClr>
              <a:buSzPts val="1400"/>
              <a:buFont typeface="Avenir"/>
              <a:buChar char="-"/>
            </a:pPr>
            <a:r>
              <a:rPr b="1" lang="en" sz="1400">
                <a:solidFill>
                  <a:srgbClr val="33475B"/>
                </a:solidFill>
                <a:latin typeface="Avenir"/>
                <a:ea typeface="Avenir"/>
                <a:cs typeface="Avenir"/>
                <a:sym typeface="Avenir"/>
              </a:rPr>
              <a:t>1:few is the most common as it balances some of the fundamentals of Inbound, with going after some important clusters of accounts. These clusters are usually grouped by industry or another important characteristic of your ideal company (It is personalized on industry but customized on buyer roles - ie: content for each buyer role).</a:t>
            </a:r>
            <a:endParaRPr b="1" sz="1400">
              <a:solidFill>
                <a:srgbClr val="33475B"/>
              </a:solidFill>
              <a:latin typeface="Avenir"/>
              <a:ea typeface="Avenir"/>
              <a:cs typeface="Avenir"/>
              <a:sym typeface="Avenir"/>
            </a:endParaRPr>
          </a:p>
          <a:p>
            <a:pPr indent="-317500" lvl="0" marL="457200" marR="190500" rtl="0" algn="l">
              <a:lnSpc>
                <a:spcPct val="146668"/>
              </a:lnSpc>
              <a:spcBef>
                <a:spcPts val="0"/>
              </a:spcBef>
              <a:spcAft>
                <a:spcPts val="0"/>
              </a:spcAft>
              <a:buClr>
                <a:srgbClr val="33475B"/>
              </a:buClr>
              <a:buSzPts val="1400"/>
              <a:buFont typeface="Avenir"/>
              <a:buChar char="-"/>
            </a:pPr>
            <a:r>
              <a:rPr b="1" lang="en" sz="1400">
                <a:solidFill>
                  <a:srgbClr val="33475B"/>
                </a:solidFill>
                <a:latin typeface="Avenir"/>
                <a:ea typeface="Avenir"/>
                <a:cs typeface="Avenir"/>
                <a:sym typeface="Avenir"/>
              </a:rPr>
              <a:t>Finally, 1:1 is what most people think when ABM comes up. It’s a highly aligned and orchestrated approach to landing specific accounts that will be of huge value to the company.</a:t>
            </a:r>
            <a:endParaRPr b="1" sz="1400">
              <a:solidFill>
                <a:srgbClr val="33475B"/>
              </a:solidFill>
              <a:latin typeface="Avenir"/>
              <a:ea typeface="Avenir"/>
              <a:cs typeface="Avenir"/>
              <a:sym typeface="Avenir"/>
            </a:endParaRPr>
          </a:p>
          <a:p>
            <a:pPr indent="0" lvl="0" marL="0" marR="190500" rtl="0" algn="l">
              <a:lnSpc>
                <a:spcPct val="146668"/>
              </a:lnSpc>
              <a:spcBef>
                <a:spcPts val="0"/>
              </a:spcBef>
              <a:spcAft>
                <a:spcPts val="0"/>
              </a:spcAft>
              <a:buNone/>
            </a:pPr>
            <a:r>
              <a:rPr b="1" lang="en" sz="1400">
                <a:solidFill>
                  <a:srgbClr val="33475B"/>
                </a:solidFill>
                <a:latin typeface="Avenir"/>
                <a:ea typeface="Avenir"/>
                <a:cs typeface="Avenir"/>
                <a:sym typeface="Avenir"/>
              </a:rPr>
              <a:t>Understanding each of these is important as it may change up how we think about the steps involved in implementing an ABM strategy.</a:t>
            </a:r>
            <a:endParaRPr b="1" sz="1400">
              <a:solidFill>
                <a:srgbClr val="33475B"/>
              </a:solidFill>
              <a:latin typeface="Avenir"/>
              <a:ea typeface="Avenir"/>
              <a:cs typeface="Avenir"/>
              <a:sym typeface="Aveni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5" name="Shape 1135"/>
        <p:cNvGrpSpPr/>
        <p:nvPr/>
      </p:nvGrpSpPr>
      <p:grpSpPr>
        <a:xfrm>
          <a:off x="0" y="0"/>
          <a:ext cx="0" cy="0"/>
          <a:chOff x="0" y="0"/>
          <a:chExt cx="0" cy="0"/>
        </a:xfrm>
      </p:grpSpPr>
      <p:sp>
        <p:nvSpPr>
          <p:cNvPr id="1136" name="Google Shape;1136;g8c30582bc9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7" name="Google Shape;1137;g8c30582bc9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0" name="Shape 1140"/>
        <p:cNvGrpSpPr/>
        <p:nvPr/>
      </p:nvGrpSpPr>
      <p:grpSpPr>
        <a:xfrm>
          <a:off x="0" y="0"/>
          <a:ext cx="0" cy="0"/>
          <a:chOff x="0" y="0"/>
          <a:chExt cx="0" cy="0"/>
        </a:xfrm>
      </p:grpSpPr>
      <p:sp>
        <p:nvSpPr>
          <p:cNvPr id="1141" name="Google Shape;1141;g89dfc0bc5c_0_16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2" name="Google Shape;1142;g89dfc0bc5c_0_16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solidFill>
                  <a:srgbClr val="33475B"/>
                </a:solidFill>
                <a:latin typeface="Avenir"/>
                <a:ea typeface="Avenir"/>
                <a:cs typeface="Avenir"/>
                <a:sym typeface="Avenir"/>
              </a:rPr>
              <a:t>Here are the steps involved in an ABM strategy:</a:t>
            </a:r>
            <a:endParaRPr b="1" sz="1400">
              <a:solidFill>
                <a:srgbClr val="33475B"/>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b="1" sz="1400">
              <a:solidFill>
                <a:srgbClr val="33475B"/>
              </a:solidFill>
              <a:latin typeface="Avenir"/>
              <a:ea typeface="Avenir"/>
              <a:cs typeface="Avenir"/>
              <a:sym typeface="Aveni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7" name="Shape 1157"/>
        <p:cNvGrpSpPr/>
        <p:nvPr/>
      </p:nvGrpSpPr>
      <p:grpSpPr>
        <a:xfrm>
          <a:off x="0" y="0"/>
          <a:ext cx="0" cy="0"/>
          <a:chOff x="0" y="0"/>
          <a:chExt cx="0" cy="0"/>
        </a:xfrm>
      </p:grpSpPr>
      <p:sp>
        <p:nvSpPr>
          <p:cNvPr id="1158" name="Google Shape;1158;g89dfc0bc5c_0_25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9" name="Google Shape;1159;g89dfc0bc5c_0_25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6" name="Shape 1166"/>
        <p:cNvGrpSpPr/>
        <p:nvPr/>
      </p:nvGrpSpPr>
      <p:grpSpPr>
        <a:xfrm>
          <a:off x="0" y="0"/>
          <a:ext cx="0" cy="0"/>
          <a:chOff x="0" y="0"/>
          <a:chExt cx="0" cy="0"/>
        </a:xfrm>
      </p:grpSpPr>
      <p:sp>
        <p:nvSpPr>
          <p:cNvPr id="1167" name="Google Shape;1167;g8c30582bc9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8" name="Google Shape;1168;g8c30582bc9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solidFill>
                  <a:srgbClr val="33475B"/>
                </a:solidFill>
                <a:latin typeface="Avenir"/>
                <a:ea typeface="Avenir"/>
                <a:cs typeface="Avenir"/>
                <a:sym typeface="Avenir"/>
              </a:rPr>
              <a:t>Here are the steps involved in an ABM strategy:</a:t>
            </a:r>
            <a:endParaRPr b="1" sz="1400">
              <a:solidFill>
                <a:srgbClr val="33475B"/>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b="1" sz="1400">
              <a:solidFill>
                <a:srgbClr val="33475B"/>
              </a:solidFill>
              <a:latin typeface="Avenir"/>
              <a:ea typeface="Avenir"/>
              <a:cs typeface="Avenir"/>
              <a:sym typeface="Aveni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3" name="Shape 1183"/>
        <p:cNvGrpSpPr/>
        <p:nvPr/>
      </p:nvGrpSpPr>
      <p:grpSpPr>
        <a:xfrm>
          <a:off x="0" y="0"/>
          <a:ext cx="0" cy="0"/>
          <a:chOff x="0" y="0"/>
          <a:chExt cx="0" cy="0"/>
        </a:xfrm>
      </p:grpSpPr>
      <p:sp>
        <p:nvSpPr>
          <p:cNvPr id="1184" name="Google Shape;1184;g89dfc0bc5c_0_25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5" name="Google Shape;1185;g89dfc0bc5c_0_25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3" name="Shape 1193"/>
        <p:cNvGrpSpPr/>
        <p:nvPr/>
      </p:nvGrpSpPr>
      <p:grpSpPr>
        <a:xfrm>
          <a:off x="0" y="0"/>
          <a:ext cx="0" cy="0"/>
          <a:chOff x="0" y="0"/>
          <a:chExt cx="0" cy="0"/>
        </a:xfrm>
      </p:grpSpPr>
      <p:sp>
        <p:nvSpPr>
          <p:cNvPr id="1194" name="Google Shape;1194;g89dfc0bc5c_0_25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5" name="Google Shape;1195;g89dfc0bc5c_0_25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rPr lang="en">
                <a:solidFill>
                  <a:schemeClr val="dk1"/>
                </a:solidFill>
              </a:rPr>
              <a:t>One of the fastest ways to realize the value of an ABM strategy is to use it to help deals close more quickly. No doubt, the sales team is already expertly educating the buying committee over email, in meetings, and on the phone. But, Sales is limited by how much time each member of the buying committee wants to engage with that rep. What if the decision maker misses a demo meeting or the end-user wants to research on their own time? By deploying marketing (e.g. website smart content, targeted ads, social media, personalized email) that </a:t>
            </a:r>
            <a:r>
              <a:rPr b="1" lang="en">
                <a:solidFill>
                  <a:schemeClr val="dk1"/>
                </a:solidFill>
              </a:rPr>
              <a:t>matches the same value propositions</a:t>
            </a:r>
            <a:r>
              <a:rPr lang="en">
                <a:solidFill>
                  <a:schemeClr val="dk1"/>
                </a:solidFill>
              </a:rPr>
              <a:t> (&lt;-- very important)</a:t>
            </a:r>
            <a:r>
              <a:rPr b="1" lang="en">
                <a:solidFill>
                  <a:schemeClr val="dk1"/>
                </a:solidFill>
              </a:rPr>
              <a:t> </a:t>
            </a:r>
            <a:r>
              <a:rPr lang="en">
                <a:solidFill>
                  <a:schemeClr val="dk1"/>
                </a:solidFill>
              </a:rPr>
              <a:t>that Sales is using, buyers can make decisions even faster because they are not only being educated by Sales, but they’re also educating themselves!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1" name="Shape 1201"/>
        <p:cNvGrpSpPr/>
        <p:nvPr/>
      </p:nvGrpSpPr>
      <p:grpSpPr>
        <a:xfrm>
          <a:off x="0" y="0"/>
          <a:ext cx="0" cy="0"/>
          <a:chOff x="0" y="0"/>
          <a:chExt cx="0" cy="0"/>
        </a:xfrm>
      </p:grpSpPr>
      <p:sp>
        <p:nvSpPr>
          <p:cNvPr id="1202" name="Google Shape;1202;g89dfc0bc5c_0_25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3" name="Google Shape;1203;g89dfc0bc5c_0_25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Of all the reasons to pick target accounts, this one is probably the easiest to understand and implement. The goal of this campaign is to close deals with target accounts whose logos and testimonials would add legitimacy and social proof to your brand.</a:t>
            </a:r>
            <a:endParaRPr>
              <a:solidFill>
                <a:schemeClr val="dk1"/>
              </a:solidFill>
            </a:endParaRPr>
          </a:p>
          <a:p>
            <a:pPr indent="0" lvl="0" marL="0" rtl="0" algn="l">
              <a:lnSpc>
                <a:spcPct val="115000"/>
              </a:lnSpc>
              <a:spcBef>
                <a:spcPts val="1000"/>
              </a:spcBef>
              <a:spcAft>
                <a:spcPts val="0"/>
              </a:spcAft>
              <a:buClr>
                <a:schemeClr val="dk1"/>
              </a:buClr>
              <a:buSzPts val="1100"/>
              <a:buFont typeface="Arial"/>
              <a:buNone/>
            </a:pPr>
            <a:r>
              <a:rPr lang="en">
                <a:solidFill>
                  <a:schemeClr val="dk1"/>
                </a:solidFill>
              </a:rPr>
              <a:t>To get started with a logo acquisition campaign, Sales and Marketing leaders should ask themselves two questions: </a:t>
            </a:r>
            <a:endParaRPr>
              <a:solidFill>
                <a:schemeClr val="dk1"/>
              </a:solidFill>
            </a:endParaRPr>
          </a:p>
          <a:p>
            <a:pPr indent="-298450" lvl="0" marL="457200" rtl="0" algn="l">
              <a:lnSpc>
                <a:spcPct val="115000"/>
              </a:lnSpc>
              <a:spcBef>
                <a:spcPts val="1000"/>
              </a:spcBef>
              <a:spcAft>
                <a:spcPts val="0"/>
              </a:spcAft>
              <a:buClr>
                <a:schemeClr val="dk1"/>
              </a:buClr>
              <a:buSzPts val="1100"/>
              <a:buChar char="●"/>
            </a:pPr>
            <a:r>
              <a:rPr lang="en">
                <a:solidFill>
                  <a:schemeClr val="dk1"/>
                </a:solidFill>
              </a:rPr>
              <a:t>Is there a segment of the business in which we could be growing faster but are losing deals because buyers don’t recognize our customers or see us as “legitimate” for their needs?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Which brands have the most name recognition and respect among that segment of buyers?</a:t>
            </a:r>
            <a:endParaRPr>
              <a:solidFill>
                <a:schemeClr val="dk1"/>
              </a:solidFill>
            </a:endParaRPr>
          </a:p>
          <a:p>
            <a:pPr indent="0" lvl="0" marL="0" rtl="0" algn="l">
              <a:lnSpc>
                <a:spcPct val="115000"/>
              </a:lnSpc>
              <a:spcBef>
                <a:spcPts val="1000"/>
              </a:spcBef>
              <a:spcAft>
                <a:spcPts val="1000"/>
              </a:spcAft>
              <a:buClr>
                <a:schemeClr val="dk1"/>
              </a:buClr>
              <a:buSzPts val="1100"/>
              <a:buFont typeface="Arial"/>
              <a:buNone/>
            </a:pPr>
            <a:r>
              <a:rPr lang="en">
                <a:solidFill>
                  <a:schemeClr val="dk1"/>
                </a:solidFill>
              </a:rPr>
              <a:t>Having answered those questions, identify 10 - 15 companies that match that criteria, mark them as target accounts,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g7e3f1f3418_6_4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g7e3f1f3418_6_4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9" name="Shape 1209"/>
        <p:cNvGrpSpPr/>
        <p:nvPr/>
      </p:nvGrpSpPr>
      <p:grpSpPr>
        <a:xfrm>
          <a:off x="0" y="0"/>
          <a:ext cx="0" cy="0"/>
          <a:chOff x="0" y="0"/>
          <a:chExt cx="0" cy="0"/>
        </a:xfrm>
      </p:grpSpPr>
      <p:sp>
        <p:nvSpPr>
          <p:cNvPr id="1210" name="Google Shape;1210;g89dfc0bc5c_0_35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1" name="Google Shape;1211;g89dfc0bc5c_0_35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solidFill>
                  <a:srgbClr val="33475B"/>
                </a:solidFill>
                <a:latin typeface="Avenir"/>
                <a:ea typeface="Avenir"/>
                <a:cs typeface="Avenir"/>
                <a:sym typeface="Avenir"/>
              </a:rPr>
              <a:t>Here are the steps involved in an ABM strategy:</a:t>
            </a:r>
            <a:endParaRPr b="1" sz="1400">
              <a:solidFill>
                <a:srgbClr val="33475B"/>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b="1" sz="1400">
              <a:solidFill>
                <a:srgbClr val="33475B"/>
              </a:solidFill>
              <a:latin typeface="Avenir"/>
              <a:ea typeface="Avenir"/>
              <a:cs typeface="Avenir"/>
              <a:sym typeface="Aveni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6" name="Shape 1226"/>
        <p:cNvGrpSpPr/>
        <p:nvPr/>
      </p:nvGrpSpPr>
      <p:grpSpPr>
        <a:xfrm>
          <a:off x="0" y="0"/>
          <a:ext cx="0" cy="0"/>
          <a:chOff x="0" y="0"/>
          <a:chExt cx="0" cy="0"/>
        </a:xfrm>
      </p:grpSpPr>
      <p:sp>
        <p:nvSpPr>
          <p:cNvPr id="1227" name="Google Shape;1227;g89dfc0bc5c_0_3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8" name="Google Shape;1228;g89dfc0bc5c_0_3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4" name="Shape 1234"/>
        <p:cNvGrpSpPr/>
        <p:nvPr/>
      </p:nvGrpSpPr>
      <p:grpSpPr>
        <a:xfrm>
          <a:off x="0" y="0"/>
          <a:ext cx="0" cy="0"/>
          <a:chOff x="0" y="0"/>
          <a:chExt cx="0" cy="0"/>
        </a:xfrm>
      </p:grpSpPr>
      <p:sp>
        <p:nvSpPr>
          <p:cNvPr id="1235" name="Google Shape;1235;g89dfc0bc5c_0_3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6" name="Google Shape;1236;g89dfc0bc5c_0_3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4" name="Shape 1244"/>
        <p:cNvGrpSpPr/>
        <p:nvPr/>
      </p:nvGrpSpPr>
      <p:grpSpPr>
        <a:xfrm>
          <a:off x="0" y="0"/>
          <a:ext cx="0" cy="0"/>
          <a:chOff x="0" y="0"/>
          <a:chExt cx="0" cy="0"/>
        </a:xfrm>
      </p:grpSpPr>
      <p:sp>
        <p:nvSpPr>
          <p:cNvPr id="1245" name="Google Shape;1245;g89dfc0bc5c_0_3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6" name="Google Shape;1246;g89dfc0bc5c_0_3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4" name="Shape 1254"/>
        <p:cNvGrpSpPr/>
        <p:nvPr/>
      </p:nvGrpSpPr>
      <p:grpSpPr>
        <a:xfrm>
          <a:off x="0" y="0"/>
          <a:ext cx="0" cy="0"/>
          <a:chOff x="0" y="0"/>
          <a:chExt cx="0" cy="0"/>
        </a:xfrm>
      </p:grpSpPr>
      <p:sp>
        <p:nvSpPr>
          <p:cNvPr id="1255" name="Google Shape;1255;g89dfc0bc5c_0_3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6" name="Google Shape;1256;g89dfc0bc5c_0_3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0" name="Shape 1260"/>
        <p:cNvGrpSpPr/>
        <p:nvPr/>
      </p:nvGrpSpPr>
      <p:grpSpPr>
        <a:xfrm>
          <a:off x="0" y="0"/>
          <a:ext cx="0" cy="0"/>
          <a:chOff x="0" y="0"/>
          <a:chExt cx="0" cy="0"/>
        </a:xfrm>
      </p:grpSpPr>
      <p:sp>
        <p:nvSpPr>
          <p:cNvPr id="1261" name="Google Shape;1261;g89dfc0bc5c_0_3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2" name="Google Shape;1262;g89dfc0bc5c_0_3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1:1 - FULL personalization. Accomplished by: Different content for each company AND stakeholder</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1:Few - Limited Personalization. Accomplished by: Different content for each stakeholder across account cluster</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1:Many - VERY Limited Personalization. Accomplished by: Similar content across each “ideal customer profile” using smart content and personalization from sales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2" name="Shape 1272"/>
        <p:cNvGrpSpPr/>
        <p:nvPr/>
      </p:nvGrpSpPr>
      <p:grpSpPr>
        <a:xfrm>
          <a:off x="0" y="0"/>
          <a:ext cx="0" cy="0"/>
          <a:chOff x="0" y="0"/>
          <a:chExt cx="0" cy="0"/>
        </a:xfrm>
      </p:grpSpPr>
      <p:sp>
        <p:nvSpPr>
          <p:cNvPr id="1273" name="Google Shape;1273;g89dfc0bc5c_0_35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4" name="Google Shape;1274;g89dfc0bc5c_0_35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solidFill>
                  <a:srgbClr val="33475B"/>
                </a:solidFill>
                <a:latin typeface="Avenir"/>
                <a:ea typeface="Avenir"/>
                <a:cs typeface="Avenir"/>
                <a:sym typeface="Avenir"/>
              </a:rPr>
              <a:t>Here are the steps involved in an ABM strategy:</a:t>
            </a:r>
            <a:endParaRPr b="1" sz="1400">
              <a:solidFill>
                <a:srgbClr val="33475B"/>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b="1" sz="1400">
              <a:solidFill>
                <a:srgbClr val="33475B"/>
              </a:solidFill>
              <a:latin typeface="Avenir"/>
              <a:ea typeface="Avenir"/>
              <a:cs typeface="Avenir"/>
              <a:sym typeface="Aveni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9" name="Shape 1289"/>
        <p:cNvGrpSpPr/>
        <p:nvPr/>
      </p:nvGrpSpPr>
      <p:grpSpPr>
        <a:xfrm>
          <a:off x="0" y="0"/>
          <a:ext cx="0" cy="0"/>
          <a:chOff x="0" y="0"/>
          <a:chExt cx="0" cy="0"/>
        </a:xfrm>
      </p:grpSpPr>
      <p:sp>
        <p:nvSpPr>
          <p:cNvPr id="1290" name="Google Shape;1290;g89dfc0bc5c_0_36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1" name="Google Shape;1291;g89dfc0bc5c_0_36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6" name="Shape 1296"/>
        <p:cNvGrpSpPr/>
        <p:nvPr/>
      </p:nvGrpSpPr>
      <p:grpSpPr>
        <a:xfrm>
          <a:off x="0" y="0"/>
          <a:ext cx="0" cy="0"/>
          <a:chOff x="0" y="0"/>
          <a:chExt cx="0" cy="0"/>
        </a:xfrm>
      </p:grpSpPr>
      <p:sp>
        <p:nvSpPr>
          <p:cNvPr id="1297" name="Google Shape;1297;g89dfc0bc5c_0_36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8" name="Google Shape;1298;g89dfc0bc5c_0_36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3" name="Shape 1303"/>
        <p:cNvGrpSpPr/>
        <p:nvPr/>
      </p:nvGrpSpPr>
      <p:grpSpPr>
        <a:xfrm>
          <a:off x="0" y="0"/>
          <a:ext cx="0" cy="0"/>
          <a:chOff x="0" y="0"/>
          <a:chExt cx="0" cy="0"/>
        </a:xfrm>
      </p:grpSpPr>
      <p:sp>
        <p:nvSpPr>
          <p:cNvPr id="1304" name="Google Shape;1304;g89dfc0bc5c_0_36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5" name="Google Shape;1305;g89dfc0bc5c_0_36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g717dc1ab29_3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5" name="Google Shape;1015;g717dc1ab29_3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sz="1400" u="sng">
              <a:solidFill>
                <a:srgbClr val="33475B"/>
              </a:solidFill>
              <a:latin typeface="Avenir"/>
              <a:ea typeface="Avenir"/>
              <a:cs typeface="Avenir"/>
              <a:sym typeface="Avenir"/>
            </a:endParaRPr>
          </a:p>
          <a:p>
            <a:pPr indent="0" lvl="0" marL="0" rtl="0" algn="l">
              <a:spcBef>
                <a:spcPts val="0"/>
              </a:spcBef>
              <a:spcAft>
                <a:spcPts val="0"/>
              </a:spcAft>
              <a:buNone/>
            </a:pPr>
            <a:r>
              <a:t/>
            </a:r>
            <a:endParaRPr sz="1400">
              <a:solidFill>
                <a:srgbClr val="33475B"/>
              </a:solidFill>
              <a:latin typeface="Avenir"/>
              <a:ea typeface="Avenir"/>
              <a:cs typeface="Avenir"/>
              <a:sym typeface="Aveni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2" name="Shape 1312"/>
        <p:cNvGrpSpPr/>
        <p:nvPr/>
      </p:nvGrpSpPr>
      <p:grpSpPr>
        <a:xfrm>
          <a:off x="0" y="0"/>
          <a:ext cx="0" cy="0"/>
          <a:chOff x="0" y="0"/>
          <a:chExt cx="0" cy="0"/>
        </a:xfrm>
      </p:grpSpPr>
      <p:sp>
        <p:nvSpPr>
          <p:cNvPr id="1313" name="Google Shape;1313;g89dfc0bc5c_0_39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4" name="Google Shape;1314;g89dfc0bc5c_0_39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solidFill>
                  <a:srgbClr val="33475B"/>
                </a:solidFill>
                <a:latin typeface="Avenir"/>
                <a:ea typeface="Avenir"/>
                <a:cs typeface="Avenir"/>
                <a:sym typeface="Avenir"/>
              </a:rPr>
              <a:t>Here are the steps involved in an ABM strategy:</a:t>
            </a:r>
            <a:endParaRPr b="1" sz="1400">
              <a:solidFill>
                <a:srgbClr val="33475B"/>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b="1" sz="1400">
              <a:solidFill>
                <a:srgbClr val="33475B"/>
              </a:solidFill>
              <a:latin typeface="Avenir"/>
              <a:ea typeface="Avenir"/>
              <a:cs typeface="Avenir"/>
              <a:sym typeface="Aveni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9" name="Shape 1329"/>
        <p:cNvGrpSpPr/>
        <p:nvPr/>
      </p:nvGrpSpPr>
      <p:grpSpPr>
        <a:xfrm>
          <a:off x="0" y="0"/>
          <a:ext cx="0" cy="0"/>
          <a:chOff x="0" y="0"/>
          <a:chExt cx="0" cy="0"/>
        </a:xfrm>
      </p:grpSpPr>
      <p:sp>
        <p:nvSpPr>
          <p:cNvPr id="1330" name="Google Shape;1330;g89dfc0bc5c_0_45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1" name="Google Shape;1331;g89dfc0bc5c_0_45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8" name="Shape 1338"/>
        <p:cNvGrpSpPr/>
        <p:nvPr/>
      </p:nvGrpSpPr>
      <p:grpSpPr>
        <a:xfrm>
          <a:off x="0" y="0"/>
          <a:ext cx="0" cy="0"/>
          <a:chOff x="0" y="0"/>
          <a:chExt cx="0" cy="0"/>
        </a:xfrm>
      </p:grpSpPr>
      <p:sp>
        <p:nvSpPr>
          <p:cNvPr id="1339" name="Google Shape;1339;g89dfc0bc5c_0_46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0" name="Google Shape;1340;g89dfc0bc5c_0_46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5" name="Shape 1345"/>
        <p:cNvGrpSpPr/>
        <p:nvPr/>
      </p:nvGrpSpPr>
      <p:grpSpPr>
        <a:xfrm>
          <a:off x="0" y="0"/>
          <a:ext cx="0" cy="0"/>
          <a:chOff x="0" y="0"/>
          <a:chExt cx="0" cy="0"/>
        </a:xfrm>
      </p:grpSpPr>
      <p:sp>
        <p:nvSpPr>
          <p:cNvPr id="1346" name="Google Shape;1346;g89dfc0bc5c_0_46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7" name="Google Shape;1347;g89dfc0bc5c_0_46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2" name="Shape 1352"/>
        <p:cNvGrpSpPr/>
        <p:nvPr/>
      </p:nvGrpSpPr>
      <p:grpSpPr>
        <a:xfrm>
          <a:off x="0" y="0"/>
          <a:ext cx="0" cy="0"/>
          <a:chOff x="0" y="0"/>
          <a:chExt cx="0" cy="0"/>
        </a:xfrm>
      </p:grpSpPr>
      <p:sp>
        <p:nvSpPr>
          <p:cNvPr id="1353" name="Google Shape;1353;g731a6e6a2c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4" name="Google Shape;1354;g731a6e6a2c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that we understand the market a bit more, lets talk about HubSpot’s position</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6" name="Shape 1366"/>
        <p:cNvGrpSpPr/>
        <p:nvPr/>
      </p:nvGrpSpPr>
      <p:grpSpPr>
        <a:xfrm>
          <a:off x="0" y="0"/>
          <a:ext cx="0" cy="0"/>
          <a:chOff x="0" y="0"/>
          <a:chExt cx="0" cy="0"/>
        </a:xfrm>
      </p:grpSpPr>
      <p:sp>
        <p:nvSpPr>
          <p:cNvPr id="1367" name="Google Shape;1367;g731a6e6a2c_1_29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8" name="Google Shape;1368;g731a6e6a2c_1_29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When we talk about the ABM market, there are really no “all inclusive” vendors. If you want to accomplish the ideal ABM outcome you will probably need a combination of some (or a bunch) of these tools. Players span a bunch of different categories and introduce a bunch of decision points when building their stack.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This tees us up perfectly to talk about the HubSpot strategy and where we will differentiate </a:t>
            </a: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6" name="Shape 1376"/>
        <p:cNvGrpSpPr/>
        <p:nvPr/>
      </p:nvGrpSpPr>
      <p:grpSpPr>
        <a:xfrm>
          <a:off x="0" y="0"/>
          <a:ext cx="0" cy="0"/>
          <a:chOff x="0" y="0"/>
          <a:chExt cx="0" cy="0"/>
        </a:xfrm>
      </p:grpSpPr>
      <p:sp>
        <p:nvSpPr>
          <p:cNvPr id="1377" name="Google Shape;1377;g74f2f64d2d_0_1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8" name="Google Shape;1378;g74f2f64d2d_0_1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172B4D"/>
                </a:solidFill>
                <a:highlight>
                  <a:schemeClr val="lt1"/>
                </a:highlight>
                <a:latin typeface="Roboto"/>
                <a:ea typeface="Roboto"/>
                <a:cs typeface="Roboto"/>
                <a:sym typeface="Roboto"/>
              </a:rPr>
              <a:t>In addition to the software we also have an ABM methodology. This will help you anchor your conversation around a story and process rather than just featurre dump. This will also look familiar to a hubspot sales  rep. Just like we did with inbound we want to be thought leaders in the ABM space. We taught millions to do Inbound and we will do the same with ABM</a:t>
            </a:r>
            <a:endParaRPr sz="1050">
              <a:solidFill>
                <a:srgbClr val="172B4D"/>
              </a:solidFill>
              <a:highlight>
                <a:schemeClr val="lt1"/>
              </a:highlight>
              <a:latin typeface="Roboto"/>
              <a:ea typeface="Roboto"/>
              <a:cs typeface="Roboto"/>
              <a:sym typeface="Roboto"/>
            </a:endParaRPr>
          </a:p>
          <a:p>
            <a:pPr indent="0" lvl="0" marL="0" rtl="0" algn="l">
              <a:spcBef>
                <a:spcPts val="0"/>
              </a:spcBef>
              <a:spcAft>
                <a:spcPts val="0"/>
              </a:spcAft>
              <a:buNone/>
            </a:pPr>
            <a:r>
              <a:t/>
            </a:r>
            <a:endParaRPr sz="1050">
              <a:solidFill>
                <a:srgbClr val="172B4D"/>
              </a:solidFill>
              <a:highlight>
                <a:schemeClr val="lt1"/>
              </a:highlight>
              <a:latin typeface="Roboto"/>
              <a:ea typeface="Roboto"/>
              <a:cs typeface="Roboto"/>
              <a:sym typeface="Roboto"/>
            </a:endParaRPr>
          </a:p>
          <a:p>
            <a:pPr indent="0" lvl="0" marL="0" rtl="0" algn="l">
              <a:spcBef>
                <a:spcPts val="0"/>
              </a:spcBef>
              <a:spcAft>
                <a:spcPts val="0"/>
              </a:spcAft>
              <a:buNone/>
            </a:pPr>
            <a:r>
              <a:rPr lang="en" sz="1050">
                <a:solidFill>
                  <a:srgbClr val="172B4D"/>
                </a:solidFill>
                <a:highlight>
                  <a:schemeClr val="lt1"/>
                </a:highlight>
                <a:latin typeface="Roboto"/>
                <a:ea typeface="Roboto"/>
                <a:cs typeface="Roboto"/>
                <a:sym typeface="Roboto"/>
              </a:rPr>
              <a:t>Building a team</a:t>
            </a:r>
            <a:r>
              <a:rPr lang="en" sz="1050">
                <a:solidFill>
                  <a:srgbClr val="172B4D"/>
                </a:solidFill>
                <a:highlight>
                  <a:schemeClr val="lt1"/>
                </a:highlight>
                <a:latin typeface="Roboto"/>
                <a:ea typeface="Roboto"/>
                <a:cs typeface="Roboto"/>
                <a:sym typeface="Roboto"/>
              </a:rPr>
              <a:t> is up first because collaboration is our most important theme. No matter how good personalization or reporting tools are, ABM is fundamentally about Sales and Marketing working *together* to create a more sophisticated buying experience. From there you work together to identify accounts, create a plan, attract stakeholders and forge long term relationships. Throughout the entire process, the revenue teams should be measuring and iterating to make things better. </a:t>
            </a:r>
            <a:endParaRPr sz="1050">
              <a:solidFill>
                <a:srgbClr val="172B4D"/>
              </a:solidFill>
              <a:highlight>
                <a:schemeClr val="lt1"/>
              </a:highlight>
              <a:latin typeface="Roboto"/>
              <a:ea typeface="Roboto"/>
              <a:cs typeface="Roboto"/>
              <a:sym typeface="Roboto"/>
            </a:endParaRPr>
          </a:p>
          <a:p>
            <a:pPr indent="0" lvl="0" marL="0" rtl="0" algn="l">
              <a:spcBef>
                <a:spcPts val="0"/>
              </a:spcBef>
              <a:spcAft>
                <a:spcPts val="0"/>
              </a:spcAft>
              <a:buNone/>
            </a:pPr>
            <a:r>
              <a:t/>
            </a:r>
            <a:endParaRPr sz="1050">
              <a:solidFill>
                <a:srgbClr val="172B4D"/>
              </a:solidFill>
              <a:highlight>
                <a:schemeClr val="lt1"/>
              </a:highlight>
              <a:latin typeface="Roboto"/>
              <a:ea typeface="Roboto"/>
              <a:cs typeface="Roboto"/>
              <a:sym typeface="Roboto"/>
            </a:endParaRPr>
          </a:p>
          <a:p>
            <a:pPr indent="0" lvl="0" marL="0" rtl="0" algn="l">
              <a:spcBef>
                <a:spcPts val="0"/>
              </a:spcBef>
              <a:spcAft>
                <a:spcPts val="0"/>
              </a:spcAft>
              <a:buNone/>
            </a:pPr>
            <a:r>
              <a:rPr lang="en" sz="1050">
                <a:solidFill>
                  <a:srgbClr val="172B4D"/>
                </a:solidFill>
                <a:highlight>
                  <a:schemeClr val="lt1"/>
                </a:highlight>
                <a:latin typeface="Roboto"/>
                <a:ea typeface="Roboto"/>
                <a:cs typeface="Roboto"/>
                <a:sym typeface="Roboto"/>
              </a:rPr>
              <a:t>The number one reason customers don’t do ABM is because of a lack of collaboration. Marketing tries to do it in a silo, and no one from Sales will work the accounts. Alternatively, Sales picks target accounts, but the marketing content is general or non-existent for those types of customers. </a:t>
            </a:r>
            <a:endParaRPr sz="1050">
              <a:solidFill>
                <a:srgbClr val="172B4D"/>
              </a:solidFill>
              <a:highlight>
                <a:schemeClr val="lt1"/>
              </a:highlight>
              <a:latin typeface="Roboto"/>
              <a:ea typeface="Roboto"/>
              <a:cs typeface="Roboto"/>
              <a:sym typeface="Roboto"/>
            </a:endParaRPr>
          </a:p>
          <a:p>
            <a:pPr indent="0" lvl="0" marL="0" rtl="0" algn="l">
              <a:spcBef>
                <a:spcPts val="0"/>
              </a:spcBef>
              <a:spcAft>
                <a:spcPts val="0"/>
              </a:spcAft>
              <a:buNone/>
            </a:pPr>
            <a:r>
              <a:t/>
            </a:r>
            <a:endParaRPr sz="1050">
              <a:solidFill>
                <a:srgbClr val="172B4D"/>
              </a:solidFill>
              <a:highlight>
                <a:schemeClr val="lt1"/>
              </a:highlight>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2" name="Shape 1392"/>
        <p:cNvGrpSpPr/>
        <p:nvPr/>
      </p:nvGrpSpPr>
      <p:grpSpPr>
        <a:xfrm>
          <a:off x="0" y="0"/>
          <a:ext cx="0" cy="0"/>
          <a:chOff x="0" y="0"/>
          <a:chExt cx="0" cy="0"/>
        </a:xfrm>
      </p:grpSpPr>
      <p:sp>
        <p:nvSpPr>
          <p:cNvPr id="1393" name="Google Shape;1393;g74f2f64d2d_0_2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4" name="Google Shape;1394;g74f2f64d2d_0_2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is a view of that methodology with the legacy way of doing ABM - different vendors for each stage of the journey.  </a:t>
            </a:r>
            <a:r>
              <a:rPr lang="en" sz="1050">
                <a:solidFill>
                  <a:srgbClr val="172B4D"/>
                </a:solidFill>
                <a:highlight>
                  <a:schemeClr val="lt1"/>
                </a:highlight>
                <a:latin typeface="Roboto"/>
                <a:ea typeface="Roboto"/>
                <a:cs typeface="Roboto"/>
                <a:sym typeface="Roboto"/>
              </a:rPr>
              <a:t>Collaboration is our competitors’ biggest gap. No matter how advanced an ABM tool is, it’s almost always siloed in one team or another</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1" name="Shape 1421"/>
        <p:cNvGrpSpPr/>
        <p:nvPr/>
      </p:nvGrpSpPr>
      <p:grpSpPr>
        <a:xfrm>
          <a:off x="0" y="0"/>
          <a:ext cx="0" cy="0"/>
          <a:chOff x="0" y="0"/>
          <a:chExt cx="0" cy="0"/>
        </a:xfrm>
      </p:grpSpPr>
      <p:sp>
        <p:nvSpPr>
          <p:cNvPr id="1422" name="Google Shape;1422;g753a939d13_2_5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3" name="Google Shape;1423;g753a939d13_2_5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You’ll notice we are using a very similar comparison as we did with CMS Hub and Marketing Hub. When I think about the HubSpot core value prop, this is it: Legacy systems are bloated and stitched together, HubSpot is consolidated and streamlined. The key word here is collaboration.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To run a successful ABM strategy with the other options like SFDC- you need SF, Marketo, Terminus, outreach etc….This leads to a disconnect between the various teams using these tools, an integration problem to keep them all in sync, and a vendor management bottleneck that no business wants to take on.  The point of failure ends up being the information flow between systems. Did the action happen? Did it work? What is the next step?</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With HubSpot - your revenue team has all of the core tools you need for sales and marketing in one system, packaged in a way that customers WANT.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reaalmagic is in the orchestration of these efforts - sales and marketing work from a single system of record - this makes it easy to get started, track progress and iterate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9" name="Shape 1449"/>
        <p:cNvGrpSpPr/>
        <p:nvPr/>
      </p:nvGrpSpPr>
      <p:grpSpPr>
        <a:xfrm>
          <a:off x="0" y="0"/>
          <a:ext cx="0" cy="0"/>
          <a:chOff x="0" y="0"/>
          <a:chExt cx="0" cy="0"/>
        </a:xfrm>
      </p:grpSpPr>
      <p:sp>
        <p:nvSpPr>
          <p:cNvPr id="1450" name="Google Shape;1450;g74f2f64d2d_0_2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1" name="Google Shape;1451;g74f2f64d2d_0_2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172B4D"/>
                </a:solidFill>
                <a:highlight>
                  <a:schemeClr val="lt1"/>
                </a:highlight>
                <a:latin typeface="Roboto"/>
                <a:ea typeface="Roboto"/>
                <a:cs typeface="Roboto"/>
                <a:sym typeface="Roboto"/>
              </a:rPr>
              <a:t>HubSpot has the unique position of being able to offer tools to both Sales and Marketing AND we can connect data between them. For example, because HubSpot has access to Marketing and Sales data, we’re able to show Marketing what Sales activities a customer is scheduled to receive (e.g. Tasks, Meetings) </a:t>
            </a:r>
            <a:r>
              <a:rPr i="1" lang="en" sz="1050">
                <a:solidFill>
                  <a:srgbClr val="172B4D"/>
                </a:solidFill>
                <a:highlight>
                  <a:schemeClr val="lt1"/>
                </a:highlight>
                <a:latin typeface="Roboto"/>
                <a:ea typeface="Roboto"/>
                <a:cs typeface="Roboto"/>
                <a:sym typeface="Roboto"/>
              </a:rPr>
              <a:t>and</a:t>
            </a:r>
            <a:r>
              <a:rPr lang="en" sz="1050">
                <a:solidFill>
                  <a:srgbClr val="172B4D"/>
                </a:solidFill>
                <a:highlight>
                  <a:schemeClr val="lt1"/>
                </a:highlight>
                <a:latin typeface="Roboto"/>
                <a:ea typeface="Roboto"/>
                <a:cs typeface="Roboto"/>
                <a:sym typeface="Roboto"/>
              </a:rPr>
              <a:t> show Sales what marketing activities (emails, ads) a customer is scheduled to receive! Here's the feature we think will drive sales/marketing collaboration.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Additionally, we are putting all of our tools through the ABM prism - on top of adding some features specific to ABM (ICP workflows, ABM playbooks) we’ve also augmented our existing tool set to support sales and marketing </a:t>
            </a:r>
            <a:r>
              <a:rPr lang="en"/>
              <a:t>accomplishing</a:t>
            </a:r>
            <a:r>
              <a:rPr lang="en"/>
              <a:t> target account goals. What we are really launching is sales marketing alignment, relative to this methodology.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g7ef62cf30f_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6" name="Google Shape;1026;g7ef62cf30f_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order to learn how to position ABM it will be important to understand the ABM market as a whole</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1" name="Shape 1461"/>
        <p:cNvGrpSpPr/>
        <p:nvPr/>
      </p:nvGrpSpPr>
      <p:grpSpPr>
        <a:xfrm>
          <a:off x="0" y="0"/>
          <a:ext cx="0" cy="0"/>
          <a:chOff x="0" y="0"/>
          <a:chExt cx="0" cy="0"/>
        </a:xfrm>
      </p:grpSpPr>
      <p:sp>
        <p:nvSpPr>
          <p:cNvPr id="1462" name="Google Shape;1462;g89dfc0bc5c_0_49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3" name="Google Shape;1463;g89dfc0bc5c_0_49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8" name="Shape 1478"/>
        <p:cNvGrpSpPr/>
        <p:nvPr/>
      </p:nvGrpSpPr>
      <p:grpSpPr>
        <a:xfrm>
          <a:off x="0" y="0"/>
          <a:ext cx="0" cy="0"/>
          <a:chOff x="0" y="0"/>
          <a:chExt cx="0" cy="0"/>
        </a:xfrm>
      </p:grpSpPr>
      <p:sp>
        <p:nvSpPr>
          <p:cNvPr id="1479" name="Google Shape;1479;g7027d10a8d_0_10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0" name="Google Shape;1480;g7027d10a8d_0_10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2" name="Shape 1492"/>
        <p:cNvGrpSpPr/>
        <p:nvPr/>
      </p:nvGrpSpPr>
      <p:grpSpPr>
        <a:xfrm>
          <a:off x="0" y="0"/>
          <a:ext cx="0" cy="0"/>
          <a:chOff x="0" y="0"/>
          <a:chExt cx="0" cy="0"/>
        </a:xfrm>
      </p:grpSpPr>
      <p:sp>
        <p:nvSpPr>
          <p:cNvPr id="1493" name="Google Shape;1493;g7486818673_4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4" name="Google Shape;1494;g7486818673_4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are some new features, mostly shared between sales and marketing. This graphic may make it seem like we are “only” launching a new ads feature, but the shared features are all things marketers care deeply out</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9" name="Shape 1499"/>
        <p:cNvGrpSpPr/>
        <p:nvPr/>
      </p:nvGrpSpPr>
      <p:grpSpPr>
        <a:xfrm>
          <a:off x="0" y="0"/>
          <a:ext cx="0" cy="0"/>
          <a:chOff x="0" y="0"/>
          <a:chExt cx="0" cy="0"/>
        </a:xfrm>
      </p:grpSpPr>
      <p:sp>
        <p:nvSpPr>
          <p:cNvPr id="1500" name="Google Shape;1500;g74f2f64d2d_0_2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1" name="Google Shape;1501;g74f2f64d2d_0_2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 the sales side, there are some key new features that require a paid seat and will help drive sales to companies focused on a complex sales process</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7" name="Shape 1507"/>
        <p:cNvGrpSpPr/>
        <p:nvPr/>
      </p:nvGrpSpPr>
      <p:grpSpPr>
        <a:xfrm>
          <a:off x="0" y="0"/>
          <a:ext cx="0" cy="0"/>
          <a:chOff x="0" y="0"/>
          <a:chExt cx="0" cy="0"/>
        </a:xfrm>
      </p:grpSpPr>
      <p:sp>
        <p:nvSpPr>
          <p:cNvPr id="1508" name="Google Shape;1508;g7486818673_4_1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9" name="Google Shape;1509;g7486818673_4_1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These slides will be available to share externally, and cover the features for each theme</a:t>
            </a:r>
            <a:endParaRPr sz="1150">
              <a:solidFill>
                <a:srgbClr val="1D1C1D"/>
              </a:solidFill>
              <a:highlight>
                <a:srgbClr val="F8F8F8"/>
              </a:highlight>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7" name="Shape 1527"/>
        <p:cNvGrpSpPr/>
        <p:nvPr/>
      </p:nvGrpSpPr>
      <p:grpSpPr>
        <a:xfrm>
          <a:off x="0" y="0"/>
          <a:ext cx="0" cy="0"/>
          <a:chOff x="0" y="0"/>
          <a:chExt cx="0" cy="0"/>
        </a:xfrm>
      </p:grpSpPr>
      <p:sp>
        <p:nvSpPr>
          <p:cNvPr id="1528" name="Google Shape;1528;g7486818673_4_1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9" name="Google Shape;1529;g7486818673_4_1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50">
                <a:solidFill>
                  <a:srgbClr val="172B4D"/>
                </a:solidFill>
                <a:highlight>
                  <a:srgbClr val="FFFFFF"/>
                </a:highlight>
                <a:latin typeface="Roboto"/>
                <a:ea typeface="Roboto"/>
                <a:cs typeface="Roboto"/>
                <a:sym typeface="Roboto"/>
              </a:rPr>
              <a:t>A new command center for your Target Account strategy where sales and marketing can come together to review basic funnel metrics, health checks (i.e. all accounts with no buying committee identified), and select new Target Accounts.</a:t>
            </a:r>
            <a:endParaRPr sz="1050">
              <a:solidFill>
                <a:srgbClr val="172B4D"/>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050">
              <a:solidFill>
                <a:srgbClr val="172B4D"/>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Helvetica Neue"/>
                <a:ea typeface="Helvetica Neue"/>
                <a:cs typeface="Helvetica Neue"/>
                <a:sym typeface="Helvetica Neue"/>
              </a:rPr>
              <a:t>HubSpot has had a slack integration with workflows for a while. With the new ABM features, customers are provided additional functionality to Company and Deal workflows. This allows them to:</a:t>
            </a:r>
            <a:endParaRPr sz="900">
              <a:solidFill>
                <a:schemeClr val="dk1"/>
              </a:solidFill>
              <a:latin typeface="Helvetica Neue"/>
              <a:ea typeface="Helvetica Neue"/>
              <a:cs typeface="Helvetica Neue"/>
              <a:sym typeface="Helvetica Neue"/>
            </a:endParaRPr>
          </a:p>
          <a:p>
            <a:pPr indent="-285750" lvl="0" marL="457200" rtl="0" algn="l">
              <a:lnSpc>
                <a:spcPct val="115000"/>
              </a:lnSpc>
              <a:spcBef>
                <a:spcPts val="1200"/>
              </a:spcBef>
              <a:spcAft>
                <a:spcPts val="0"/>
              </a:spcAft>
              <a:buClr>
                <a:schemeClr val="dk1"/>
              </a:buClr>
              <a:buSzPts val="900"/>
              <a:buFont typeface="Helvetica Neue"/>
              <a:buChar char="●"/>
            </a:pPr>
            <a:r>
              <a:rPr lang="en" sz="900">
                <a:solidFill>
                  <a:schemeClr val="dk1"/>
                </a:solidFill>
                <a:latin typeface="Helvetica Neue"/>
                <a:ea typeface="Helvetica Neue"/>
                <a:cs typeface="Helvetica Neue"/>
                <a:sym typeface="Helvetica Neue"/>
              </a:rPr>
              <a:t>Create slack channels named after the deal/account</a:t>
            </a:r>
            <a:endParaRPr sz="900">
              <a:solidFill>
                <a:schemeClr val="dk1"/>
              </a:solidFill>
              <a:latin typeface="Helvetica Neue"/>
              <a:ea typeface="Helvetica Neue"/>
              <a:cs typeface="Helvetica Neue"/>
              <a:sym typeface="Helvetica Neue"/>
            </a:endParaRPr>
          </a:p>
          <a:p>
            <a:pPr indent="-285750" lvl="0" marL="457200" rtl="0" algn="l">
              <a:lnSpc>
                <a:spcPct val="115000"/>
              </a:lnSpc>
              <a:spcBef>
                <a:spcPts val="0"/>
              </a:spcBef>
              <a:spcAft>
                <a:spcPts val="0"/>
              </a:spcAft>
              <a:buClr>
                <a:schemeClr val="dk1"/>
              </a:buClr>
              <a:buSzPts val="900"/>
              <a:buFont typeface="Helvetica Neue"/>
              <a:buChar char="●"/>
            </a:pPr>
            <a:r>
              <a:rPr lang="en" sz="900">
                <a:solidFill>
                  <a:schemeClr val="dk1"/>
                </a:solidFill>
                <a:latin typeface="Helvetica Neue"/>
                <a:ea typeface="Helvetica Neue"/>
                <a:cs typeface="Helvetica Neue"/>
                <a:sym typeface="Helvetica Neue"/>
              </a:rPr>
              <a:t>Regularly post important KPIs in slack</a:t>
            </a:r>
            <a:endParaRPr sz="900">
              <a:solidFill>
                <a:schemeClr val="dk1"/>
              </a:solidFill>
              <a:latin typeface="Helvetica Neue"/>
              <a:ea typeface="Helvetica Neue"/>
              <a:cs typeface="Helvetica Neue"/>
              <a:sym typeface="Helvetica Neue"/>
            </a:endParaRPr>
          </a:p>
          <a:p>
            <a:pPr indent="-285750" lvl="0" marL="457200" rtl="0" algn="l">
              <a:lnSpc>
                <a:spcPct val="115000"/>
              </a:lnSpc>
              <a:spcBef>
                <a:spcPts val="0"/>
              </a:spcBef>
              <a:spcAft>
                <a:spcPts val="0"/>
              </a:spcAft>
              <a:buClr>
                <a:schemeClr val="dk1"/>
              </a:buClr>
              <a:buSzPts val="900"/>
              <a:buFont typeface="Helvetica Neue"/>
              <a:buChar char="●"/>
            </a:pPr>
            <a:r>
              <a:rPr lang="en" sz="900">
                <a:solidFill>
                  <a:schemeClr val="dk1"/>
                </a:solidFill>
                <a:latin typeface="Helvetica Neue"/>
                <a:ea typeface="Helvetica Neue"/>
                <a:cs typeface="Helvetica Neue"/>
                <a:sym typeface="Helvetica Neue"/>
              </a:rPr>
              <a:t>Write notes to and from slack to deal/company records in HubSpot.</a:t>
            </a:r>
            <a:endParaRPr sz="900">
              <a:solidFill>
                <a:schemeClr val="dk1"/>
              </a:solidFill>
              <a:latin typeface="Helvetica Neue"/>
              <a:ea typeface="Helvetica Neue"/>
              <a:cs typeface="Helvetica Neue"/>
              <a:sym typeface="Helvetica Neue"/>
            </a:endParaRPr>
          </a:p>
          <a:p>
            <a:pPr indent="0" lvl="0" marL="0" rtl="0" algn="l">
              <a:spcBef>
                <a:spcPts val="1200"/>
              </a:spcBef>
              <a:spcAft>
                <a:spcPts val="0"/>
              </a:spcAft>
              <a:buClr>
                <a:schemeClr val="dk1"/>
              </a:buClr>
              <a:buSzPts val="1100"/>
              <a:buFont typeface="Arial"/>
              <a:buNone/>
            </a:pPr>
            <a:r>
              <a:t/>
            </a:r>
            <a:endParaRPr sz="1050">
              <a:solidFill>
                <a:srgbClr val="172B4D"/>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1" name="Shape 1541"/>
        <p:cNvGrpSpPr/>
        <p:nvPr/>
      </p:nvGrpSpPr>
      <p:grpSpPr>
        <a:xfrm>
          <a:off x="0" y="0"/>
          <a:ext cx="0" cy="0"/>
          <a:chOff x="0" y="0"/>
          <a:chExt cx="0" cy="0"/>
        </a:xfrm>
      </p:grpSpPr>
      <p:sp>
        <p:nvSpPr>
          <p:cNvPr id="1542" name="Google Shape;1542;g7486818673_4_13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3" name="Google Shape;1543;g7486818673_4_13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050">
                <a:solidFill>
                  <a:schemeClr val="dk1"/>
                </a:solidFill>
                <a:latin typeface="Helvetica Neue"/>
                <a:ea typeface="Helvetica Neue"/>
                <a:cs typeface="Helvetica Neue"/>
                <a:sym typeface="Helvetica Neue"/>
              </a:rPr>
              <a:t>New Ads Functionality and Targeting</a:t>
            </a:r>
            <a:endParaRPr b="1" sz="1050">
              <a:solidFill>
                <a:schemeClr val="dk1"/>
              </a:solidFill>
              <a:latin typeface="Helvetica Neue"/>
              <a:ea typeface="Helvetica Neue"/>
              <a:cs typeface="Helvetica Neue"/>
              <a:sym typeface="Helvetica Neue"/>
            </a:endParaRPr>
          </a:p>
          <a:p>
            <a:pPr indent="0" lvl="0" marL="0" rtl="0" algn="l">
              <a:lnSpc>
                <a:spcPct val="115000"/>
              </a:lnSpc>
              <a:spcBef>
                <a:spcPts val="200"/>
              </a:spcBef>
              <a:spcAft>
                <a:spcPts val="0"/>
              </a:spcAft>
              <a:buClr>
                <a:schemeClr val="dk1"/>
              </a:buClr>
              <a:buSzPts val="1100"/>
              <a:buFont typeface="Arial"/>
              <a:buNone/>
            </a:pPr>
            <a:r>
              <a:rPr lang="en" sz="900">
                <a:solidFill>
                  <a:schemeClr val="dk1"/>
                </a:solidFill>
                <a:latin typeface="Helvetica Neue"/>
                <a:ea typeface="Helvetica Neue"/>
                <a:cs typeface="Helvetica Neue"/>
                <a:sym typeface="Helvetica Neue"/>
              </a:rPr>
              <a:t>A huge aspect of ABM strategy is making sure the right person sees the right content at the right time. Ads play a big part of this strategy and HubSpot is now set up to help an ABM Task Force easily manage their ads. They can do this in a few ways:</a:t>
            </a:r>
            <a:endParaRPr sz="900">
              <a:solidFill>
                <a:schemeClr val="dk1"/>
              </a:solidFill>
              <a:latin typeface="Helvetica Neue"/>
              <a:ea typeface="Helvetica Neue"/>
              <a:cs typeface="Helvetica Neue"/>
              <a:sym typeface="Helvetica Neue"/>
            </a:endParaRPr>
          </a:p>
          <a:p>
            <a:pPr indent="-285750" lvl="0" marL="457200" rtl="0" algn="l">
              <a:lnSpc>
                <a:spcPct val="115000"/>
              </a:lnSpc>
              <a:spcBef>
                <a:spcPts val="1200"/>
              </a:spcBef>
              <a:spcAft>
                <a:spcPts val="0"/>
              </a:spcAft>
              <a:buClr>
                <a:schemeClr val="dk1"/>
              </a:buClr>
              <a:buSzPts val="900"/>
              <a:buFont typeface="Helvetica Neue"/>
              <a:buChar char="●"/>
            </a:pPr>
            <a:r>
              <a:rPr lang="en" sz="900">
                <a:solidFill>
                  <a:schemeClr val="dk1"/>
                </a:solidFill>
                <a:latin typeface="Helvetica Neue"/>
                <a:ea typeface="Helvetica Neue"/>
                <a:cs typeface="Helvetica Neue"/>
                <a:sym typeface="Helvetica Neue"/>
              </a:rPr>
              <a:t>Out-of-the-Box Ad Audiences - HubSpot will have ABM-focused lists ready to easily target particular buying roles or other contacts based on their properties.</a:t>
            </a:r>
            <a:endParaRPr sz="900">
              <a:solidFill>
                <a:schemeClr val="dk1"/>
              </a:solidFill>
              <a:latin typeface="Helvetica Neue"/>
              <a:ea typeface="Helvetica Neue"/>
              <a:cs typeface="Helvetica Neue"/>
              <a:sym typeface="Helvetica Neue"/>
            </a:endParaRPr>
          </a:p>
          <a:p>
            <a:pPr indent="-285750" lvl="0" marL="457200" rtl="0" algn="l">
              <a:lnSpc>
                <a:spcPct val="115000"/>
              </a:lnSpc>
              <a:spcBef>
                <a:spcPts val="0"/>
              </a:spcBef>
              <a:spcAft>
                <a:spcPts val="0"/>
              </a:spcAft>
              <a:buClr>
                <a:schemeClr val="dk1"/>
              </a:buClr>
              <a:buSzPts val="900"/>
              <a:buFont typeface="Helvetica Neue"/>
              <a:buChar char="●"/>
            </a:pPr>
            <a:r>
              <a:rPr lang="en" sz="900">
                <a:solidFill>
                  <a:schemeClr val="dk1"/>
                </a:solidFill>
                <a:latin typeface="Helvetica Neue"/>
                <a:ea typeface="Helvetica Neue"/>
                <a:cs typeface="Helvetica Neue"/>
                <a:sym typeface="Helvetica Neue"/>
              </a:rPr>
              <a:t>Company-based Ad Targeting - You’ll be able to target ads to a particular set of companies in the same way you can with contact lists in HubSpot. Customers will have the ability to target lists of companies with certain ABM Properties, such as “Target Account” or “ICP Tier” on LinkedIn. </a:t>
            </a:r>
            <a:endParaRPr sz="900">
              <a:solidFill>
                <a:schemeClr val="dk1"/>
              </a:solidFill>
              <a:latin typeface="Helvetica Neue"/>
              <a:ea typeface="Helvetica Neue"/>
              <a:cs typeface="Helvetica Neue"/>
              <a:sym typeface="Helvetica Neue"/>
            </a:endParaRPr>
          </a:p>
          <a:p>
            <a:pPr indent="-285750" lvl="0" marL="457200" rtl="0" algn="l">
              <a:lnSpc>
                <a:spcPct val="115000"/>
              </a:lnSpc>
              <a:spcBef>
                <a:spcPts val="0"/>
              </a:spcBef>
              <a:spcAft>
                <a:spcPts val="0"/>
              </a:spcAft>
              <a:buClr>
                <a:schemeClr val="dk1"/>
              </a:buClr>
              <a:buSzPts val="900"/>
              <a:buFont typeface="Helvetica Neue"/>
              <a:buChar char="●"/>
            </a:pPr>
            <a:r>
              <a:rPr lang="en" sz="900">
                <a:solidFill>
                  <a:schemeClr val="dk1"/>
                </a:solidFill>
                <a:latin typeface="Helvetica Neue"/>
                <a:ea typeface="Helvetica Neue"/>
                <a:cs typeface="Helvetica Neue"/>
                <a:sym typeface="Helvetica Neue"/>
              </a:rPr>
              <a:t>Smart Content - With the ability to create lists for companies and buying roles, you can create more targeted copy and content.</a:t>
            </a:r>
            <a:endParaRPr sz="900">
              <a:solidFill>
                <a:schemeClr val="dk1"/>
              </a:solidFill>
              <a:latin typeface="Helvetica Neue"/>
              <a:ea typeface="Helvetica Neue"/>
              <a:cs typeface="Helvetica Neue"/>
              <a:sym typeface="Helvetica Neue"/>
            </a:endParaRPr>
          </a:p>
          <a:p>
            <a:pPr indent="-285750" lvl="0" marL="457200" rtl="0" algn="l">
              <a:lnSpc>
                <a:spcPct val="115000"/>
              </a:lnSpc>
              <a:spcBef>
                <a:spcPts val="0"/>
              </a:spcBef>
              <a:spcAft>
                <a:spcPts val="0"/>
              </a:spcAft>
              <a:buClr>
                <a:schemeClr val="dk1"/>
              </a:buClr>
              <a:buSzPts val="900"/>
              <a:buFont typeface="Helvetica Neue"/>
              <a:buChar char="●"/>
            </a:pPr>
            <a:r>
              <a:rPr lang="en" sz="900">
                <a:solidFill>
                  <a:schemeClr val="dk1"/>
                </a:solidFill>
                <a:latin typeface="Helvetica Neue"/>
                <a:ea typeface="Helvetica Neue"/>
                <a:cs typeface="Helvetica Neue"/>
                <a:sym typeface="Helvetica Neue"/>
              </a:rPr>
              <a:t>Page-Specific Chat Bots - Provide a chat experience specific to a company or role on your website.</a:t>
            </a:r>
            <a:endParaRPr sz="900">
              <a:solidFill>
                <a:schemeClr val="dk1"/>
              </a:solidFill>
              <a:latin typeface="Helvetica Neue"/>
              <a:ea typeface="Helvetica Neue"/>
              <a:cs typeface="Helvetica Neue"/>
              <a:sym typeface="Helvetica Neue"/>
            </a:endParaRPr>
          </a:p>
          <a:p>
            <a:pPr indent="0" lvl="0" marL="0" rtl="0" algn="l">
              <a:spcBef>
                <a:spcPts val="120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6" name="Shape 1556"/>
        <p:cNvGrpSpPr/>
        <p:nvPr/>
      </p:nvGrpSpPr>
      <p:grpSpPr>
        <a:xfrm>
          <a:off x="0" y="0"/>
          <a:ext cx="0" cy="0"/>
          <a:chOff x="0" y="0"/>
          <a:chExt cx="0" cy="0"/>
        </a:xfrm>
      </p:grpSpPr>
      <p:sp>
        <p:nvSpPr>
          <p:cNvPr id="1557" name="Google Shape;1557;g7486818673_4_1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8" name="Google Shape;1558;g7486818673_4_1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5275" lvl="0" marL="457200" rtl="0" algn="l">
              <a:lnSpc>
                <a:spcPct val="115000"/>
              </a:lnSpc>
              <a:spcBef>
                <a:spcPts val="1600"/>
              </a:spcBef>
              <a:spcAft>
                <a:spcPts val="0"/>
              </a:spcAft>
              <a:buClr>
                <a:srgbClr val="172B4D"/>
              </a:buClr>
              <a:buSzPts val="1050"/>
              <a:buFont typeface="Roboto"/>
              <a:buChar char="●"/>
            </a:pPr>
            <a:r>
              <a:rPr b="1" lang="en" sz="1050">
                <a:solidFill>
                  <a:srgbClr val="172B4D"/>
                </a:solidFill>
                <a:highlight>
                  <a:srgbClr val="FFFFFF"/>
                </a:highlight>
                <a:latin typeface="Roboto"/>
                <a:ea typeface="Roboto"/>
                <a:cs typeface="Roboto"/>
                <a:sym typeface="Roboto"/>
              </a:rPr>
              <a:t>Activity Overview</a:t>
            </a:r>
            <a:r>
              <a:rPr lang="en" sz="1050">
                <a:solidFill>
                  <a:srgbClr val="172B4D"/>
                </a:solidFill>
                <a:highlight>
                  <a:srgbClr val="FFFFFF"/>
                </a:highlight>
                <a:latin typeface="Roboto"/>
                <a:ea typeface="Roboto"/>
                <a:cs typeface="Roboto"/>
                <a:sym typeface="Roboto"/>
              </a:rPr>
              <a:t>: A funnel-style activity report showing Marketing and Sales metrics from Sessions → Meetings.</a:t>
            </a:r>
            <a:endParaRPr sz="1050">
              <a:solidFill>
                <a:srgbClr val="172B4D"/>
              </a:solidFill>
              <a:highlight>
                <a:srgbClr val="FFFFFF"/>
              </a:highlight>
              <a:latin typeface="Roboto"/>
              <a:ea typeface="Roboto"/>
              <a:cs typeface="Roboto"/>
              <a:sym typeface="Roboto"/>
            </a:endParaRPr>
          </a:p>
          <a:p>
            <a:pPr indent="-295275" lvl="0" marL="457200" rtl="0" algn="l">
              <a:lnSpc>
                <a:spcPct val="115000"/>
              </a:lnSpc>
              <a:spcBef>
                <a:spcPts val="0"/>
              </a:spcBef>
              <a:spcAft>
                <a:spcPts val="0"/>
              </a:spcAft>
              <a:buClr>
                <a:srgbClr val="172B4D"/>
              </a:buClr>
              <a:buSzPts val="1050"/>
              <a:buFont typeface="Roboto"/>
              <a:buChar char="●"/>
            </a:pPr>
            <a:r>
              <a:rPr b="1" lang="en" sz="1050">
                <a:solidFill>
                  <a:srgbClr val="172B4D"/>
                </a:solidFill>
                <a:highlight>
                  <a:srgbClr val="FFFFFF"/>
                </a:highlight>
                <a:latin typeface="Roboto"/>
                <a:ea typeface="Roboto"/>
                <a:cs typeface="Roboto"/>
                <a:sym typeface="Roboto"/>
              </a:rPr>
              <a:t>Contact Overview</a:t>
            </a:r>
            <a:r>
              <a:rPr lang="en" sz="1050">
                <a:solidFill>
                  <a:srgbClr val="172B4D"/>
                </a:solidFill>
                <a:highlight>
                  <a:srgbClr val="FFFFFF"/>
                </a:highlight>
                <a:latin typeface="Roboto"/>
                <a:ea typeface="Roboto"/>
                <a:cs typeface="Roboto"/>
                <a:sym typeface="Roboto"/>
              </a:rPr>
              <a:t>: A rich table of contacts that shows all the contacts at the account with things like Title, Buying Role, Last Touch, Last Engagement, and Scheduled to provide a snapshot of the account.</a:t>
            </a:r>
            <a:endParaRPr sz="1050">
              <a:solidFill>
                <a:srgbClr val="172B4D"/>
              </a:solidFill>
              <a:highlight>
                <a:srgbClr val="FFFFFF"/>
              </a:highlight>
              <a:latin typeface="Roboto"/>
              <a:ea typeface="Roboto"/>
              <a:cs typeface="Roboto"/>
              <a:sym typeface="Roboto"/>
            </a:endParaRPr>
          </a:p>
          <a:p>
            <a:pPr indent="-295275" lvl="0" marL="457200" rtl="0" algn="l">
              <a:lnSpc>
                <a:spcPct val="115000"/>
              </a:lnSpc>
              <a:spcBef>
                <a:spcPts val="0"/>
              </a:spcBef>
              <a:spcAft>
                <a:spcPts val="0"/>
              </a:spcAft>
              <a:buClr>
                <a:srgbClr val="172B4D"/>
              </a:buClr>
              <a:buSzPts val="1050"/>
              <a:buFont typeface="Roboto"/>
              <a:buChar char="●"/>
            </a:pPr>
            <a:r>
              <a:rPr b="1" lang="en" sz="1050">
                <a:solidFill>
                  <a:srgbClr val="172B4D"/>
                </a:solidFill>
                <a:highlight>
                  <a:srgbClr val="FFFFFF"/>
                </a:highlight>
                <a:latin typeface="Roboto"/>
                <a:ea typeface="Roboto"/>
                <a:cs typeface="Roboto"/>
                <a:sym typeface="Roboto"/>
              </a:rPr>
              <a:t>Internal Stakeholders Overview</a:t>
            </a:r>
            <a:r>
              <a:rPr lang="en" sz="1050">
                <a:solidFill>
                  <a:srgbClr val="172B4D"/>
                </a:solidFill>
                <a:highlight>
                  <a:srgbClr val="FFFFFF"/>
                </a:highlight>
                <a:latin typeface="Roboto"/>
                <a:ea typeface="Roboto"/>
                <a:cs typeface="Roboto"/>
                <a:sym typeface="Roboto"/>
              </a:rPr>
              <a:t>: A table of everyone from the user’s company who is touching the account (logging calls, meetings, emails, and tasks) ← I think this section is also DOPE</a:t>
            </a:r>
            <a:endParaRPr sz="1050">
              <a:solidFill>
                <a:srgbClr val="172B4D"/>
              </a:solidFill>
              <a:highlight>
                <a:srgbClr val="FFFFFF"/>
              </a:highlight>
              <a:latin typeface="Roboto"/>
              <a:ea typeface="Roboto"/>
              <a:cs typeface="Roboto"/>
              <a:sym typeface="Roboto"/>
            </a:endParaRPr>
          </a:p>
          <a:p>
            <a:pPr indent="-295275" lvl="0" marL="457200" rtl="0" algn="l">
              <a:lnSpc>
                <a:spcPct val="115000"/>
              </a:lnSpc>
              <a:spcBef>
                <a:spcPts val="0"/>
              </a:spcBef>
              <a:spcAft>
                <a:spcPts val="0"/>
              </a:spcAft>
              <a:buClr>
                <a:srgbClr val="172B4D"/>
              </a:buClr>
              <a:buSzPts val="1050"/>
              <a:buFont typeface="Roboto"/>
              <a:buChar char="●"/>
            </a:pPr>
            <a:r>
              <a:rPr b="1" lang="en" sz="1050">
                <a:solidFill>
                  <a:srgbClr val="172B4D"/>
                </a:solidFill>
                <a:highlight>
                  <a:srgbClr val="FFFFFF"/>
                </a:highlight>
                <a:latin typeface="Roboto"/>
                <a:ea typeface="Roboto"/>
                <a:cs typeface="Roboto"/>
                <a:sym typeface="Roboto"/>
              </a:rPr>
              <a:t>Deal Overview</a:t>
            </a:r>
            <a:r>
              <a:rPr lang="en" sz="1050">
                <a:solidFill>
                  <a:srgbClr val="172B4D"/>
                </a:solidFill>
                <a:highlight>
                  <a:srgbClr val="FFFFFF"/>
                </a:highlight>
                <a:latin typeface="Roboto"/>
                <a:ea typeface="Roboto"/>
                <a:cs typeface="Roboto"/>
                <a:sym typeface="Roboto"/>
              </a:rPr>
              <a:t>: A table of past and current Deals with the account</a:t>
            </a:r>
            <a:endParaRPr sz="1050">
              <a:solidFill>
                <a:srgbClr val="172B4D"/>
              </a:solidFill>
              <a:highlight>
                <a:srgbClr val="FFFFFF"/>
              </a:highlight>
              <a:latin typeface="Roboto"/>
              <a:ea typeface="Roboto"/>
              <a:cs typeface="Roboto"/>
              <a:sym typeface="Roboto"/>
            </a:endParaRPr>
          </a:p>
          <a:p>
            <a:pPr indent="-295275" lvl="0" marL="457200" rtl="0" algn="l">
              <a:lnSpc>
                <a:spcPct val="115000"/>
              </a:lnSpc>
              <a:spcBef>
                <a:spcPts val="0"/>
              </a:spcBef>
              <a:spcAft>
                <a:spcPts val="0"/>
              </a:spcAft>
              <a:buClr>
                <a:srgbClr val="172B4D"/>
              </a:buClr>
              <a:buSzPts val="1050"/>
              <a:buFont typeface="Roboto"/>
              <a:buChar char="●"/>
            </a:pPr>
            <a:r>
              <a:rPr b="1" lang="en" sz="1050">
                <a:solidFill>
                  <a:srgbClr val="172B4D"/>
                </a:solidFill>
                <a:highlight>
                  <a:srgbClr val="FFFFFF"/>
                </a:highlight>
                <a:latin typeface="Roboto"/>
                <a:ea typeface="Roboto"/>
                <a:cs typeface="Roboto"/>
                <a:sym typeface="Roboto"/>
              </a:rPr>
              <a:t>Site Visits Overview</a:t>
            </a:r>
            <a:r>
              <a:rPr lang="en" sz="1050">
                <a:solidFill>
                  <a:srgbClr val="172B4D"/>
                </a:solidFill>
                <a:highlight>
                  <a:srgbClr val="FFFFFF"/>
                </a:highlight>
                <a:latin typeface="Roboto"/>
                <a:ea typeface="Roboto"/>
                <a:cs typeface="Roboto"/>
                <a:sym typeface="Roboto"/>
              </a:rPr>
              <a:t>: A table showing which pages visitors (both known and anonymous) are looking at so reps can personalize their conversations to the account’s interests ← I think this section is also DOPE </a:t>
            </a:r>
            <a:endParaRPr sz="1050">
              <a:solidFill>
                <a:srgbClr val="172B4D"/>
              </a:solidFill>
              <a:highlight>
                <a:srgbClr val="FFFFFF"/>
              </a:highlight>
              <a:latin typeface="Roboto"/>
              <a:ea typeface="Roboto"/>
              <a:cs typeface="Roboto"/>
              <a:sym typeface="Roboto"/>
            </a:endParaRPr>
          </a:p>
          <a:p>
            <a:pPr indent="-295275" lvl="0" marL="457200" rtl="0" algn="l">
              <a:lnSpc>
                <a:spcPct val="115000"/>
              </a:lnSpc>
              <a:spcBef>
                <a:spcPts val="0"/>
              </a:spcBef>
              <a:spcAft>
                <a:spcPts val="0"/>
              </a:spcAft>
              <a:buClr>
                <a:srgbClr val="172B4D"/>
              </a:buClr>
              <a:buSzPts val="1050"/>
              <a:buFont typeface="Roboto"/>
              <a:buChar char="●"/>
            </a:pPr>
            <a:r>
              <a:rPr b="1" lang="en" sz="1050">
                <a:solidFill>
                  <a:srgbClr val="172B4D"/>
                </a:solidFill>
                <a:highlight>
                  <a:srgbClr val="FFFFFF"/>
                </a:highlight>
                <a:latin typeface="Roboto"/>
                <a:ea typeface="Roboto"/>
                <a:cs typeface="Roboto"/>
                <a:sym typeface="Roboto"/>
              </a:rPr>
              <a:t>Activity Overview</a:t>
            </a:r>
            <a:r>
              <a:rPr lang="en" sz="1050">
                <a:solidFill>
                  <a:srgbClr val="172B4D"/>
                </a:solidFill>
                <a:highlight>
                  <a:srgbClr val="FFFFFF"/>
                </a:highlight>
                <a:latin typeface="Roboto"/>
                <a:ea typeface="Roboto"/>
                <a:cs typeface="Roboto"/>
                <a:sym typeface="Roboto"/>
              </a:rPr>
              <a:t>: A funnel-style activity report showing Marketing and Sales metrics from Sessions → Meetings.</a:t>
            </a:r>
            <a:endParaRPr sz="1050">
              <a:solidFill>
                <a:srgbClr val="172B4D"/>
              </a:solidFill>
              <a:highlight>
                <a:srgbClr val="FFFFFF"/>
              </a:highlight>
              <a:latin typeface="Roboto"/>
              <a:ea typeface="Roboto"/>
              <a:cs typeface="Roboto"/>
              <a:sym typeface="Roboto"/>
            </a:endParaRPr>
          </a:p>
          <a:p>
            <a:pPr indent="-295275" lvl="0" marL="457200" rtl="0" algn="l">
              <a:lnSpc>
                <a:spcPct val="115000"/>
              </a:lnSpc>
              <a:spcBef>
                <a:spcPts val="0"/>
              </a:spcBef>
              <a:spcAft>
                <a:spcPts val="0"/>
              </a:spcAft>
              <a:buClr>
                <a:srgbClr val="172B4D"/>
              </a:buClr>
              <a:buSzPts val="1050"/>
              <a:buFont typeface="Roboto"/>
              <a:buChar char="●"/>
            </a:pPr>
            <a:r>
              <a:rPr b="1" lang="en" sz="1050">
                <a:solidFill>
                  <a:srgbClr val="172B4D"/>
                </a:solidFill>
                <a:highlight>
                  <a:srgbClr val="FFFFFF"/>
                </a:highlight>
                <a:latin typeface="Roboto"/>
                <a:ea typeface="Roboto"/>
                <a:cs typeface="Roboto"/>
                <a:sym typeface="Roboto"/>
              </a:rPr>
              <a:t>Contact Overview</a:t>
            </a:r>
            <a:r>
              <a:rPr lang="en" sz="1050">
                <a:solidFill>
                  <a:srgbClr val="172B4D"/>
                </a:solidFill>
                <a:highlight>
                  <a:srgbClr val="FFFFFF"/>
                </a:highlight>
                <a:latin typeface="Roboto"/>
                <a:ea typeface="Roboto"/>
                <a:cs typeface="Roboto"/>
                <a:sym typeface="Roboto"/>
              </a:rPr>
              <a:t>: A rich table of contacts that shows all the contacts at the account with things like Title, Buying Role, Last Touch, Last Engagement, and Scheduled to provide a snapshot of the account.</a:t>
            </a:r>
            <a:endParaRPr sz="1050">
              <a:solidFill>
                <a:srgbClr val="172B4D"/>
              </a:solidFill>
              <a:highlight>
                <a:srgbClr val="FFFFFF"/>
              </a:highlight>
              <a:latin typeface="Roboto"/>
              <a:ea typeface="Roboto"/>
              <a:cs typeface="Roboto"/>
              <a:sym typeface="Roboto"/>
            </a:endParaRPr>
          </a:p>
          <a:p>
            <a:pPr indent="-295275" lvl="0" marL="457200" rtl="0" algn="l">
              <a:lnSpc>
                <a:spcPct val="115000"/>
              </a:lnSpc>
              <a:spcBef>
                <a:spcPts val="0"/>
              </a:spcBef>
              <a:spcAft>
                <a:spcPts val="0"/>
              </a:spcAft>
              <a:buClr>
                <a:srgbClr val="172B4D"/>
              </a:buClr>
              <a:buSzPts val="1050"/>
              <a:buFont typeface="Roboto"/>
              <a:buChar char="●"/>
            </a:pPr>
            <a:r>
              <a:rPr b="1" lang="en" sz="1050">
                <a:solidFill>
                  <a:srgbClr val="172B4D"/>
                </a:solidFill>
                <a:highlight>
                  <a:srgbClr val="FFFFFF"/>
                </a:highlight>
                <a:latin typeface="Roboto"/>
                <a:ea typeface="Roboto"/>
                <a:cs typeface="Roboto"/>
                <a:sym typeface="Roboto"/>
              </a:rPr>
              <a:t>Internal Stakeholders Overview</a:t>
            </a:r>
            <a:r>
              <a:rPr lang="en" sz="1050">
                <a:solidFill>
                  <a:srgbClr val="172B4D"/>
                </a:solidFill>
                <a:highlight>
                  <a:srgbClr val="FFFFFF"/>
                </a:highlight>
                <a:latin typeface="Roboto"/>
                <a:ea typeface="Roboto"/>
                <a:cs typeface="Roboto"/>
                <a:sym typeface="Roboto"/>
              </a:rPr>
              <a:t>: A table of everyone from the user’s company who is touching the account (logging calls, meetings, emails, and tasks) ← I think this section is also DOPE</a:t>
            </a:r>
            <a:endParaRPr sz="1050">
              <a:solidFill>
                <a:srgbClr val="172B4D"/>
              </a:solidFill>
              <a:highlight>
                <a:srgbClr val="FFFFFF"/>
              </a:highlight>
              <a:latin typeface="Roboto"/>
              <a:ea typeface="Roboto"/>
              <a:cs typeface="Roboto"/>
              <a:sym typeface="Roboto"/>
            </a:endParaRPr>
          </a:p>
          <a:p>
            <a:pPr indent="-295275" lvl="0" marL="457200" rtl="0" algn="l">
              <a:lnSpc>
                <a:spcPct val="115000"/>
              </a:lnSpc>
              <a:spcBef>
                <a:spcPts val="0"/>
              </a:spcBef>
              <a:spcAft>
                <a:spcPts val="0"/>
              </a:spcAft>
              <a:buClr>
                <a:srgbClr val="172B4D"/>
              </a:buClr>
              <a:buSzPts val="1050"/>
              <a:buFont typeface="Roboto"/>
              <a:buChar char="●"/>
            </a:pPr>
            <a:r>
              <a:rPr b="1" lang="en" sz="1050">
                <a:solidFill>
                  <a:srgbClr val="172B4D"/>
                </a:solidFill>
                <a:highlight>
                  <a:srgbClr val="FFFFFF"/>
                </a:highlight>
                <a:latin typeface="Roboto"/>
                <a:ea typeface="Roboto"/>
                <a:cs typeface="Roboto"/>
                <a:sym typeface="Roboto"/>
              </a:rPr>
              <a:t>Deal Overview</a:t>
            </a:r>
            <a:r>
              <a:rPr lang="en" sz="1050">
                <a:solidFill>
                  <a:srgbClr val="172B4D"/>
                </a:solidFill>
                <a:highlight>
                  <a:srgbClr val="FFFFFF"/>
                </a:highlight>
                <a:latin typeface="Roboto"/>
                <a:ea typeface="Roboto"/>
                <a:cs typeface="Roboto"/>
                <a:sym typeface="Roboto"/>
              </a:rPr>
              <a:t>: A table of past and current Deals with the account</a:t>
            </a:r>
            <a:endParaRPr sz="1050">
              <a:solidFill>
                <a:srgbClr val="172B4D"/>
              </a:solidFill>
              <a:highlight>
                <a:srgbClr val="FFFFFF"/>
              </a:highlight>
              <a:latin typeface="Roboto"/>
              <a:ea typeface="Roboto"/>
              <a:cs typeface="Roboto"/>
              <a:sym typeface="Roboto"/>
            </a:endParaRPr>
          </a:p>
          <a:p>
            <a:pPr indent="-295275" lvl="0" marL="457200" rtl="0" algn="l">
              <a:lnSpc>
                <a:spcPct val="115000"/>
              </a:lnSpc>
              <a:spcBef>
                <a:spcPts val="0"/>
              </a:spcBef>
              <a:spcAft>
                <a:spcPts val="0"/>
              </a:spcAft>
              <a:buClr>
                <a:srgbClr val="172B4D"/>
              </a:buClr>
              <a:buSzPts val="1050"/>
              <a:buFont typeface="Roboto"/>
              <a:buChar char="●"/>
            </a:pPr>
            <a:r>
              <a:rPr b="1" lang="en" sz="1050">
                <a:solidFill>
                  <a:srgbClr val="172B4D"/>
                </a:solidFill>
                <a:highlight>
                  <a:srgbClr val="FFFFFF"/>
                </a:highlight>
                <a:latin typeface="Roboto"/>
                <a:ea typeface="Roboto"/>
                <a:cs typeface="Roboto"/>
                <a:sym typeface="Roboto"/>
              </a:rPr>
              <a:t>Site Visits Overview</a:t>
            </a:r>
            <a:r>
              <a:rPr lang="en" sz="1050">
                <a:solidFill>
                  <a:srgbClr val="172B4D"/>
                </a:solidFill>
                <a:highlight>
                  <a:srgbClr val="FFFFFF"/>
                </a:highlight>
                <a:latin typeface="Roboto"/>
                <a:ea typeface="Roboto"/>
                <a:cs typeface="Roboto"/>
                <a:sym typeface="Roboto"/>
              </a:rPr>
              <a:t>: A table showing which pages visitors (both known and anonymous) are looking at so reps can personalize their conversations to the account’s interests ← I think this section is also DOPE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5" name="Shape 1575"/>
        <p:cNvGrpSpPr/>
        <p:nvPr/>
      </p:nvGrpSpPr>
      <p:grpSpPr>
        <a:xfrm>
          <a:off x="0" y="0"/>
          <a:ext cx="0" cy="0"/>
          <a:chOff x="0" y="0"/>
          <a:chExt cx="0" cy="0"/>
        </a:xfrm>
      </p:grpSpPr>
      <p:sp>
        <p:nvSpPr>
          <p:cNvPr id="1576" name="Google Shape;1576;g7486818673_4_1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7" name="Google Shape;1577;g7486818673_4_1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5" name="Shape 1595"/>
        <p:cNvGrpSpPr/>
        <p:nvPr/>
      </p:nvGrpSpPr>
      <p:grpSpPr>
        <a:xfrm>
          <a:off x="0" y="0"/>
          <a:ext cx="0" cy="0"/>
          <a:chOff x="0" y="0"/>
          <a:chExt cx="0" cy="0"/>
        </a:xfrm>
      </p:grpSpPr>
      <p:sp>
        <p:nvSpPr>
          <p:cNvPr id="1596" name="Google Shape;1596;g7486818673_4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7" name="Google Shape;1597;g7486818673_4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Account Based Marketing </a:t>
            </a:r>
            <a:r>
              <a:rPr lang="en" u="sng">
                <a:solidFill>
                  <a:schemeClr val="hlink"/>
                </a:solidFill>
                <a:hlinkClick r:id="rId2"/>
              </a:rPr>
              <a:t>https://ecosystem.hubspot.com/marketplace/apps/marketing/abm</a:t>
            </a:r>
            <a:endParaRPr/>
          </a:p>
          <a:p>
            <a:pPr indent="0" lvl="0" marL="0" rtl="0" algn="l">
              <a:spcBef>
                <a:spcPts val="0"/>
              </a:spcBef>
              <a:spcAft>
                <a:spcPts val="0"/>
              </a:spcAft>
              <a:buNone/>
            </a:pPr>
            <a:r>
              <a:rPr lang="en"/>
              <a:t>Sales &gt; Account Based Engagement </a:t>
            </a:r>
            <a:r>
              <a:rPr lang="en" u="sng">
                <a:solidFill>
                  <a:schemeClr val="hlink"/>
                </a:solidFill>
                <a:hlinkClick r:id="rId3"/>
              </a:rPr>
              <a:t>https://ecosystem.hubspot.com/marketplace/apps/sales/sales-enablement?eco_categoryFeatures=ACCOUNT_BASED_ENGAGEMENT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8" name="Shape 1038"/>
        <p:cNvGrpSpPr/>
        <p:nvPr/>
      </p:nvGrpSpPr>
      <p:grpSpPr>
        <a:xfrm>
          <a:off x="0" y="0"/>
          <a:ext cx="0" cy="0"/>
          <a:chOff x="0" y="0"/>
          <a:chExt cx="0" cy="0"/>
        </a:xfrm>
      </p:grpSpPr>
      <p:sp>
        <p:nvSpPr>
          <p:cNvPr id="1039" name="Google Shape;1039;gb09ab643f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0" name="Google Shape;1040;gb09ab643f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5" name="Shape 1615"/>
        <p:cNvGrpSpPr/>
        <p:nvPr/>
      </p:nvGrpSpPr>
      <p:grpSpPr>
        <a:xfrm>
          <a:off x="0" y="0"/>
          <a:ext cx="0" cy="0"/>
          <a:chOff x="0" y="0"/>
          <a:chExt cx="0" cy="0"/>
        </a:xfrm>
      </p:grpSpPr>
      <p:sp>
        <p:nvSpPr>
          <p:cNvPr id="1616" name="Google Shape;1616;g74f2f64d2d_0_28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7" name="Google Shape;1617;g74f2f64d2d_0_28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New Collection being launched on May 19 called ABM (available on left nav under Collections). URL when live </a:t>
            </a:r>
            <a:r>
              <a:rPr lang="en" u="sng">
                <a:solidFill>
                  <a:schemeClr val="hlink"/>
                </a:solidFill>
                <a:hlinkClick r:id="rId2"/>
              </a:rPr>
              <a:t>https://ecosystem.hubspot.com/marketplace/apps/abm</a:t>
            </a:r>
            <a:endParaRPr/>
          </a:p>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3" name="Shape 1623"/>
        <p:cNvGrpSpPr/>
        <p:nvPr/>
      </p:nvGrpSpPr>
      <p:grpSpPr>
        <a:xfrm>
          <a:off x="0" y="0"/>
          <a:ext cx="0" cy="0"/>
          <a:chOff x="0" y="0"/>
          <a:chExt cx="0" cy="0"/>
        </a:xfrm>
      </p:grpSpPr>
      <p:sp>
        <p:nvSpPr>
          <p:cNvPr id="1624" name="Google Shape;1624;g7486818673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5" name="Google Shape;1625;g7486818673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2" name="Shape 1632"/>
        <p:cNvGrpSpPr/>
        <p:nvPr/>
      </p:nvGrpSpPr>
      <p:grpSpPr>
        <a:xfrm>
          <a:off x="0" y="0"/>
          <a:ext cx="0" cy="0"/>
          <a:chOff x="0" y="0"/>
          <a:chExt cx="0" cy="0"/>
        </a:xfrm>
      </p:grpSpPr>
      <p:sp>
        <p:nvSpPr>
          <p:cNvPr id="1633" name="Google Shape;1633;g7486818673_4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4" name="Google Shape;1634;g7486818673_4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3" name="Shape 1643"/>
        <p:cNvGrpSpPr/>
        <p:nvPr/>
      </p:nvGrpSpPr>
      <p:grpSpPr>
        <a:xfrm>
          <a:off x="0" y="0"/>
          <a:ext cx="0" cy="0"/>
          <a:chOff x="0" y="0"/>
          <a:chExt cx="0" cy="0"/>
        </a:xfrm>
      </p:grpSpPr>
      <p:sp>
        <p:nvSpPr>
          <p:cNvPr id="1644" name="Google Shape;1644;g7486818673_4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5" name="Google Shape;1645;g7486818673_4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1" name="Shape 1651"/>
        <p:cNvGrpSpPr/>
        <p:nvPr/>
      </p:nvGrpSpPr>
      <p:grpSpPr>
        <a:xfrm>
          <a:off x="0" y="0"/>
          <a:ext cx="0" cy="0"/>
          <a:chOff x="0" y="0"/>
          <a:chExt cx="0" cy="0"/>
        </a:xfrm>
      </p:grpSpPr>
      <p:sp>
        <p:nvSpPr>
          <p:cNvPr id="1652" name="Google Shape;1652;g7486818673_4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3" name="Google Shape;1653;g7486818673_4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9" name="Shape 1659"/>
        <p:cNvGrpSpPr/>
        <p:nvPr/>
      </p:nvGrpSpPr>
      <p:grpSpPr>
        <a:xfrm>
          <a:off x="0" y="0"/>
          <a:ext cx="0" cy="0"/>
          <a:chOff x="0" y="0"/>
          <a:chExt cx="0" cy="0"/>
        </a:xfrm>
      </p:grpSpPr>
      <p:sp>
        <p:nvSpPr>
          <p:cNvPr id="1660" name="Google Shape;1660;g7486818673_4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1" name="Google Shape;1661;g7486818673_4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Mention how reps can connect to OrgChartHub for free, request for upgrade to [get process]</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7" name="Shape 1667"/>
        <p:cNvGrpSpPr/>
        <p:nvPr/>
      </p:nvGrpSpPr>
      <p:grpSpPr>
        <a:xfrm>
          <a:off x="0" y="0"/>
          <a:ext cx="0" cy="0"/>
          <a:chOff x="0" y="0"/>
          <a:chExt cx="0" cy="0"/>
        </a:xfrm>
      </p:grpSpPr>
      <p:sp>
        <p:nvSpPr>
          <p:cNvPr id="1668" name="Google Shape;1668;g8337148f8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9" name="Google Shape;1669;g8337148f8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move onto the different narratives you will be integrrating into your sales process depending on the prospect you are talking to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1" name="Shape 1681"/>
        <p:cNvGrpSpPr/>
        <p:nvPr/>
      </p:nvGrpSpPr>
      <p:grpSpPr>
        <a:xfrm>
          <a:off x="0" y="0"/>
          <a:ext cx="0" cy="0"/>
          <a:chOff x="0" y="0"/>
          <a:chExt cx="0" cy="0"/>
        </a:xfrm>
      </p:grpSpPr>
      <p:sp>
        <p:nvSpPr>
          <p:cNvPr id="1682" name="Google Shape;1682;g801412fdba_2_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3" name="Google Shape;1683;g801412fdba_2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There are t</a:t>
            </a:r>
            <a:r>
              <a:rPr lang="en">
                <a:solidFill>
                  <a:schemeClr val="dk1"/>
                </a:solidFill>
              </a:rPr>
              <a:t>hree stories, all centered around stakeholder management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Sales reps are struggling to manage complex sales process with multiple stakeholders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Marketers are struggling to attract companies (vs. just people) with 1:many outreach</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Sales and marketing are both trying to engage buyers and struggling to stay aligned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Your pitch will alter based on who you are talking too. Let’s talk about three </a:t>
            </a:r>
            <a:r>
              <a:rPr lang="en">
                <a:solidFill>
                  <a:schemeClr val="dk1"/>
                </a:solidFill>
              </a:rPr>
              <a:t>different</a:t>
            </a:r>
            <a:r>
              <a:rPr lang="en">
                <a:solidFill>
                  <a:schemeClr val="dk1"/>
                </a:solidFill>
              </a:rPr>
              <a:t> flavors of the pitch </a:t>
            </a:r>
            <a:endParaRPr>
              <a:solidFill>
                <a:schemeClr val="dk1"/>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3" name="Shape 1693"/>
        <p:cNvGrpSpPr/>
        <p:nvPr/>
      </p:nvGrpSpPr>
      <p:grpSpPr>
        <a:xfrm>
          <a:off x="0" y="0"/>
          <a:ext cx="0" cy="0"/>
          <a:chOff x="0" y="0"/>
          <a:chExt cx="0" cy="0"/>
        </a:xfrm>
      </p:grpSpPr>
      <p:sp>
        <p:nvSpPr>
          <p:cNvPr id="1694" name="Google Shape;1694;g774a16cf33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5" name="Google Shape;1695;g774a16cf33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pitching to a sales team, the common thread to pull on is lack of engagement with their target accounts. This arises due a wide range of buying roles a the company which makes it hard for reps to break through the noise with a compelling pitch.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With HubSpot, we give you tools that help you map the account and orchestrate your prospecting strategy with </a:t>
            </a:r>
            <a:r>
              <a:rPr lang="en"/>
              <a:t>personalized</a:t>
            </a:r>
            <a:r>
              <a:rPr lang="en"/>
              <a:t> messaging. This ensures reps are spending time in the right places, and not spending hours hacking together account plans.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5" name="Shape 1705"/>
        <p:cNvGrpSpPr/>
        <p:nvPr/>
      </p:nvGrpSpPr>
      <p:grpSpPr>
        <a:xfrm>
          <a:off x="0" y="0"/>
          <a:ext cx="0" cy="0"/>
          <a:chOff x="0" y="0"/>
          <a:chExt cx="0" cy="0"/>
        </a:xfrm>
      </p:grpSpPr>
      <p:sp>
        <p:nvSpPr>
          <p:cNvPr id="1706" name="Google Shape;1706;g774a16cf33_2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7" name="Google Shape;1707;g774a16cf33_2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marketers, your entire world is focused on attracting interest from good fit companies so sales will turn them into customers. Most marketers struggle to properly target the right customers becuase they lack insight from sales, and within those accounts have trouble personalizing a 1 to many message to the masses.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HubSpot ABM takes the guesswork out of the equation by aligning sales and marrketing around a target account “command center” and streamlining the personalization efforts to attract more buyers into your world.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4" name="Shape 1044"/>
        <p:cNvGrpSpPr/>
        <p:nvPr/>
      </p:nvGrpSpPr>
      <p:grpSpPr>
        <a:xfrm>
          <a:off x="0" y="0"/>
          <a:ext cx="0" cy="0"/>
          <a:chOff x="0" y="0"/>
          <a:chExt cx="0" cy="0"/>
        </a:xfrm>
      </p:grpSpPr>
      <p:sp>
        <p:nvSpPr>
          <p:cNvPr id="1045" name="Google Shape;1045;g89dfc0bc5c_0_9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6" name="Google Shape;1046;g89dfc0bc5c_0_9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dk1"/>
                </a:solidFill>
                <a:latin typeface="Avenir"/>
                <a:ea typeface="Avenir"/>
                <a:cs typeface="Avenir"/>
                <a:sym typeface="Avenir"/>
              </a:rPr>
              <a:t>A simple way of thinking about selling strategy is to look break it down on a spectrum of touchless to high touch. Touchless sales is great for products that have a freemium model and you can seed and grow over time. As we approach the low touch model, we find instances where a more traditional sales motion is required to reach out to interested businesses. Finally, you have your heavy sales processes at large, enterprise businesses.</a:t>
            </a:r>
            <a:endParaRPr sz="1400">
              <a:solidFill>
                <a:schemeClr val="dk1"/>
              </a:solidFill>
              <a:latin typeface="Avenir"/>
              <a:ea typeface="Avenir"/>
              <a:cs typeface="Avenir"/>
              <a:sym typeface="Avenir"/>
            </a:endParaRPr>
          </a:p>
          <a:p>
            <a:pPr indent="0" lvl="0" marL="0" rtl="0" algn="l">
              <a:spcBef>
                <a:spcPts val="0"/>
              </a:spcBef>
              <a:spcAft>
                <a:spcPts val="0"/>
              </a:spcAft>
              <a:buNone/>
            </a:pPr>
            <a:r>
              <a:t/>
            </a:r>
            <a:endParaRPr sz="1400">
              <a:solidFill>
                <a:schemeClr val="dk1"/>
              </a:solidFill>
              <a:latin typeface="Avenir"/>
              <a:ea typeface="Avenir"/>
              <a:cs typeface="Avenir"/>
              <a:sym typeface="Avenir"/>
            </a:endParaRPr>
          </a:p>
          <a:p>
            <a:pPr indent="0" lvl="0" marL="0" rtl="0" algn="l">
              <a:spcBef>
                <a:spcPts val="0"/>
              </a:spcBef>
              <a:spcAft>
                <a:spcPts val="0"/>
              </a:spcAft>
              <a:buNone/>
            </a:pPr>
            <a:r>
              <a:rPr lang="en" sz="1400">
                <a:solidFill>
                  <a:schemeClr val="dk1"/>
                </a:solidFill>
                <a:latin typeface="Avenir"/>
                <a:ea typeface="Avenir"/>
                <a:cs typeface="Avenir"/>
                <a:sym typeface="Avenir"/>
              </a:rPr>
              <a:t>Because, at its foundation, ABM is all about looking at the world through the lens of an account, being really deliberate in choosing those accounts, and being really deliberate in how we engage those accounts. ABM is a strategy well-suited to deals that skew toward high-touch and therefore high-value.</a:t>
            </a:r>
            <a:endParaRPr sz="1400">
              <a:solidFill>
                <a:schemeClr val="dk1"/>
              </a:solidFill>
              <a:latin typeface="Avenir"/>
              <a:ea typeface="Avenir"/>
              <a:cs typeface="Avenir"/>
              <a:sym typeface="Avenir"/>
            </a:endParaRPr>
          </a:p>
          <a:p>
            <a:pPr indent="0" lvl="0" marL="0" rtl="0" algn="l">
              <a:spcBef>
                <a:spcPts val="0"/>
              </a:spcBef>
              <a:spcAft>
                <a:spcPts val="0"/>
              </a:spcAft>
              <a:buNone/>
            </a:pPr>
            <a:r>
              <a:t/>
            </a:r>
            <a:endParaRPr sz="1400">
              <a:solidFill>
                <a:schemeClr val="dk1"/>
              </a:solidFill>
              <a:latin typeface="Avenir"/>
              <a:ea typeface="Avenir"/>
              <a:cs typeface="Avenir"/>
              <a:sym typeface="Avenir"/>
            </a:endParaRPr>
          </a:p>
          <a:p>
            <a:pPr indent="0" lvl="0" marL="0" rtl="0" algn="l">
              <a:spcBef>
                <a:spcPts val="0"/>
              </a:spcBef>
              <a:spcAft>
                <a:spcPts val="0"/>
              </a:spcAft>
              <a:buNone/>
            </a:pPr>
            <a:r>
              <a:rPr lang="en" sz="1400">
                <a:solidFill>
                  <a:schemeClr val="dk1"/>
                </a:solidFill>
                <a:latin typeface="Avenir"/>
                <a:ea typeface="Avenir"/>
                <a:cs typeface="Avenir"/>
                <a:sym typeface="Avenir"/>
              </a:rPr>
              <a:t>One note, is that businesses can fall in different places on this spectrum. I would argue that HubSpot is an example of a business that uses all of these models depending on the market we’re talking about. HubSpot leverages Inbound for it’s touchless and low touch models and has something that more resembles ABM for it’s high touch model. You customers may be in the same position!</a:t>
            </a:r>
            <a:endParaRPr sz="1400">
              <a:solidFill>
                <a:schemeClr val="dk1"/>
              </a:solidFill>
              <a:latin typeface="Avenir"/>
              <a:ea typeface="Avenir"/>
              <a:cs typeface="Avenir"/>
              <a:sym typeface="Aveni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7" name="Shape 1717"/>
        <p:cNvGrpSpPr/>
        <p:nvPr/>
      </p:nvGrpSpPr>
      <p:grpSpPr>
        <a:xfrm>
          <a:off x="0" y="0"/>
          <a:ext cx="0" cy="0"/>
          <a:chOff x="0" y="0"/>
          <a:chExt cx="0" cy="0"/>
        </a:xfrm>
      </p:grpSpPr>
      <p:sp>
        <p:nvSpPr>
          <p:cNvPr id="1718" name="Google Shape;1718;g774a16cf33_2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9" name="Google Shape;1719;g774a16cf33_2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you have a company evaluating both sales and marketing tools with hubspot, the conversation centers totally around collaboration. Traditionally sales and marketing are working in silos leading into lack of insight across the table and a </a:t>
            </a:r>
            <a:r>
              <a:rPr lang="en"/>
              <a:t>piecemeal</a:t>
            </a:r>
            <a:r>
              <a:rPr lang="en"/>
              <a:t> strategy to break into accounts. With HubSpot you work from one shared source of truth with single click reporting to ensure everyone is working together towards to the same shared goal.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4" name="Shape 1074"/>
        <p:cNvGrpSpPr/>
        <p:nvPr/>
      </p:nvGrpSpPr>
      <p:grpSpPr>
        <a:xfrm>
          <a:off x="0" y="0"/>
          <a:ext cx="0" cy="0"/>
          <a:chOff x="0" y="0"/>
          <a:chExt cx="0" cy="0"/>
        </a:xfrm>
      </p:grpSpPr>
      <p:sp>
        <p:nvSpPr>
          <p:cNvPr id="1075" name="Google Shape;1075;g753a939d13_2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6" name="Google Shape;1076;g753a939d13_2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what actually </a:t>
            </a:r>
            <a:r>
              <a:rPr lang="en"/>
              <a:t>distinguishes</a:t>
            </a:r>
            <a:r>
              <a:rPr lang="en"/>
              <a:t> an ABM deal?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reason companies use an ABM strategy is that high ticket deals are a very different beast than high volume transactional deals. Using HubSpot as an example we take a very different approach when selling MHS to a 5 person company than we do when selling Enterprise Growth Suite to a 200 person </a:t>
            </a:r>
            <a:r>
              <a:rPr lang="en"/>
              <a:t>company</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There’s a longer buying process, more people involved and more collaboration between sales and marketing </a:t>
            </a:r>
            <a:r>
              <a:rPr lang="en"/>
              <a:t>throughout</a:t>
            </a:r>
            <a:r>
              <a:rPr lang="en"/>
              <a:t> the buying process, vs a simple handover from marketing to sales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g74f2f64d2d_0_6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6" name="Google Shape;1086;g74f2f64d2d_0_6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slide outlines the ideal company profile for an ABM strategy: They sell high value products or services to a finite market, and engage with multiple stakeholders throughout the process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Think of someone who is a fit is has super high value deals with long sales, so closing 1 deal will be ROI. It also would be something that is a long term strategy</a:t>
            </a:r>
            <a:endParaRPr/>
          </a:p>
          <a:p>
            <a:pPr indent="0" lvl="0" marL="0" rtl="0" algn="l">
              <a:spcBef>
                <a:spcPts val="0"/>
              </a:spcBef>
              <a:spcAft>
                <a:spcPts val="0"/>
              </a:spcAft>
              <a:buNone/>
            </a:pPr>
            <a:r>
              <a:rPr lang="en"/>
              <a:t>If you are working of someone who has a short cycle, low value deals, it may not be worth ROI to invest the time and effort if they are not a fit (if you dont close that deal for them, it could hurt them and be a waste of money to invest).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4" name="Shape 1094"/>
        <p:cNvGrpSpPr/>
        <p:nvPr/>
      </p:nvGrpSpPr>
      <p:grpSpPr>
        <a:xfrm>
          <a:off x="0" y="0"/>
          <a:ext cx="0" cy="0"/>
          <a:chOff x="0" y="0"/>
          <a:chExt cx="0" cy="0"/>
        </a:xfrm>
      </p:grpSpPr>
      <p:sp>
        <p:nvSpPr>
          <p:cNvPr id="1095" name="Google Shape;1095;g89dfc0bc5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6" name="Google Shape;1096;g89dfc0bc5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solidFill>
                  <a:srgbClr val="33475B"/>
                </a:solidFill>
                <a:latin typeface="Avenir"/>
                <a:ea typeface="Avenir"/>
                <a:cs typeface="Avenir"/>
                <a:sym typeface="Avenir"/>
              </a:rPr>
              <a:t>Here are some pros and cons of implementing an ABM strategy. I’m not going to read through all of them, just call out one on each side.</a:t>
            </a:r>
            <a:endParaRPr b="1" sz="1400">
              <a:solidFill>
                <a:srgbClr val="33475B"/>
              </a:solidFill>
              <a:latin typeface="Avenir"/>
              <a:ea typeface="Avenir"/>
              <a:cs typeface="Avenir"/>
              <a:sym typeface="Avenir"/>
            </a:endParaRPr>
          </a:p>
          <a:p>
            <a:pPr indent="0" lvl="0" marL="0" rtl="0" algn="l">
              <a:spcBef>
                <a:spcPts val="0"/>
              </a:spcBef>
              <a:spcAft>
                <a:spcPts val="0"/>
              </a:spcAft>
              <a:buNone/>
            </a:pPr>
            <a:r>
              <a:t/>
            </a:r>
            <a:endParaRPr b="1" sz="1400">
              <a:solidFill>
                <a:srgbClr val="33475B"/>
              </a:solidFill>
              <a:latin typeface="Avenir"/>
              <a:ea typeface="Avenir"/>
              <a:cs typeface="Avenir"/>
              <a:sym typeface="Avenir"/>
            </a:endParaRPr>
          </a:p>
          <a:p>
            <a:pPr indent="-317500" lvl="0" marL="457200" rtl="0" algn="l">
              <a:spcBef>
                <a:spcPts val="0"/>
              </a:spcBef>
              <a:spcAft>
                <a:spcPts val="0"/>
              </a:spcAft>
              <a:buClr>
                <a:srgbClr val="33475B"/>
              </a:buClr>
              <a:buSzPts val="1400"/>
              <a:buFont typeface="Avenir"/>
              <a:buChar char="-"/>
            </a:pPr>
            <a:r>
              <a:rPr b="1" lang="en" sz="1400">
                <a:solidFill>
                  <a:srgbClr val="33475B"/>
                </a:solidFill>
                <a:latin typeface="Avenir"/>
                <a:ea typeface="Avenir"/>
                <a:cs typeface="Avenir"/>
                <a:sym typeface="Avenir"/>
              </a:rPr>
              <a:t>A pro is the marketing and sales alignment you get from an ABM strategy. Traditionally, sales and marketing are not closely aligned with a handoff being the only real interaction, ABM brings these two orgs closer together. This can be time consuming and an adjustment, but normally has great benefit to the org.</a:t>
            </a:r>
            <a:endParaRPr b="1" sz="1400">
              <a:solidFill>
                <a:srgbClr val="33475B"/>
              </a:solidFill>
              <a:latin typeface="Avenir"/>
              <a:ea typeface="Avenir"/>
              <a:cs typeface="Avenir"/>
              <a:sym typeface="Avenir"/>
            </a:endParaRPr>
          </a:p>
          <a:p>
            <a:pPr indent="-317500" lvl="0" marL="457200" rtl="0" algn="l">
              <a:spcBef>
                <a:spcPts val="0"/>
              </a:spcBef>
              <a:spcAft>
                <a:spcPts val="0"/>
              </a:spcAft>
              <a:buClr>
                <a:srgbClr val="33475B"/>
              </a:buClr>
              <a:buSzPts val="1400"/>
              <a:buFont typeface="Avenir"/>
              <a:buChar char="-"/>
            </a:pPr>
            <a:r>
              <a:rPr b="1" lang="en" sz="1400">
                <a:solidFill>
                  <a:srgbClr val="33475B"/>
                </a:solidFill>
                <a:latin typeface="Avenir"/>
                <a:ea typeface="Avenir"/>
                <a:cs typeface="Avenir"/>
                <a:sym typeface="Avenir"/>
              </a:rPr>
              <a:t>A con is definitely the dedicated resources and budget. ABM is a slower process that necessitates the alignment I just mentioned to be successful. </a:t>
            </a:r>
            <a:endParaRPr b="1" sz="1400">
              <a:solidFill>
                <a:srgbClr val="33475B"/>
              </a:solidFill>
              <a:latin typeface="Avenir"/>
              <a:ea typeface="Avenir"/>
              <a:cs typeface="Avenir"/>
              <a:sym typeface="Avenir"/>
            </a:endParaRPr>
          </a:p>
          <a:p>
            <a:pPr indent="0" lvl="0" marL="0" rtl="0" algn="l">
              <a:spcBef>
                <a:spcPts val="0"/>
              </a:spcBef>
              <a:spcAft>
                <a:spcPts val="0"/>
              </a:spcAft>
              <a:buNone/>
            </a:pPr>
            <a:r>
              <a:t/>
            </a:r>
            <a:endParaRPr b="1" sz="1400">
              <a:solidFill>
                <a:srgbClr val="33475B"/>
              </a:solidFill>
              <a:latin typeface="Avenir"/>
              <a:ea typeface="Avenir"/>
              <a:cs typeface="Avenir"/>
              <a:sym typeface="Avenir"/>
            </a:endParaRPr>
          </a:p>
          <a:p>
            <a:pPr indent="0" lvl="0" marL="0" rtl="0" algn="l">
              <a:spcBef>
                <a:spcPts val="0"/>
              </a:spcBef>
              <a:spcAft>
                <a:spcPts val="0"/>
              </a:spcAft>
              <a:buNone/>
            </a:pPr>
            <a:r>
              <a:rPr b="1" lang="en" sz="1400">
                <a:solidFill>
                  <a:srgbClr val="33475B"/>
                </a:solidFill>
                <a:latin typeface="Avenir"/>
                <a:ea typeface="Avenir"/>
                <a:cs typeface="Avenir"/>
                <a:sym typeface="Avenir"/>
              </a:rPr>
              <a:t>It’s often a lot of work up front, but can be transformative, once it gets cranking.</a:t>
            </a:r>
            <a:endParaRPr b="1" sz="1400">
              <a:solidFill>
                <a:srgbClr val="33475B"/>
              </a:solidFill>
              <a:latin typeface="Avenir"/>
              <a:ea typeface="Avenir"/>
              <a:cs typeface="Avenir"/>
              <a:sym typeface="Aveni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 Id="rId3" Type="http://schemas.openxmlformats.org/officeDocument/2006/relationships/image" Target="../media/image38.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 Id="rId3" Type="http://schemas.openxmlformats.org/officeDocument/2006/relationships/image" Target="../media/image38.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 Id="rId3" Type="http://schemas.openxmlformats.org/officeDocument/2006/relationships/image" Target="../media/image38.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14.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4.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4.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4.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4.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4.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4.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4.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2.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5.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8.png"/><Relationship Id="rId3" Type="http://schemas.openxmlformats.org/officeDocument/2006/relationships/image" Target="../media/image51.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1.png"/><Relationship Id="rId3" Type="http://schemas.openxmlformats.org/officeDocument/2006/relationships/image" Target="../media/image80.png"/><Relationship Id="rId4" Type="http://schemas.openxmlformats.org/officeDocument/2006/relationships/image" Target="../media/image70.png"/><Relationship Id="rId5" Type="http://schemas.openxmlformats.org/officeDocument/2006/relationships/image" Target="../media/image81.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1.png"/><Relationship Id="rId3" Type="http://schemas.openxmlformats.org/officeDocument/2006/relationships/image" Target="../media/image73.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6.png"/><Relationship Id="rId3" Type="http://schemas.openxmlformats.org/officeDocument/2006/relationships/image" Target="../media/image51.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9.png"/><Relationship Id="rId3" Type="http://schemas.openxmlformats.org/officeDocument/2006/relationships/image" Target="../media/image68.png"/><Relationship Id="rId4" Type="http://schemas.openxmlformats.org/officeDocument/2006/relationships/image" Target="../media/image56.png"/><Relationship Id="rId5" Type="http://schemas.openxmlformats.org/officeDocument/2006/relationships/image" Target="../media/image61.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9.png"/><Relationship Id="rId3" Type="http://schemas.openxmlformats.org/officeDocument/2006/relationships/image" Target="../media/image57.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0.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2.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2.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9.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9.png"/><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91.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2.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4.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3.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2.png"/><Relationship Id="rId3" Type="http://schemas.openxmlformats.org/officeDocument/2006/relationships/image" Target="../media/image62.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7.png"/><Relationship Id="rId3" Type="http://schemas.openxmlformats.org/officeDocument/2006/relationships/image" Target="../media/image75.png"/><Relationship Id="rId4" Type="http://schemas.openxmlformats.org/officeDocument/2006/relationships/image" Target="../media/image62.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4.png"/><Relationship Id="rId3" Type="http://schemas.openxmlformats.org/officeDocument/2006/relationships/image" Target="../media/image5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6.png"/><Relationship Id="rId3" Type="http://schemas.openxmlformats.org/officeDocument/2006/relationships/image" Target="../media/image62.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6.png"/><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62.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8.png"/><Relationship Id="rId3" Type="http://schemas.openxmlformats.org/officeDocument/2006/relationships/image" Target="../media/image87.png"/><Relationship Id="rId4" Type="http://schemas.openxmlformats.org/officeDocument/2006/relationships/image" Target="../media/image71.png"/><Relationship Id="rId5" Type="http://schemas.openxmlformats.org/officeDocument/2006/relationships/image" Target="../media/image62.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5.png"/><Relationship Id="rId3" Type="http://schemas.openxmlformats.org/officeDocument/2006/relationships/image" Target="../media/image90.png"/><Relationship Id="rId4" Type="http://schemas.openxmlformats.org/officeDocument/2006/relationships/image" Target="../media/image86.png"/><Relationship Id="rId5" Type="http://schemas.openxmlformats.org/officeDocument/2006/relationships/image" Target="../media/image59.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9.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9.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9.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9.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9.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7.png"/><Relationship Id="rId4" Type="http://schemas.openxmlformats.org/officeDocument/2006/relationships/image" Target="../media/image2.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6.png"/><Relationship Id="rId3" Type="http://schemas.openxmlformats.org/officeDocument/2006/relationships/image" Target="../media/image62.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6.png"/><Relationship Id="rId3" Type="http://schemas.openxmlformats.org/officeDocument/2006/relationships/image" Target="../media/image59.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4.png"/><Relationship Id="rId3" Type="http://schemas.openxmlformats.org/officeDocument/2006/relationships/image" Target="../media/image62.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4.png"/><Relationship Id="rId3" Type="http://schemas.openxmlformats.org/officeDocument/2006/relationships/image" Target="../media/image62.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2.png"/><Relationship Id="rId3" Type="http://schemas.openxmlformats.org/officeDocument/2006/relationships/image" Target="../media/image62.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2.png"/><Relationship Id="rId3" Type="http://schemas.openxmlformats.org/officeDocument/2006/relationships/image" Target="../media/image62.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2.png"/><Relationship Id="rId3" Type="http://schemas.openxmlformats.org/officeDocument/2006/relationships/image" Target="../media/image62.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2.png"/><Relationship Id="rId3" Type="http://schemas.openxmlformats.org/officeDocument/2006/relationships/image" Target="../media/image72.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2.png"/><Relationship Id="rId3" Type="http://schemas.openxmlformats.org/officeDocument/2006/relationships/image" Target="../media/image62.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91.png"/><Relationship Id="rId5" Type="http://schemas.openxmlformats.org/officeDocument/2006/relationships/image" Target="../media/image6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3.png"/><Relationship Id="rId3" Type="http://schemas.openxmlformats.org/officeDocument/2006/relationships/image" Target="../media/image62.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2.png"/><Relationship Id="rId3" Type="http://schemas.openxmlformats.org/officeDocument/2006/relationships/image" Target="../media/image98.png"/><Relationship Id="rId4" Type="http://schemas.openxmlformats.org/officeDocument/2006/relationships/image" Target="../media/image59.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0.png"/><Relationship Id="rId3" Type="http://schemas.openxmlformats.org/officeDocument/2006/relationships/image" Target="../media/image59.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9.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5.png"/><Relationship Id="rId3" Type="http://schemas.openxmlformats.org/officeDocument/2006/relationships/image" Target="../media/image62.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5.png"/><Relationship Id="rId3" Type="http://schemas.openxmlformats.org/officeDocument/2006/relationships/image" Target="../media/image59.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7.png"/><Relationship Id="rId3" Type="http://schemas.openxmlformats.org/officeDocument/2006/relationships/image" Target="../media/image59.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9.png"/><Relationship Id="rId3" Type="http://schemas.openxmlformats.org/officeDocument/2006/relationships/image" Target="../media/image89.pn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1.png"/><Relationship Id="rId3" Type="http://schemas.openxmlformats.org/officeDocument/2006/relationships/image" Target="../media/image59.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1.png"/><Relationship Id="rId3" Type="http://schemas.openxmlformats.org/officeDocument/2006/relationships/image" Target="../media/image6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2.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8.png"/><Relationship Id="rId3" Type="http://schemas.openxmlformats.org/officeDocument/2006/relationships/image" Target="../media/image59.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9.png"/><Relationship Id="rId3" Type="http://schemas.openxmlformats.org/officeDocument/2006/relationships/image" Target="../media/image149.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9.png"/><Relationship Id="rId3" Type="http://schemas.openxmlformats.org/officeDocument/2006/relationships/image" Target="../media/image62.pn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8.png"/><Relationship Id="rId3" Type="http://schemas.openxmlformats.org/officeDocument/2006/relationships/image" Target="../media/image62.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2.png"/><Relationship Id="rId3" Type="http://schemas.openxmlformats.org/officeDocument/2006/relationships/image" Target="../media/image89.pn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7.png"/><Relationship Id="rId3" Type="http://schemas.openxmlformats.org/officeDocument/2006/relationships/image" Target="../media/image59.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9.png"/><Relationship Id="rId3" Type="http://schemas.openxmlformats.org/officeDocument/2006/relationships/image" Target="../media/image59.pn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7.png"/><Relationship Id="rId3" Type="http://schemas.openxmlformats.org/officeDocument/2006/relationships/image" Target="../media/image59.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5.png"/><Relationship Id="rId3" Type="http://schemas.openxmlformats.org/officeDocument/2006/relationships/image" Target="../media/image62.pn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4.png"/><Relationship Id="rId3" Type="http://schemas.openxmlformats.org/officeDocument/2006/relationships/image" Target="../media/image6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8.png"/><Relationship Id="rId4" Type="http://schemas.openxmlformats.org/officeDocument/2006/relationships/image" Target="../media/image12.png"/><Relationship Id="rId5" Type="http://schemas.openxmlformats.org/officeDocument/2006/relationships/image" Target="../media/image2.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9.png"/><Relationship Id="rId3" Type="http://schemas.openxmlformats.org/officeDocument/2006/relationships/image" Target="../media/image62.png"/><Relationship Id="rId4" Type="http://schemas.openxmlformats.org/officeDocument/2006/relationships/image" Target="../media/image59.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2.png"/><Relationship Id="rId3" Type="http://schemas.openxmlformats.org/officeDocument/2006/relationships/image" Target="../media/image62.pn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2.png"/><Relationship Id="rId3" Type="http://schemas.openxmlformats.org/officeDocument/2006/relationships/image" Target="../media/image109.png"/></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9.png"/><Relationship Id="rId3" Type="http://schemas.openxmlformats.org/officeDocument/2006/relationships/image" Target="../media/image62.pn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6.png"/><Relationship Id="rId3" Type="http://schemas.openxmlformats.org/officeDocument/2006/relationships/image" Target="../media/image59.pn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9.png"/><Relationship Id="rId3" Type="http://schemas.openxmlformats.org/officeDocument/2006/relationships/image" Target="../media/image62.pn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1.png"/><Relationship Id="rId3" Type="http://schemas.openxmlformats.org/officeDocument/2006/relationships/image" Target="../media/image62.png"/></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9.png"/><Relationship Id="rId3" Type="http://schemas.openxmlformats.org/officeDocument/2006/relationships/image" Target="../media/image59.png"/></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0.png"/><Relationship Id="rId3" Type="http://schemas.openxmlformats.org/officeDocument/2006/relationships/image" Target="../media/image59.pn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5.png"/><Relationship Id="rId3" Type="http://schemas.openxmlformats.org/officeDocument/2006/relationships/image" Target="../media/image5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3.png"/><Relationship Id="rId5" Type="http://schemas.openxmlformats.org/officeDocument/2006/relationships/image" Target="../media/image2.pn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1.png"/></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1.png"/></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3.png"/></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7.png"/><Relationship Id="rId4" Type="http://schemas.openxmlformats.org/officeDocument/2006/relationships/image" Target="../media/image10.png"/><Relationship Id="rId5"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0.png"/><Relationship Id="rId3"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0.png"/><Relationship Id="rId3"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 Id="rId3"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 Id="rId3"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 Id="rId3"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 Id="rId3"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8.png"/><Relationship Id="rId4" Type="http://schemas.openxmlformats.org/officeDocument/2006/relationships/image" Target="../media/image14.png"/><Relationship Id="rId5"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9.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4.png"/><Relationship Id="rId3"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image" Target="../media/image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0.png"/><Relationship Id="rId3" Type="http://schemas.openxmlformats.org/officeDocument/2006/relationships/image" Target="../media/image2.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2.png"/><Relationship Id="rId3" Type="http://schemas.openxmlformats.org/officeDocument/2006/relationships/image" Target="../media/image2.png"/><Relationship Id="rId4"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5.png"/><Relationship Id="rId3"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7.png"/><Relationship Id="rId3" Type="http://schemas.openxmlformats.org/officeDocument/2006/relationships/image" Target="../media/image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2.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2.png"/><Relationship Id="rId3" Type="http://schemas.openxmlformats.org/officeDocument/2006/relationships/image" Target="../media/image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8.png"/><Relationship Id="rId3" Type="http://schemas.openxmlformats.org/officeDocument/2006/relationships/image" Target="../media/image1.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6.png"/><Relationship Id="rId3" Type="http://schemas.openxmlformats.org/officeDocument/2006/relationships/image" Target="../media/image1.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jp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 Id="rId3" Type="http://schemas.openxmlformats.org/officeDocument/2006/relationships/image" Target="../media/image39.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8.png"/><Relationship Id="rId3" Type="http://schemas.openxmlformats.org/officeDocument/2006/relationships/image" Target="../media/image41.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4.png"/><Relationship Id="rId3" Type="http://schemas.openxmlformats.org/officeDocument/2006/relationships/image" Target="../media/image38.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6.png"/><Relationship Id="rId3" Type="http://schemas.openxmlformats.org/officeDocument/2006/relationships/image" Target="../media/image44.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4.png"/><Relationship Id="rId3" Type="http://schemas.openxmlformats.org/officeDocument/2006/relationships/image" Target="../media/image53.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4.png"/><Relationship Id="rId3" Type="http://schemas.openxmlformats.org/officeDocument/2006/relationships/image" Target="../media/image4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9.png"/><Relationship Id="rId3" Type="http://schemas.openxmlformats.org/officeDocument/2006/relationships/image" Target="../media/image44.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 Id="rId3" Type="http://schemas.openxmlformats.org/officeDocument/2006/relationships/image" Target="../media/image48.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 Id="rId3" Type="http://schemas.openxmlformats.org/officeDocument/2006/relationships/image" Target="../media/image48.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 Id="rId3" Type="http://schemas.openxmlformats.org/officeDocument/2006/relationships/image" Target="../media/image48.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 Id="rId3" Type="http://schemas.openxmlformats.org/officeDocument/2006/relationships/image" Target="../media/image48.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 Id="rId3" Type="http://schemas.openxmlformats.org/officeDocument/2006/relationships/image" Target="../media/image48.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 Id="rId3" Type="http://schemas.openxmlformats.org/officeDocument/2006/relationships/image" Target="../media/image48.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8.png"/><Relationship Id="rId3" Type="http://schemas.openxmlformats.org/officeDocument/2006/relationships/image" Target="../media/image45.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 Id="rId3" Type="http://schemas.openxmlformats.org/officeDocument/2006/relationships/image" Target="../media/image38.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 Id="rId3" Type="http://schemas.openxmlformats.org/officeDocument/2006/relationships/image" Target="../media/image3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p:cSld name="TITLE_1">
    <p:spTree>
      <p:nvGrpSpPr>
        <p:cNvPr id="9" name="Shape 9"/>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 Center Aligned Header Light">
  <p:cSld name="BLANK_1_1_1_1_1_1">
    <p:bg>
      <p:bgPr>
        <a:solidFill>
          <a:srgbClr val="FFFFFF"/>
        </a:solidFill>
      </p:bgPr>
    </p:bg>
    <p:spTree>
      <p:nvGrpSpPr>
        <p:cNvPr id="46" name="Shape 46"/>
        <p:cNvGrpSpPr/>
        <p:nvPr/>
      </p:nvGrpSpPr>
      <p:grpSpPr>
        <a:xfrm>
          <a:off x="0" y="0"/>
          <a:ext cx="0" cy="0"/>
          <a:chOff x="0" y="0"/>
          <a:chExt cx="0" cy="0"/>
        </a:xfrm>
      </p:grpSpPr>
      <p:pic>
        <p:nvPicPr>
          <p:cNvPr id="47" name="Google Shape;47;p11"/>
          <p:cNvPicPr preferRelativeResize="0"/>
          <p:nvPr/>
        </p:nvPicPr>
        <p:blipFill>
          <a:blip r:embed="rId2">
            <a:alphaModFix/>
          </a:blip>
          <a:stretch>
            <a:fillRect/>
          </a:stretch>
        </p:blipFill>
        <p:spPr>
          <a:xfrm>
            <a:off x="8441728" y="4422125"/>
            <a:ext cx="585216" cy="614477"/>
          </a:xfrm>
          <a:prstGeom prst="rect">
            <a:avLst/>
          </a:prstGeom>
          <a:noFill/>
          <a:ln>
            <a:noFill/>
          </a:ln>
        </p:spPr>
      </p:pic>
      <p:sp>
        <p:nvSpPr>
          <p:cNvPr id="48" name="Google Shape;48;p11"/>
          <p:cNvSpPr txBox="1"/>
          <p:nvPr>
            <p:ph type="title"/>
          </p:nvPr>
        </p:nvSpPr>
        <p:spPr>
          <a:xfrm>
            <a:off x="2065044" y="213361"/>
            <a:ext cx="5013900" cy="5211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idebar Yellow">
  <p:cSld name="BLANK_1_3_1_1_1_1_1_1_1_3">
    <p:bg>
      <p:bgPr>
        <a:solidFill>
          <a:srgbClr val="FFFFFF"/>
        </a:solidFill>
      </p:bgPr>
    </p:bg>
    <p:spTree>
      <p:nvGrpSpPr>
        <p:cNvPr id="483" name="Shape 483"/>
        <p:cNvGrpSpPr/>
        <p:nvPr/>
      </p:nvGrpSpPr>
      <p:grpSpPr>
        <a:xfrm>
          <a:off x="0" y="0"/>
          <a:ext cx="0" cy="0"/>
          <a:chOff x="0" y="0"/>
          <a:chExt cx="0" cy="0"/>
        </a:xfrm>
      </p:grpSpPr>
      <p:pic>
        <p:nvPicPr>
          <p:cNvPr id="484" name="Google Shape;484;p102"/>
          <p:cNvPicPr preferRelativeResize="0"/>
          <p:nvPr/>
        </p:nvPicPr>
        <p:blipFill>
          <a:blip r:embed="rId2">
            <a:alphaModFix/>
          </a:blip>
          <a:stretch>
            <a:fillRect/>
          </a:stretch>
        </p:blipFill>
        <p:spPr>
          <a:xfrm>
            <a:off x="8445583" y="4406536"/>
            <a:ext cx="666100" cy="707213"/>
          </a:xfrm>
          <a:prstGeom prst="rect">
            <a:avLst/>
          </a:prstGeom>
          <a:noFill/>
          <a:ln>
            <a:noFill/>
          </a:ln>
        </p:spPr>
      </p:pic>
      <p:sp>
        <p:nvSpPr>
          <p:cNvPr id="485" name="Google Shape;485;p10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486" name="Google Shape;486;p102"/>
          <p:cNvSpPr/>
          <p:nvPr/>
        </p:nvSpPr>
        <p:spPr>
          <a:xfrm>
            <a:off x="-9144" y="-1631"/>
            <a:ext cx="1034100" cy="5154300"/>
          </a:xfrm>
          <a:prstGeom prst="rect">
            <a:avLst/>
          </a:prstGeom>
          <a:gradFill>
            <a:gsLst>
              <a:gs pos="0">
                <a:srgbClr val="F5C26B"/>
              </a:gs>
              <a:gs pos="100000">
                <a:srgbClr val="FF8F59"/>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7" name="Google Shape;487;p102"/>
          <p:cNvPicPr preferRelativeResize="0"/>
          <p:nvPr/>
        </p:nvPicPr>
        <p:blipFill>
          <a:blip r:embed="rId3">
            <a:alphaModFix/>
          </a:blip>
          <a:stretch>
            <a:fillRect/>
          </a:stretch>
        </p:blipFill>
        <p:spPr>
          <a:xfrm>
            <a:off x="-600075" y="-579600"/>
            <a:ext cx="2215950" cy="6302700"/>
          </a:xfrm>
          <a:prstGeom prst="rect">
            <a:avLst/>
          </a:prstGeom>
          <a:noFill/>
          <a:ln>
            <a:noFill/>
          </a:ln>
        </p:spPr>
      </p:pic>
      <p:sp>
        <p:nvSpPr>
          <p:cNvPr id="488" name="Google Shape;488;p102"/>
          <p:cNvSpPr txBox="1"/>
          <p:nvPr>
            <p:ph type="title"/>
          </p:nvPr>
        </p:nvSpPr>
        <p:spPr>
          <a:xfrm>
            <a:off x="1405510" y="226691"/>
            <a:ext cx="7330500" cy="4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89" name="Google Shape;489;p102"/>
          <p:cNvSpPr txBox="1"/>
          <p:nvPr>
            <p:ph idx="1" type="subTitle"/>
          </p:nvPr>
        </p:nvSpPr>
        <p:spPr>
          <a:xfrm>
            <a:off x="1396625" y="816959"/>
            <a:ext cx="7330500" cy="5703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490" name="Google Shape;490;p102"/>
          <p:cNvSpPr txBox="1"/>
          <p:nvPr>
            <p:ph idx="2" type="body"/>
          </p:nvPr>
        </p:nvSpPr>
        <p:spPr>
          <a:xfrm>
            <a:off x="1387423" y="1701575"/>
            <a:ext cx="5589300" cy="29391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292100" lvl="3" marL="1828800" rtl="0">
              <a:spcBef>
                <a:spcPts val="1600"/>
              </a:spcBef>
              <a:spcAft>
                <a:spcPts val="0"/>
              </a:spcAft>
              <a:buSzPts val="1000"/>
              <a:buChar char="●"/>
              <a:defRPr/>
            </a:lvl4pPr>
            <a:lvl5pPr indent="-279400" lvl="4" marL="2286000" rtl="0">
              <a:spcBef>
                <a:spcPts val="1600"/>
              </a:spcBef>
              <a:spcAft>
                <a:spcPts val="0"/>
              </a:spcAft>
              <a:buSzPts val="800"/>
              <a:buChar char="○"/>
              <a:defRPr/>
            </a:lvl5pPr>
            <a:lvl6pPr indent="-279400" lvl="5" marL="2743200" rtl="0">
              <a:spcBef>
                <a:spcPts val="1600"/>
              </a:spcBef>
              <a:spcAft>
                <a:spcPts val="0"/>
              </a:spcAft>
              <a:buSzPts val="800"/>
              <a:buChar char="■"/>
              <a:defRPr/>
            </a:lvl6pPr>
            <a:lvl7pPr indent="-279400" lvl="6" marL="3200400" rtl="0">
              <a:spcBef>
                <a:spcPts val="1600"/>
              </a:spcBef>
              <a:spcAft>
                <a:spcPts val="0"/>
              </a:spcAft>
              <a:buSzPts val="800"/>
              <a:buChar char="●"/>
              <a:defRPr/>
            </a:lvl7pPr>
            <a:lvl8pPr indent="-279400" lvl="7" marL="3657600" rtl="0">
              <a:spcBef>
                <a:spcPts val="1600"/>
              </a:spcBef>
              <a:spcAft>
                <a:spcPts val="0"/>
              </a:spcAft>
              <a:buSzPts val="800"/>
              <a:buChar char="○"/>
              <a:defRPr/>
            </a:lvl8pPr>
            <a:lvl9pPr indent="-279400" lvl="8" marL="4114800" rtl="0">
              <a:spcBef>
                <a:spcPts val="1600"/>
              </a:spcBef>
              <a:spcAft>
                <a:spcPts val="1600"/>
              </a:spcAft>
              <a:buSzPts val="800"/>
              <a:buChar char="■"/>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idebar Green">
  <p:cSld name="BLANK_1_3_1_1_1_1_1_1_1_3_1">
    <p:bg>
      <p:bgPr>
        <a:solidFill>
          <a:srgbClr val="FFFFFF"/>
        </a:solidFill>
      </p:bgPr>
    </p:bg>
    <p:spTree>
      <p:nvGrpSpPr>
        <p:cNvPr id="491" name="Shape 491"/>
        <p:cNvGrpSpPr/>
        <p:nvPr/>
      </p:nvGrpSpPr>
      <p:grpSpPr>
        <a:xfrm>
          <a:off x="0" y="0"/>
          <a:ext cx="0" cy="0"/>
          <a:chOff x="0" y="0"/>
          <a:chExt cx="0" cy="0"/>
        </a:xfrm>
      </p:grpSpPr>
      <p:pic>
        <p:nvPicPr>
          <p:cNvPr id="492" name="Google Shape;492;p103"/>
          <p:cNvPicPr preferRelativeResize="0"/>
          <p:nvPr/>
        </p:nvPicPr>
        <p:blipFill>
          <a:blip r:embed="rId2">
            <a:alphaModFix/>
          </a:blip>
          <a:stretch>
            <a:fillRect/>
          </a:stretch>
        </p:blipFill>
        <p:spPr>
          <a:xfrm>
            <a:off x="8445583" y="4406536"/>
            <a:ext cx="666100" cy="707213"/>
          </a:xfrm>
          <a:prstGeom prst="rect">
            <a:avLst/>
          </a:prstGeom>
          <a:noFill/>
          <a:ln>
            <a:noFill/>
          </a:ln>
        </p:spPr>
      </p:pic>
      <p:sp>
        <p:nvSpPr>
          <p:cNvPr id="493" name="Google Shape;493;p10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494" name="Google Shape;494;p103"/>
          <p:cNvSpPr/>
          <p:nvPr/>
        </p:nvSpPr>
        <p:spPr>
          <a:xfrm>
            <a:off x="-9144" y="-1631"/>
            <a:ext cx="1034100" cy="5154300"/>
          </a:xfrm>
          <a:prstGeom prst="rect">
            <a:avLst/>
          </a:prstGeom>
          <a:gradFill>
            <a:gsLst>
              <a:gs pos="0">
                <a:srgbClr val="00BDA5"/>
              </a:gs>
              <a:gs pos="100000">
                <a:srgbClr val="00A4BD"/>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5" name="Google Shape;495;p103"/>
          <p:cNvPicPr preferRelativeResize="0"/>
          <p:nvPr/>
        </p:nvPicPr>
        <p:blipFill>
          <a:blip r:embed="rId3">
            <a:alphaModFix/>
          </a:blip>
          <a:stretch>
            <a:fillRect/>
          </a:stretch>
        </p:blipFill>
        <p:spPr>
          <a:xfrm>
            <a:off x="-600075" y="-579600"/>
            <a:ext cx="2215950" cy="6302700"/>
          </a:xfrm>
          <a:prstGeom prst="rect">
            <a:avLst/>
          </a:prstGeom>
          <a:noFill/>
          <a:ln>
            <a:noFill/>
          </a:ln>
        </p:spPr>
      </p:pic>
      <p:sp>
        <p:nvSpPr>
          <p:cNvPr id="496" name="Google Shape;496;p103"/>
          <p:cNvSpPr txBox="1"/>
          <p:nvPr>
            <p:ph type="title"/>
          </p:nvPr>
        </p:nvSpPr>
        <p:spPr>
          <a:xfrm>
            <a:off x="1405510" y="226691"/>
            <a:ext cx="7330500" cy="4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97" name="Google Shape;497;p103"/>
          <p:cNvSpPr txBox="1"/>
          <p:nvPr>
            <p:ph idx="1" type="subTitle"/>
          </p:nvPr>
        </p:nvSpPr>
        <p:spPr>
          <a:xfrm>
            <a:off x="1396625" y="816959"/>
            <a:ext cx="7330500" cy="5703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498" name="Google Shape;498;p103"/>
          <p:cNvSpPr txBox="1"/>
          <p:nvPr>
            <p:ph idx="2" type="body"/>
          </p:nvPr>
        </p:nvSpPr>
        <p:spPr>
          <a:xfrm>
            <a:off x="1387423" y="1701575"/>
            <a:ext cx="5589300" cy="29391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292100" lvl="3" marL="1828800" rtl="0">
              <a:spcBef>
                <a:spcPts val="1600"/>
              </a:spcBef>
              <a:spcAft>
                <a:spcPts val="0"/>
              </a:spcAft>
              <a:buSzPts val="1000"/>
              <a:buChar char="●"/>
              <a:defRPr/>
            </a:lvl4pPr>
            <a:lvl5pPr indent="-279400" lvl="4" marL="2286000" rtl="0">
              <a:spcBef>
                <a:spcPts val="1600"/>
              </a:spcBef>
              <a:spcAft>
                <a:spcPts val="0"/>
              </a:spcAft>
              <a:buSzPts val="800"/>
              <a:buChar char="○"/>
              <a:defRPr/>
            </a:lvl5pPr>
            <a:lvl6pPr indent="-279400" lvl="5" marL="2743200" rtl="0">
              <a:spcBef>
                <a:spcPts val="1600"/>
              </a:spcBef>
              <a:spcAft>
                <a:spcPts val="0"/>
              </a:spcAft>
              <a:buSzPts val="800"/>
              <a:buChar char="■"/>
              <a:defRPr/>
            </a:lvl6pPr>
            <a:lvl7pPr indent="-279400" lvl="6" marL="3200400" rtl="0">
              <a:spcBef>
                <a:spcPts val="1600"/>
              </a:spcBef>
              <a:spcAft>
                <a:spcPts val="0"/>
              </a:spcAft>
              <a:buSzPts val="800"/>
              <a:buChar char="●"/>
              <a:defRPr/>
            </a:lvl7pPr>
            <a:lvl8pPr indent="-279400" lvl="7" marL="3657600" rtl="0">
              <a:spcBef>
                <a:spcPts val="1600"/>
              </a:spcBef>
              <a:spcAft>
                <a:spcPts val="0"/>
              </a:spcAft>
              <a:buSzPts val="800"/>
              <a:buChar char="○"/>
              <a:defRPr/>
            </a:lvl8pPr>
            <a:lvl9pPr indent="-279400" lvl="8" marL="4114800" rtl="0">
              <a:spcBef>
                <a:spcPts val="1600"/>
              </a:spcBef>
              <a:spcAft>
                <a:spcPts val="1600"/>
              </a:spcAft>
              <a:buSzPts val="800"/>
              <a:buChar char="■"/>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idebar Blue">
  <p:cSld name="BLANK_1_3_1_1_1_1_1_1_1_3_1_1">
    <p:bg>
      <p:bgPr>
        <a:solidFill>
          <a:srgbClr val="FFFFFF"/>
        </a:solidFill>
      </p:bgPr>
    </p:bg>
    <p:spTree>
      <p:nvGrpSpPr>
        <p:cNvPr id="499" name="Shape 499"/>
        <p:cNvGrpSpPr/>
        <p:nvPr/>
      </p:nvGrpSpPr>
      <p:grpSpPr>
        <a:xfrm>
          <a:off x="0" y="0"/>
          <a:ext cx="0" cy="0"/>
          <a:chOff x="0" y="0"/>
          <a:chExt cx="0" cy="0"/>
        </a:xfrm>
      </p:grpSpPr>
      <p:pic>
        <p:nvPicPr>
          <p:cNvPr id="500" name="Google Shape;500;p104"/>
          <p:cNvPicPr preferRelativeResize="0"/>
          <p:nvPr/>
        </p:nvPicPr>
        <p:blipFill>
          <a:blip r:embed="rId2">
            <a:alphaModFix/>
          </a:blip>
          <a:stretch>
            <a:fillRect/>
          </a:stretch>
        </p:blipFill>
        <p:spPr>
          <a:xfrm>
            <a:off x="8445583" y="4406536"/>
            <a:ext cx="666100" cy="707213"/>
          </a:xfrm>
          <a:prstGeom prst="rect">
            <a:avLst/>
          </a:prstGeom>
          <a:noFill/>
          <a:ln>
            <a:noFill/>
          </a:ln>
        </p:spPr>
      </p:pic>
      <p:sp>
        <p:nvSpPr>
          <p:cNvPr id="501" name="Google Shape;501;p10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502" name="Google Shape;502;p104"/>
          <p:cNvSpPr/>
          <p:nvPr/>
        </p:nvSpPr>
        <p:spPr>
          <a:xfrm>
            <a:off x="-9144" y="-1631"/>
            <a:ext cx="1034100" cy="5154300"/>
          </a:xfrm>
          <a:prstGeom prst="rect">
            <a:avLst/>
          </a:prstGeom>
          <a:gradFill>
            <a:gsLst>
              <a:gs pos="0">
                <a:srgbClr val="6A78D1"/>
              </a:gs>
              <a:gs pos="100000">
                <a:srgbClr val="00A4BD"/>
              </a:gs>
            </a:gsLst>
            <a:lin ang="1890073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3" name="Google Shape;503;p104"/>
          <p:cNvPicPr preferRelativeResize="0"/>
          <p:nvPr/>
        </p:nvPicPr>
        <p:blipFill>
          <a:blip r:embed="rId3">
            <a:alphaModFix/>
          </a:blip>
          <a:stretch>
            <a:fillRect/>
          </a:stretch>
        </p:blipFill>
        <p:spPr>
          <a:xfrm>
            <a:off x="-600075" y="-579600"/>
            <a:ext cx="2215950" cy="6302700"/>
          </a:xfrm>
          <a:prstGeom prst="rect">
            <a:avLst/>
          </a:prstGeom>
          <a:noFill/>
          <a:ln>
            <a:noFill/>
          </a:ln>
        </p:spPr>
      </p:pic>
      <p:sp>
        <p:nvSpPr>
          <p:cNvPr id="504" name="Google Shape;504;p104"/>
          <p:cNvSpPr txBox="1"/>
          <p:nvPr>
            <p:ph type="title"/>
          </p:nvPr>
        </p:nvSpPr>
        <p:spPr>
          <a:xfrm>
            <a:off x="1405510" y="226691"/>
            <a:ext cx="7330500" cy="4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05" name="Google Shape;505;p104"/>
          <p:cNvSpPr txBox="1"/>
          <p:nvPr>
            <p:ph idx="1" type="subTitle"/>
          </p:nvPr>
        </p:nvSpPr>
        <p:spPr>
          <a:xfrm>
            <a:off x="1396625" y="816959"/>
            <a:ext cx="7330500" cy="5703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06" name="Google Shape;506;p104"/>
          <p:cNvSpPr txBox="1"/>
          <p:nvPr>
            <p:ph idx="2" type="body"/>
          </p:nvPr>
        </p:nvSpPr>
        <p:spPr>
          <a:xfrm>
            <a:off x="1387423" y="1701575"/>
            <a:ext cx="5589300" cy="29391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292100" lvl="3" marL="1828800" rtl="0">
              <a:spcBef>
                <a:spcPts val="1600"/>
              </a:spcBef>
              <a:spcAft>
                <a:spcPts val="0"/>
              </a:spcAft>
              <a:buSzPts val="1000"/>
              <a:buChar char="●"/>
              <a:defRPr/>
            </a:lvl4pPr>
            <a:lvl5pPr indent="-279400" lvl="4" marL="2286000" rtl="0">
              <a:spcBef>
                <a:spcPts val="1600"/>
              </a:spcBef>
              <a:spcAft>
                <a:spcPts val="0"/>
              </a:spcAft>
              <a:buSzPts val="800"/>
              <a:buChar char="○"/>
              <a:defRPr/>
            </a:lvl5pPr>
            <a:lvl6pPr indent="-279400" lvl="5" marL="2743200" rtl="0">
              <a:spcBef>
                <a:spcPts val="1600"/>
              </a:spcBef>
              <a:spcAft>
                <a:spcPts val="0"/>
              </a:spcAft>
              <a:buSzPts val="800"/>
              <a:buChar char="■"/>
              <a:defRPr/>
            </a:lvl6pPr>
            <a:lvl7pPr indent="-279400" lvl="6" marL="3200400" rtl="0">
              <a:spcBef>
                <a:spcPts val="1600"/>
              </a:spcBef>
              <a:spcAft>
                <a:spcPts val="0"/>
              </a:spcAft>
              <a:buSzPts val="800"/>
              <a:buChar char="●"/>
              <a:defRPr/>
            </a:lvl7pPr>
            <a:lvl8pPr indent="-279400" lvl="7" marL="3657600" rtl="0">
              <a:spcBef>
                <a:spcPts val="1600"/>
              </a:spcBef>
              <a:spcAft>
                <a:spcPts val="0"/>
              </a:spcAft>
              <a:buSzPts val="800"/>
              <a:buChar char="○"/>
              <a:defRPr/>
            </a:lvl8pPr>
            <a:lvl9pPr indent="-279400" lvl="8" marL="4114800" rtl="0">
              <a:spcBef>
                <a:spcPts val="1600"/>
              </a:spcBef>
              <a:spcAft>
                <a:spcPts val="1600"/>
              </a:spcAft>
              <a:buSzPts val="800"/>
              <a:buChar char="■"/>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idebar Pink - No Circles">
  <p:cSld name="BLANK_1_3_1_1_1_1_1_1_1_2_2_1">
    <p:bg>
      <p:bgPr>
        <a:solidFill>
          <a:srgbClr val="FFFFFF"/>
        </a:solidFill>
      </p:bgPr>
    </p:bg>
    <p:spTree>
      <p:nvGrpSpPr>
        <p:cNvPr id="507" name="Shape 507"/>
        <p:cNvGrpSpPr/>
        <p:nvPr/>
      </p:nvGrpSpPr>
      <p:grpSpPr>
        <a:xfrm>
          <a:off x="0" y="0"/>
          <a:ext cx="0" cy="0"/>
          <a:chOff x="0" y="0"/>
          <a:chExt cx="0" cy="0"/>
        </a:xfrm>
      </p:grpSpPr>
      <p:sp>
        <p:nvSpPr>
          <p:cNvPr id="508" name="Google Shape;508;p105"/>
          <p:cNvSpPr/>
          <p:nvPr/>
        </p:nvSpPr>
        <p:spPr>
          <a:xfrm>
            <a:off x="-9144" y="-1631"/>
            <a:ext cx="1034100" cy="5154300"/>
          </a:xfrm>
          <a:prstGeom prst="rect">
            <a:avLst/>
          </a:prstGeom>
          <a:gradFill>
            <a:gsLst>
              <a:gs pos="0">
                <a:srgbClr val="F2545B"/>
              </a:gs>
              <a:gs pos="100000">
                <a:srgbClr val="F2547D"/>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9" name="Google Shape;509;p105"/>
          <p:cNvPicPr preferRelativeResize="0"/>
          <p:nvPr/>
        </p:nvPicPr>
        <p:blipFill>
          <a:blip r:embed="rId2">
            <a:alphaModFix/>
          </a:blip>
          <a:stretch>
            <a:fillRect/>
          </a:stretch>
        </p:blipFill>
        <p:spPr>
          <a:xfrm>
            <a:off x="8445583" y="4406536"/>
            <a:ext cx="666100" cy="707213"/>
          </a:xfrm>
          <a:prstGeom prst="rect">
            <a:avLst/>
          </a:prstGeom>
          <a:noFill/>
          <a:ln>
            <a:noFill/>
          </a:ln>
        </p:spPr>
      </p:pic>
      <p:sp>
        <p:nvSpPr>
          <p:cNvPr id="510" name="Google Shape;510;p10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511" name="Google Shape;511;p105"/>
          <p:cNvSpPr txBox="1"/>
          <p:nvPr>
            <p:ph type="title"/>
          </p:nvPr>
        </p:nvSpPr>
        <p:spPr>
          <a:xfrm>
            <a:off x="1405510" y="226691"/>
            <a:ext cx="7330500" cy="4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12" name="Google Shape;512;p105"/>
          <p:cNvSpPr txBox="1"/>
          <p:nvPr>
            <p:ph idx="1" type="subTitle"/>
          </p:nvPr>
        </p:nvSpPr>
        <p:spPr>
          <a:xfrm>
            <a:off x="1396625" y="816959"/>
            <a:ext cx="7330500" cy="5703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13" name="Google Shape;513;p105"/>
          <p:cNvSpPr txBox="1"/>
          <p:nvPr>
            <p:ph idx="2" type="body"/>
          </p:nvPr>
        </p:nvSpPr>
        <p:spPr>
          <a:xfrm>
            <a:off x="1387423" y="1701575"/>
            <a:ext cx="5589300" cy="29391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292100" lvl="3" marL="1828800" rtl="0">
              <a:spcBef>
                <a:spcPts val="1600"/>
              </a:spcBef>
              <a:spcAft>
                <a:spcPts val="0"/>
              </a:spcAft>
              <a:buSzPts val="1000"/>
              <a:buChar char="●"/>
              <a:defRPr/>
            </a:lvl4pPr>
            <a:lvl5pPr indent="-279400" lvl="4" marL="2286000" rtl="0">
              <a:spcBef>
                <a:spcPts val="1600"/>
              </a:spcBef>
              <a:spcAft>
                <a:spcPts val="0"/>
              </a:spcAft>
              <a:buSzPts val="800"/>
              <a:buChar char="○"/>
              <a:defRPr/>
            </a:lvl5pPr>
            <a:lvl6pPr indent="-279400" lvl="5" marL="2743200" rtl="0">
              <a:spcBef>
                <a:spcPts val="1600"/>
              </a:spcBef>
              <a:spcAft>
                <a:spcPts val="0"/>
              </a:spcAft>
              <a:buSzPts val="800"/>
              <a:buChar char="■"/>
              <a:defRPr/>
            </a:lvl6pPr>
            <a:lvl7pPr indent="-279400" lvl="6" marL="3200400" rtl="0">
              <a:spcBef>
                <a:spcPts val="1600"/>
              </a:spcBef>
              <a:spcAft>
                <a:spcPts val="0"/>
              </a:spcAft>
              <a:buSzPts val="800"/>
              <a:buChar char="●"/>
              <a:defRPr/>
            </a:lvl7pPr>
            <a:lvl8pPr indent="-279400" lvl="7" marL="3657600" rtl="0">
              <a:spcBef>
                <a:spcPts val="1600"/>
              </a:spcBef>
              <a:spcAft>
                <a:spcPts val="0"/>
              </a:spcAft>
              <a:buSzPts val="800"/>
              <a:buChar char="○"/>
              <a:defRPr/>
            </a:lvl8pPr>
            <a:lvl9pPr indent="-279400" lvl="8" marL="4114800" rtl="0">
              <a:spcBef>
                <a:spcPts val="1600"/>
              </a:spcBef>
              <a:spcAft>
                <a:spcPts val="1600"/>
              </a:spcAft>
              <a:buSzPts val="800"/>
              <a:buChar char="■"/>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idebar Pink / Orange - No Circles">
  <p:cSld name="BLANK_1_3_1_1_1_1_1_1_1_2_2_1_1">
    <p:bg>
      <p:bgPr>
        <a:solidFill>
          <a:srgbClr val="FFFFFF"/>
        </a:solidFill>
      </p:bgPr>
    </p:bg>
    <p:spTree>
      <p:nvGrpSpPr>
        <p:cNvPr id="514" name="Shape 514"/>
        <p:cNvGrpSpPr/>
        <p:nvPr/>
      </p:nvGrpSpPr>
      <p:grpSpPr>
        <a:xfrm>
          <a:off x="0" y="0"/>
          <a:ext cx="0" cy="0"/>
          <a:chOff x="0" y="0"/>
          <a:chExt cx="0" cy="0"/>
        </a:xfrm>
      </p:grpSpPr>
      <p:sp>
        <p:nvSpPr>
          <p:cNvPr id="515" name="Google Shape;515;p106"/>
          <p:cNvSpPr/>
          <p:nvPr/>
        </p:nvSpPr>
        <p:spPr>
          <a:xfrm>
            <a:off x="-9144" y="-1631"/>
            <a:ext cx="1034100" cy="5154300"/>
          </a:xfrm>
          <a:prstGeom prst="rect">
            <a:avLst/>
          </a:prstGeom>
          <a:gradFill>
            <a:gsLst>
              <a:gs pos="0">
                <a:srgbClr val="F2545B"/>
              </a:gs>
              <a:gs pos="100000">
                <a:srgbClr val="FF7A59"/>
              </a:gs>
            </a:gsLst>
            <a:lin ang="1890073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6" name="Google Shape;516;p106"/>
          <p:cNvPicPr preferRelativeResize="0"/>
          <p:nvPr/>
        </p:nvPicPr>
        <p:blipFill>
          <a:blip r:embed="rId2">
            <a:alphaModFix/>
          </a:blip>
          <a:stretch>
            <a:fillRect/>
          </a:stretch>
        </p:blipFill>
        <p:spPr>
          <a:xfrm>
            <a:off x="8445583" y="4406536"/>
            <a:ext cx="666100" cy="707213"/>
          </a:xfrm>
          <a:prstGeom prst="rect">
            <a:avLst/>
          </a:prstGeom>
          <a:noFill/>
          <a:ln>
            <a:noFill/>
          </a:ln>
        </p:spPr>
      </p:pic>
      <p:sp>
        <p:nvSpPr>
          <p:cNvPr id="517" name="Google Shape;517;p10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518" name="Google Shape;518;p106"/>
          <p:cNvSpPr txBox="1"/>
          <p:nvPr>
            <p:ph type="title"/>
          </p:nvPr>
        </p:nvSpPr>
        <p:spPr>
          <a:xfrm>
            <a:off x="1405510" y="226691"/>
            <a:ext cx="7330500" cy="4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19" name="Google Shape;519;p106"/>
          <p:cNvSpPr txBox="1"/>
          <p:nvPr>
            <p:ph idx="1" type="subTitle"/>
          </p:nvPr>
        </p:nvSpPr>
        <p:spPr>
          <a:xfrm>
            <a:off x="1396625" y="816959"/>
            <a:ext cx="7330500" cy="5703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20" name="Google Shape;520;p106"/>
          <p:cNvSpPr txBox="1"/>
          <p:nvPr>
            <p:ph idx="2" type="body"/>
          </p:nvPr>
        </p:nvSpPr>
        <p:spPr>
          <a:xfrm>
            <a:off x="1387423" y="1701575"/>
            <a:ext cx="5589300" cy="29391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292100" lvl="3" marL="1828800" rtl="0">
              <a:spcBef>
                <a:spcPts val="1600"/>
              </a:spcBef>
              <a:spcAft>
                <a:spcPts val="0"/>
              </a:spcAft>
              <a:buSzPts val="1000"/>
              <a:buChar char="●"/>
              <a:defRPr/>
            </a:lvl4pPr>
            <a:lvl5pPr indent="-279400" lvl="4" marL="2286000" rtl="0">
              <a:spcBef>
                <a:spcPts val="1600"/>
              </a:spcBef>
              <a:spcAft>
                <a:spcPts val="0"/>
              </a:spcAft>
              <a:buSzPts val="800"/>
              <a:buChar char="○"/>
              <a:defRPr/>
            </a:lvl5pPr>
            <a:lvl6pPr indent="-279400" lvl="5" marL="2743200" rtl="0">
              <a:spcBef>
                <a:spcPts val="1600"/>
              </a:spcBef>
              <a:spcAft>
                <a:spcPts val="0"/>
              </a:spcAft>
              <a:buSzPts val="800"/>
              <a:buChar char="■"/>
              <a:defRPr/>
            </a:lvl6pPr>
            <a:lvl7pPr indent="-279400" lvl="6" marL="3200400" rtl="0">
              <a:spcBef>
                <a:spcPts val="1600"/>
              </a:spcBef>
              <a:spcAft>
                <a:spcPts val="0"/>
              </a:spcAft>
              <a:buSzPts val="800"/>
              <a:buChar char="●"/>
              <a:defRPr/>
            </a:lvl7pPr>
            <a:lvl8pPr indent="-279400" lvl="7" marL="3657600" rtl="0">
              <a:spcBef>
                <a:spcPts val="1600"/>
              </a:spcBef>
              <a:spcAft>
                <a:spcPts val="0"/>
              </a:spcAft>
              <a:buSzPts val="800"/>
              <a:buChar char="○"/>
              <a:defRPr/>
            </a:lvl8pPr>
            <a:lvl9pPr indent="-279400" lvl="8" marL="4114800" rtl="0">
              <a:spcBef>
                <a:spcPts val="1600"/>
              </a:spcBef>
              <a:spcAft>
                <a:spcPts val="1600"/>
              </a:spcAft>
              <a:buSzPts val="800"/>
              <a:buChar char="■"/>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idebar Orange - No Circles">
  <p:cSld name="BLANK_1_3_1_1_1_1_1_1_1_2_2_1_1_1">
    <p:bg>
      <p:bgPr>
        <a:solidFill>
          <a:srgbClr val="FFFFFF"/>
        </a:solidFill>
      </p:bgPr>
    </p:bg>
    <p:spTree>
      <p:nvGrpSpPr>
        <p:cNvPr id="521" name="Shape 521"/>
        <p:cNvGrpSpPr/>
        <p:nvPr/>
      </p:nvGrpSpPr>
      <p:grpSpPr>
        <a:xfrm>
          <a:off x="0" y="0"/>
          <a:ext cx="0" cy="0"/>
          <a:chOff x="0" y="0"/>
          <a:chExt cx="0" cy="0"/>
        </a:xfrm>
      </p:grpSpPr>
      <p:sp>
        <p:nvSpPr>
          <p:cNvPr id="522" name="Google Shape;522;p107"/>
          <p:cNvSpPr/>
          <p:nvPr/>
        </p:nvSpPr>
        <p:spPr>
          <a:xfrm>
            <a:off x="-9144" y="-1631"/>
            <a:ext cx="1034100" cy="5154300"/>
          </a:xfrm>
          <a:prstGeom prst="rect">
            <a:avLst/>
          </a:prstGeom>
          <a:gradFill>
            <a:gsLst>
              <a:gs pos="0">
                <a:srgbClr val="FF7A59"/>
              </a:gs>
              <a:gs pos="100000">
                <a:srgbClr val="FF8F59"/>
              </a:gs>
            </a:gsLst>
            <a:lin ang="1890073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3" name="Google Shape;523;p107"/>
          <p:cNvPicPr preferRelativeResize="0"/>
          <p:nvPr/>
        </p:nvPicPr>
        <p:blipFill>
          <a:blip r:embed="rId2">
            <a:alphaModFix/>
          </a:blip>
          <a:stretch>
            <a:fillRect/>
          </a:stretch>
        </p:blipFill>
        <p:spPr>
          <a:xfrm>
            <a:off x="8445583" y="4406536"/>
            <a:ext cx="666100" cy="707213"/>
          </a:xfrm>
          <a:prstGeom prst="rect">
            <a:avLst/>
          </a:prstGeom>
          <a:noFill/>
          <a:ln>
            <a:noFill/>
          </a:ln>
        </p:spPr>
      </p:pic>
      <p:sp>
        <p:nvSpPr>
          <p:cNvPr id="524" name="Google Shape;524;p10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525" name="Google Shape;525;p107"/>
          <p:cNvSpPr txBox="1"/>
          <p:nvPr>
            <p:ph type="title"/>
          </p:nvPr>
        </p:nvSpPr>
        <p:spPr>
          <a:xfrm>
            <a:off x="1405510" y="226691"/>
            <a:ext cx="7330500" cy="4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26" name="Google Shape;526;p107"/>
          <p:cNvSpPr txBox="1"/>
          <p:nvPr>
            <p:ph idx="1" type="subTitle"/>
          </p:nvPr>
        </p:nvSpPr>
        <p:spPr>
          <a:xfrm>
            <a:off x="1396625" y="816959"/>
            <a:ext cx="7330500" cy="5703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27" name="Google Shape;527;p107"/>
          <p:cNvSpPr txBox="1"/>
          <p:nvPr>
            <p:ph idx="2" type="body"/>
          </p:nvPr>
        </p:nvSpPr>
        <p:spPr>
          <a:xfrm>
            <a:off x="1387423" y="1701575"/>
            <a:ext cx="5589300" cy="29391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292100" lvl="3" marL="1828800" rtl="0">
              <a:spcBef>
                <a:spcPts val="1600"/>
              </a:spcBef>
              <a:spcAft>
                <a:spcPts val="0"/>
              </a:spcAft>
              <a:buSzPts val="1000"/>
              <a:buChar char="●"/>
              <a:defRPr/>
            </a:lvl4pPr>
            <a:lvl5pPr indent="-279400" lvl="4" marL="2286000" rtl="0">
              <a:spcBef>
                <a:spcPts val="1600"/>
              </a:spcBef>
              <a:spcAft>
                <a:spcPts val="0"/>
              </a:spcAft>
              <a:buSzPts val="800"/>
              <a:buChar char="○"/>
              <a:defRPr/>
            </a:lvl5pPr>
            <a:lvl6pPr indent="-279400" lvl="5" marL="2743200" rtl="0">
              <a:spcBef>
                <a:spcPts val="1600"/>
              </a:spcBef>
              <a:spcAft>
                <a:spcPts val="0"/>
              </a:spcAft>
              <a:buSzPts val="800"/>
              <a:buChar char="■"/>
              <a:defRPr/>
            </a:lvl6pPr>
            <a:lvl7pPr indent="-279400" lvl="6" marL="3200400" rtl="0">
              <a:spcBef>
                <a:spcPts val="1600"/>
              </a:spcBef>
              <a:spcAft>
                <a:spcPts val="0"/>
              </a:spcAft>
              <a:buSzPts val="800"/>
              <a:buChar char="●"/>
              <a:defRPr/>
            </a:lvl7pPr>
            <a:lvl8pPr indent="-279400" lvl="7" marL="3657600" rtl="0">
              <a:spcBef>
                <a:spcPts val="1600"/>
              </a:spcBef>
              <a:spcAft>
                <a:spcPts val="0"/>
              </a:spcAft>
              <a:buSzPts val="800"/>
              <a:buChar char="○"/>
              <a:defRPr/>
            </a:lvl8pPr>
            <a:lvl9pPr indent="-279400" lvl="8" marL="4114800" rtl="0">
              <a:spcBef>
                <a:spcPts val="1600"/>
              </a:spcBef>
              <a:spcAft>
                <a:spcPts val="1600"/>
              </a:spcAft>
              <a:buSzPts val="800"/>
              <a:buChar char="■"/>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idebar Yellow - No Circles">
  <p:cSld name="BLANK_1_3_1_1_1_1_1_1_1_2_2_1_1_1_1">
    <p:bg>
      <p:bgPr>
        <a:solidFill>
          <a:srgbClr val="FFFFFF"/>
        </a:solidFill>
      </p:bgPr>
    </p:bg>
    <p:spTree>
      <p:nvGrpSpPr>
        <p:cNvPr id="528" name="Shape 528"/>
        <p:cNvGrpSpPr/>
        <p:nvPr/>
      </p:nvGrpSpPr>
      <p:grpSpPr>
        <a:xfrm>
          <a:off x="0" y="0"/>
          <a:ext cx="0" cy="0"/>
          <a:chOff x="0" y="0"/>
          <a:chExt cx="0" cy="0"/>
        </a:xfrm>
      </p:grpSpPr>
      <p:sp>
        <p:nvSpPr>
          <p:cNvPr id="529" name="Google Shape;529;p108"/>
          <p:cNvSpPr/>
          <p:nvPr/>
        </p:nvSpPr>
        <p:spPr>
          <a:xfrm>
            <a:off x="-9144" y="-1631"/>
            <a:ext cx="1034100" cy="5154300"/>
          </a:xfrm>
          <a:prstGeom prst="rect">
            <a:avLst/>
          </a:prstGeom>
          <a:gradFill>
            <a:gsLst>
              <a:gs pos="0">
                <a:srgbClr val="FF8F59"/>
              </a:gs>
              <a:gs pos="100000">
                <a:srgbClr val="F5C26B"/>
              </a:gs>
            </a:gsLst>
            <a:lin ang="1890073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0" name="Google Shape;530;p108"/>
          <p:cNvPicPr preferRelativeResize="0"/>
          <p:nvPr/>
        </p:nvPicPr>
        <p:blipFill>
          <a:blip r:embed="rId2">
            <a:alphaModFix/>
          </a:blip>
          <a:stretch>
            <a:fillRect/>
          </a:stretch>
        </p:blipFill>
        <p:spPr>
          <a:xfrm>
            <a:off x="8445583" y="4406536"/>
            <a:ext cx="666100" cy="707213"/>
          </a:xfrm>
          <a:prstGeom prst="rect">
            <a:avLst/>
          </a:prstGeom>
          <a:noFill/>
          <a:ln>
            <a:noFill/>
          </a:ln>
        </p:spPr>
      </p:pic>
      <p:sp>
        <p:nvSpPr>
          <p:cNvPr id="531" name="Google Shape;531;p10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532" name="Google Shape;532;p108"/>
          <p:cNvSpPr txBox="1"/>
          <p:nvPr>
            <p:ph type="title"/>
          </p:nvPr>
        </p:nvSpPr>
        <p:spPr>
          <a:xfrm>
            <a:off x="1405510" y="226691"/>
            <a:ext cx="7330500" cy="4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33" name="Google Shape;533;p108"/>
          <p:cNvSpPr txBox="1"/>
          <p:nvPr>
            <p:ph idx="1" type="subTitle"/>
          </p:nvPr>
        </p:nvSpPr>
        <p:spPr>
          <a:xfrm>
            <a:off x="1396625" y="816959"/>
            <a:ext cx="7330500" cy="5703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34" name="Google Shape;534;p108"/>
          <p:cNvSpPr txBox="1"/>
          <p:nvPr>
            <p:ph idx="2" type="body"/>
          </p:nvPr>
        </p:nvSpPr>
        <p:spPr>
          <a:xfrm>
            <a:off x="1387423" y="1701575"/>
            <a:ext cx="5589300" cy="29391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292100" lvl="3" marL="1828800" rtl="0">
              <a:spcBef>
                <a:spcPts val="1600"/>
              </a:spcBef>
              <a:spcAft>
                <a:spcPts val="0"/>
              </a:spcAft>
              <a:buSzPts val="1000"/>
              <a:buChar char="●"/>
              <a:defRPr/>
            </a:lvl4pPr>
            <a:lvl5pPr indent="-279400" lvl="4" marL="2286000" rtl="0">
              <a:spcBef>
                <a:spcPts val="1600"/>
              </a:spcBef>
              <a:spcAft>
                <a:spcPts val="0"/>
              </a:spcAft>
              <a:buSzPts val="800"/>
              <a:buChar char="○"/>
              <a:defRPr/>
            </a:lvl5pPr>
            <a:lvl6pPr indent="-279400" lvl="5" marL="2743200" rtl="0">
              <a:spcBef>
                <a:spcPts val="1600"/>
              </a:spcBef>
              <a:spcAft>
                <a:spcPts val="0"/>
              </a:spcAft>
              <a:buSzPts val="800"/>
              <a:buChar char="■"/>
              <a:defRPr/>
            </a:lvl6pPr>
            <a:lvl7pPr indent="-279400" lvl="6" marL="3200400" rtl="0">
              <a:spcBef>
                <a:spcPts val="1600"/>
              </a:spcBef>
              <a:spcAft>
                <a:spcPts val="0"/>
              </a:spcAft>
              <a:buSzPts val="800"/>
              <a:buChar char="●"/>
              <a:defRPr/>
            </a:lvl7pPr>
            <a:lvl8pPr indent="-279400" lvl="7" marL="3657600" rtl="0">
              <a:spcBef>
                <a:spcPts val="1600"/>
              </a:spcBef>
              <a:spcAft>
                <a:spcPts val="0"/>
              </a:spcAft>
              <a:buSzPts val="800"/>
              <a:buChar char="○"/>
              <a:defRPr/>
            </a:lvl8pPr>
            <a:lvl9pPr indent="-279400" lvl="8" marL="4114800" rtl="0">
              <a:spcBef>
                <a:spcPts val="1600"/>
              </a:spcBef>
              <a:spcAft>
                <a:spcPts val="1600"/>
              </a:spcAft>
              <a:buSzPts val="800"/>
              <a:buChar char="■"/>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idebar Green - No Circles">
  <p:cSld name="BLANK_1_3_1_1_1_1_1_1_1_2_2_1_1_1_1_1">
    <p:bg>
      <p:bgPr>
        <a:solidFill>
          <a:srgbClr val="FFFFFF"/>
        </a:solidFill>
      </p:bgPr>
    </p:bg>
    <p:spTree>
      <p:nvGrpSpPr>
        <p:cNvPr id="535" name="Shape 535"/>
        <p:cNvGrpSpPr/>
        <p:nvPr/>
      </p:nvGrpSpPr>
      <p:grpSpPr>
        <a:xfrm>
          <a:off x="0" y="0"/>
          <a:ext cx="0" cy="0"/>
          <a:chOff x="0" y="0"/>
          <a:chExt cx="0" cy="0"/>
        </a:xfrm>
      </p:grpSpPr>
      <p:sp>
        <p:nvSpPr>
          <p:cNvPr id="536" name="Google Shape;536;p109"/>
          <p:cNvSpPr/>
          <p:nvPr/>
        </p:nvSpPr>
        <p:spPr>
          <a:xfrm>
            <a:off x="-9144" y="-1631"/>
            <a:ext cx="1034100" cy="5154300"/>
          </a:xfrm>
          <a:prstGeom prst="rect">
            <a:avLst/>
          </a:prstGeom>
          <a:gradFill>
            <a:gsLst>
              <a:gs pos="0">
                <a:srgbClr val="00A4BD"/>
              </a:gs>
              <a:gs pos="100000">
                <a:srgbClr val="00BDA5"/>
              </a:gs>
            </a:gsLst>
            <a:lin ang="1890073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7" name="Google Shape;537;p109"/>
          <p:cNvPicPr preferRelativeResize="0"/>
          <p:nvPr/>
        </p:nvPicPr>
        <p:blipFill>
          <a:blip r:embed="rId2">
            <a:alphaModFix/>
          </a:blip>
          <a:stretch>
            <a:fillRect/>
          </a:stretch>
        </p:blipFill>
        <p:spPr>
          <a:xfrm>
            <a:off x="8445583" y="4406536"/>
            <a:ext cx="666100" cy="707213"/>
          </a:xfrm>
          <a:prstGeom prst="rect">
            <a:avLst/>
          </a:prstGeom>
          <a:noFill/>
          <a:ln>
            <a:noFill/>
          </a:ln>
        </p:spPr>
      </p:pic>
      <p:sp>
        <p:nvSpPr>
          <p:cNvPr id="538" name="Google Shape;538;p10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539" name="Google Shape;539;p109"/>
          <p:cNvSpPr txBox="1"/>
          <p:nvPr>
            <p:ph type="title"/>
          </p:nvPr>
        </p:nvSpPr>
        <p:spPr>
          <a:xfrm>
            <a:off x="1405510" y="226691"/>
            <a:ext cx="7330500" cy="4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40" name="Google Shape;540;p109"/>
          <p:cNvSpPr txBox="1"/>
          <p:nvPr>
            <p:ph idx="1" type="subTitle"/>
          </p:nvPr>
        </p:nvSpPr>
        <p:spPr>
          <a:xfrm>
            <a:off x="1396625" y="816959"/>
            <a:ext cx="7330500" cy="5703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41" name="Google Shape;541;p109"/>
          <p:cNvSpPr txBox="1"/>
          <p:nvPr>
            <p:ph idx="2" type="body"/>
          </p:nvPr>
        </p:nvSpPr>
        <p:spPr>
          <a:xfrm>
            <a:off x="1387423" y="1701575"/>
            <a:ext cx="5589300" cy="29391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292100" lvl="3" marL="1828800" rtl="0">
              <a:spcBef>
                <a:spcPts val="1600"/>
              </a:spcBef>
              <a:spcAft>
                <a:spcPts val="0"/>
              </a:spcAft>
              <a:buSzPts val="1000"/>
              <a:buChar char="●"/>
              <a:defRPr/>
            </a:lvl4pPr>
            <a:lvl5pPr indent="-279400" lvl="4" marL="2286000" rtl="0">
              <a:spcBef>
                <a:spcPts val="1600"/>
              </a:spcBef>
              <a:spcAft>
                <a:spcPts val="0"/>
              </a:spcAft>
              <a:buSzPts val="800"/>
              <a:buChar char="○"/>
              <a:defRPr/>
            </a:lvl5pPr>
            <a:lvl6pPr indent="-279400" lvl="5" marL="2743200" rtl="0">
              <a:spcBef>
                <a:spcPts val="1600"/>
              </a:spcBef>
              <a:spcAft>
                <a:spcPts val="0"/>
              </a:spcAft>
              <a:buSzPts val="800"/>
              <a:buChar char="■"/>
              <a:defRPr/>
            </a:lvl6pPr>
            <a:lvl7pPr indent="-279400" lvl="6" marL="3200400" rtl="0">
              <a:spcBef>
                <a:spcPts val="1600"/>
              </a:spcBef>
              <a:spcAft>
                <a:spcPts val="0"/>
              </a:spcAft>
              <a:buSzPts val="800"/>
              <a:buChar char="●"/>
              <a:defRPr/>
            </a:lvl7pPr>
            <a:lvl8pPr indent="-279400" lvl="7" marL="3657600" rtl="0">
              <a:spcBef>
                <a:spcPts val="1600"/>
              </a:spcBef>
              <a:spcAft>
                <a:spcPts val="0"/>
              </a:spcAft>
              <a:buSzPts val="800"/>
              <a:buChar char="○"/>
              <a:defRPr/>
            </a:lvl8pPr>
            <a:lvl9pPr indent="-279400" lvl="8" marL="4114800" rtl="0">
              <a:spcBef>
                <a:spcPts val="1600"/>
              </a:spcBef>
              <a:spcAft>
                <a:spcPts val="1600"/>
              </a:spcAft>
              <a:buSzPts val="800"/>
              <a:buChar char="■"/>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idebar Blue - No Circles">
  <p:cSld name="BLANK_1_3_1_1_1_1_1_1_1_2_2_1_1_1_1_1_1">
    <p:bg>
      <p:bgPr>
        <a:solidFill>
          <a:srgbClr val="FFFFFF"/>
        </a:solidFill>
      </p:bgPr>
    </p:bg>
    <p:spTree>
      <p:nvGrpSpPr>
        <p:cNvPr id="542" name="Shape 542"/>
        <p:cNvGrpSpPr/>
        <p:nvPr/>
      </p:nvGrpSpPr>
      <p:grpSpPr>
        <a:xfrm>
          <a:off x="0" y="0"/>
          <a:ext cx="0" cy="0"/>
          <a:chOff x="0" y="0"/>
          <a:chExt cx="0" cy="0"/>
        </a:xfrm>
      </p:grpSpPr>
      <p:sp>
        <p:nvSpPr>
          <p:cNvPr id="543" name="Google Shape;543;p110"/>
          <p:cNvSpPr/>
          <p:nvPr/>
        </p:nvSpPr>
        <p:spPr>
          <a:xfrm>
            <a:off x="-9144" y="-1631"/>
            <a:ext cx="1034100" cy="5154300"/>
          </a:xfrm>
          <a:prstGeom prst="rect">
            <a:avLst/>
          </a:prstGeom>
          <a:gradFill>
            <a:gsLst>
              <a:gs pos="0">
                <a:srgbClr val="00A4BD"/>
              </a:gs>
              <a:gs pos="100000">
                <a:srgbClr val="6A78D1"/>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4" name="Google Shape;544;p110"/>
          <p:cNvPicPr preferRelativeResize="0"/>
          <p:nvPr/>
        </p:nvPicPr>
        <p:blipFill>
          <a:blip r:embed="rId2">
            <a:alphaModFix/>
          </a:blip>
          <a:stretch>
            <a:fillRect/>
          </a:stretch>
        </p:blipFill>
        <p:spPr>
          <a:xfrm>
            <a:off x="8445583" y="4406536"/>
            <a:ext cx="666100" cy="707213"/>
          </a:xfrm>
          <a:prstGeom prst="rect">
            <a:avLst/>
          </a:prstGeom>
          <a:noFill/>
          <a:ln>
            <a:noFill/>
          </a:ln>
        </p:spPr>
      </p:pic>
      <p:sp>
        <p:nvSpPr>
          <p:cNvPr id="545" name="Google Shape;545;p11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546" name="Google Shape;546;p110"/>
          <p:cNvSpPr txBox="1"/>
          <p:nvPr>
            <p:ph type="title"/>
          </p:nvPr>
        </p:nvSpPr>
        <p:spPr>
          <a:xfrm>
            <a:off x="1405510" y="226691"/>
            <a:ext cx="7330500" cy="4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47" name="Google Shape;547;p110"/>
          <p:cNvSpPr txBox="1"/>
          <p:nvPr>
            <p:ph idx="1" type="subTitle"/>
          </p:nvPr>
        </p:nvSpPr>
        <p:spPr>
          <a:xfrm>
            <a:off x="1396625" y="816959"/>
            <a:ext cx="7330500" cy="5703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48" name="Google Shape;548;p110"/>
          <p:cNvSpPr txBox="1"/>
          <p:nvPr>
            <p:ph idx="2" type="body"/>
          </p:nvPr>
        </p:nvSpPr>
        <p:spPr>
          <a:xfrm>
            <a:off x="1387423" y="1701575"/>
            <a:ext cx="5589300" cy="29391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292100" lvl="3" marL="1828800" rtl="0">
              <a:spcBef>
                <a:spcPts val="1600"/>
              </a:spcBef>
              <a:spcAft>
                <a:spcPts val="0"/>
              </a:spcAft>
              <a:buSzPts val="1000"/>
              <a:buChar char="●"/>
              <a:defRPr/>
            </a:lvl4pPr>
            <a:lvl5pPr indent="-279400" lvl="4" marL="2286000" rtl="0">
              <a:spcBef>
                <a:spcPts val="1600"/>
              </a:spcBef>
              <a:spcAft>
                <a:spcPts val="0"/>
              </a:spcAft>
              <a:buSzPts val="800"/>
              <a:buChar char="○"/>
              <a:defRPr/>
            </a:lvl5pPr>
            <a:lvl6pPr indent="-279400" lvl="5" marL="2743200" rtl="0">
              <a:spcBef>
                <a:spcPts val="1600"/>
              </a:spcBef>
              <a:spcAft>
                <a:spcPts val="0"/>
              </a:spcAft>
              <a:buSzPts val="800"/>
              <a:buChar char="■"/>
              <a:defRPr/>
            </a:lvl6pPr>
            <a:lvl7pPr indent="-279400" lvl="6" marL="3200400" rtl="0">
              <a:spcBef>
                <a:spcPts val="1600"/>
              </a:spcBef>
              <a:spcAft>
                <a:spcPts val="0"/>
              </a:spcAft>
              <a:buSzPts val="800"/>
              <a:buChar char="●"/>
              <a:defRPr/>
            </a:lvl7pPr>
            <a:lvl8pPr indent="-279400" lvl="7" marL="3657600" rtl="0">
              <a:spcBef>
                <a:spcPts val="1600"/>
              </a:spcBef>
              <a:spcAft>
                <a:spcPts val="0"/>
              </a:spcAft>
              <a:buSzPts val="800"/>
              <a:buChar char="○"/>
              <a:defRPr/>
            </a:lvl8pPr>
            <a:lvl9pPr indent="-279400" lvl="8" marL="4114800" rtl="0">
              <a:spcBef>
                <a:spcPts val="1600"/>
              </a:spcBef>
              <a:spcAft>
                <a:spcPts val="1600"/>
              </a:spcAft>
              <a:buSzPts val="800"/>
              <a:buChar char="■"/>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idebar Thin Pink">
  <p:cSld name="BLANK_1_3_1_1_1_1_1_1_1_1_2">
    <p:bg>
      <p:bgPr>
        <a:solidFill>
          <a:srgbClr val="FFFFFF"/>
        </a:solidFill>
      </p:bgPr>
    </p:bg>
    <p:spTree>
      <p:nvGrpSpPr>
        <p:cNvPr id="549" name="Shape 549"/>
        <p:cNvGrpSpPr/>
        <p:nvPr/>
      </p:nvGrpSpPr>
      <p:grpSpPr>
        <a:xfrm>
          <a:off x="0" y="0"/>
          <a:ext cx="0" cy="0"/>
          <a:chOff x="0" y="0"/>
          <a:chExt cx="0" cy="0"/>
        </a:xfrm>
      </p:grpSpPr>
      <p:pic>
        <p:nvPicPr>
          <p:cNvPr id="550" name="Google Shape;550;p111"/>
          <p:cNvPicPr preferRelativeResize="0"/>
          <p:nvPr/>
        </p:nvPicPr>
        <p:blipFill>
          <a:blip r:embed="rId2">
            <a:alphaModFix/>
          </a:blip>
          <a:stretch>
            <a:fillRect/>
          </a:stretch>
        </p:blipFill>
        <p:spPr>
          <a:xfrm>
            <a:off x="8445583" y="4406536"/>
            <a:ext cx="666100" cy="707213"/>
          </a:xfrm>
          <a:prstGeom prst="rect">
            <a:avLst/>
          </a:prstGeom>
          <a:noFill/>
          <a:ln>
            <a:noFill/>
          </a:ln>
        </p:spPr>
      </p:pic>
      <p:sp>
        <p:nvSpPr>
          <p:cNvPr id="551" name="Google Shape;551;p111"/>
          <p:cNvSpPr/>
          <p:nvPr/>
        </p:nvSpPr>
        <p:spPr>
          <a:xfrm>
            <a:off x="-9144" y="-1631"/>
            <a:ext cx="180000" cy="5154300"/>
          </a:xfrm>
          <a:prstGeom prst="rect">
            <a:avLst/>
          </a:prstGeom>
          <a:gradFill>
            <a:gsLst>
              <a:gs pos="0">
                <a:srgbClr val="F2545B"/>
              </a:gs>
              <a:gs pos="100000">
                <a:srgbClr val="F2547D"/>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11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553" name="Google Shape;553;p111"/>
          <p:cNvSpPr txBox="1"/>
          <p:nvPr>
            <p:ph type="title"/>
          </p:nvPr>
        </p:nvSpPr>
        <p:spPr>
          <a:xfrm>
            <a:off x="491110" y="226691"/>
            <a:ext cx="7330500" cy="4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54" name="Google Shape;554;p111"/>
          <p:cNvSpPr txBox="1"/>
          <p:nvPr>
            <p:ph idx="1" type="subTitle"/>
          </p:nvPr>
        </p:nvSpPr>
        <p:spPr>
          <a:xfrm>
            <a:off x="482225" y="816959"/>
            <a:ext cx="7330500" cy="5703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55" name="Google Shape;555;p111"/>
          <p:cNvSpPr txBox="1"/>
          <p:nvPr>
            <p:ph idx="2" type="body"/>
          </p:nvPr>
        </p:nvSpPr>
        <p:spPr>
          <a:xfrm>
            <a:off x="473023" y="1701575"/>
            <a:ext cx="5589300" cy="29391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292100" lvl="3" marL="1828800" rtl="0">
              <a:spcBef>
                <a:spcPts val="1600"/>
              </a:spcBef>
              <a:spcAft>
                <a:spcPts val="0"/>
              </a:spcAft>
              <a:buSzPts val="1000"/>
              <a:buChar char="●"/>
              <a:defRPr/>
            </a:lvl4pPr>
            <a:lvl5pPr indent="-279400" lvl="4" marL="2286000" rtl="0">
              <a:spcBef>
                <a:spcPts val="1600"/>
              </a:spcBef>
              <a:spcAft>
                <a:spcPts val="0"/>
              </a:spcAft>
              <a:buSzPts val="800"/>
              <a:buChar char="○"/>
              <a:defRPr/>
            </a:lvl5pPr>
            <a:lvl6pPr indent="-279400" lvl="5" marL="2743200" rtl="0">
              <a:spcBef>
                <a:spcPts val="1600"/>
              </a:spcBef>
              <a:spcAft>
                <a:spcPts val="0"/>
              </a:spcAft>
              <a:buSzPts val="800"/>
              <a:buChar char="■"/>
              <a:defRPr/>
            </a:lvl6pPr>
            <a:lvl7pPr indent="-279400" lvl="6" marL="3200400" rtl="0">
              <a:spcBef>
                <a:spcPts val="1600"/>
              </a:spcBef>
              <a:spcAft>
                <a:spcPts val="0"/>
              </a:spcAft>
              <a:buSzPts val="800"/>
              <a:buChar char="●"/>
              <a:defRPr/>
            </a:lvl7pPr>
            <a:lvl8pPr indent="-279400" lvl="7" marL="3657600" rtl="0">
              <a:spcBef>
                <a:spcPts val="1600"/>
              </a:spcBef>
              <a:spcAft>
                <a:spcPts val="0"/>
              </a:spcAft>
              <a:buSzPts val="800"/>
              <a:buChar char="○"/>
              <a:defRPr/>
            </a:lvl8pPr>
            <a:lvl9pPr indent="-279400" lvl="8" marL="4114800" rtl="0">
              <a:spcBef>
                <a:spcPts val="1600"/>
              </a:spcBef>
              <a:spcAft>
                <a:spcPts val="1600"/>
              </a:spcAft>
              <a:buSzPts val="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s – Light">
  <p:cSld name="BLANK_1_1_1_1_1_1_1">
    <p:bg>
      <p:bgPr>
        <a:solidFill>
          <a:srgbClr val="FFFFFF"/>
        </a:solidFill>
      </p:bgPr>
    </p:bg>
    <p:spTree>
      <p:nvGrpSpPr>
        <p:cNvPr id="49" name="Shape 49"/>
        <p:cNvGrpSpPr/>
        <p:nvPr/>
      </p:nvGrpSpPr>
      <p:grpSpPr>
        <a:xfrm>
          <a:off x="0" y="0"/>
          <a:ext cx="0" cy="0"/>
          <a:chOff x="0" y="0"/>
          <a:chExt cx="0" cy="0"/>
        </a:xfrm>
      </p:grpSpPr>
      <p:pic>
        <p:nvPicPr>
          <p:cNvPr id="50" name="Google Shape;50;p12"/>
          <p:cNvPicPr preferRelativeResize="0"/>
          <p:nvPr/>
        </p:nvPicPr>
        <p:blipFill>
          <a:blip r:embed="rId2">
            <a:alphaModFix/>
          </a:blip>
          <a:stretch>
            <a:fillRect/>
          </a:stretch>
        </p:blipFill>
        <p:spPr>
          <a:xfrm>
            <a:off x="8441728" y="4422125"/>
            <a:ext cx="585216" cy="614477"/>
          </a:xfrm>
          <a:prstGeom prst="rect">
            <a:avLst/>
          </a:prstGeom>
          <a:noFill/>
          <a:ln>
            <a:noFill/>
          </a:ln>
        </p:spPr>
      </p:pic>
      <p:pic>
        <p:nvPicPr>
          <p:cNvPr id="51" name="Google Shape;51;p12"/>
          <p:cNvPicPr preferRelativeResize="0"/>
          <p:nvPr/>
        </p:nvPicPr>
        <p:blipFill rotWithShape="1">
          <a:blip r:embed="rId3">
            <a:alphaModFix/>
          </a:blip>
          <a:srcRect b="13035" l="24151" r="50222" t="47050"/>
          <a:stretch/>
        </p:blipFill>
        <p:spPr>
          <a:xfrm flipH="1">
            <a:off x="0" y="0"/>
            <a:ext cx="2266951" cy="3812628"/>
          </a:xfrm>
          <a:prstGeom prst="rect">
            <a:avLst/>
          </a:prstGeom>
          <a:noFill/>
          <a:ln>
            <a:noFill/>
          </a:ln>
        </p:spPr>
      </p:pic>
      <p:pic>
        <p:nvPicPr>
          <p:cNvPr id="52" name="Google Shape;52;p12"/>
          <p:cNvPicPr preferRelativeResize="0"/>
          <p:nvPr/>
        </p:nvPicPr>
        <p:blipFill rotWithShape="1">
          <a:blip r:embed="rId4">
            <a:alphaModFix/>
          </a:blip>
          <a:srcRect b="32085" l="-12087" r="33135" t="-9569"/>
          <a:stretch/>
        </p:blipFill>
        <p:spPr>
          <a:xfrm flipH="1">
            <a:off x="-2" y="1371601"/>
            <a:ext cx="2762252" cy="2888877"/>
          </a:xfrm>
          <a:prstGeom prst="rect">
            <a:avLst/>
          </a:prstGeom>
          <a:noFill/>
          <a:ln>
            <a:noFill/>
          </a:ln>
        </p:spPr>
      </p:pic>
      <p:pic>
        <p:nvPicPr>
          <p:cNvPr id="53" name="Google Shape;53;p12"/>
          <p:cNvPicPr preferRelativeResize="0"/>
          <p:nvPr/>
        </p:nvPicPr>
        <p:blipFill rotWithShape="1">
          <a:blip r:embed="rId5">
            <a:alphaModFix/>
          </a:blip>
          <a:srcRect b="-3583" l="30554" r="1348" t="59668"/>
          <a:stretch/>
        </p:blipFill>
        <p:spPr>
          <a:xfrm flipH="1" rot="10800000">
            <a:off x="0" y="2705105"/>
            <a:ext cx="3809995" cy="2457445"/>
          </a:xfrm>
          <a:prstGeom prst="rect">
            <a:avLst/>
          </a:prstGeom>
          <a:noFill/>
          <a:ln>
            <a:noFill/>
          </a:ln>
        </p:spPr>
      </p:pic>
      <p:sp>
        <p:nvSpPr>
          <p:cNvPr id="54" name="Google Shape;54;p12"/>
          <p:cNvSpPr txBox="1"/>
          <p:nvPr>
            <p:ph type="title"/>
          </p:nvPr>
        </p:nvSpPr>
        <p:spPr>
          <a:xfrm>
            <a:off x="2787250" y="884175"/>
            <a:ext cx="5860500" cy="9549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None/>
              <a:defRPr b="1" sz="4800">
                <a:solidFill>
                  <a:srgbClr val="425B76"/>
                </a:solidFill>
                <a:latin typeface="Avenir"/>
                <a:ea typeface="Avenir"/>
                <a:cs typeface="Avenir"/>
                <a:sym typeface="Avenir"/>
              </a:defRPr>
            </a:lvl1pPr>
            <a:lvl2pPr lvl="1" rtl="0">
              <a:spcBef>
                <a:spcPts val="0"/>
              </a:spcBef>
              <a:spcAft>
                <a:spcPts val="0"/>
              </a:spcAft>
              <a:buNone/>
              <a:defRPr>
                <a:solidFill>
                  <a:srgbClr val="425B76"/>
                </a:solidFill>
              </a:defRPr>
            </a:lvl2pPr>
            <a:lvl3pPr lvl="2" rtl="0">
              <a:spcBef>
                <a:spcPts val="0"/>
              </a:spcBef>
              <a:spcAft>
                <a:spcPts val="0"/>
              </a:spcAft>
              <a:buNone/>
              <a:defRPr>
                <a:solidFill>
                  <a:srgbClr val="425B76"/>
                </a:solidFill>
              </a:defRPr>
            </a:lvl3pPr>
            <a:lvl4pPr lvl="3" rtl="0">
              <a:spcBef>
                <a:spcPts val="0"/>
              </a:spcBef>
              <a:spcAft>
                <a:spcPts val="0"/>
              </a:spcAft>
              <a:buNone/>
              <a:defRPr>
                <a:solidFill>
                  <a:srgbClr val="425B76"/>
                </a:solidFill>
              </a:defRPr>
            </a:lvl4pPr>
            <a:lvl5pPr lvl="4" rtl="0">
              <a:spcBef>
                <a:spcPts val="0"/>
              </a:spcBef>
              <a:spcAft>
                <a:spcPts val="0"/>
              </a:spcAft>
              <a:buNone/>
              <a:defRPr>
                <a:solidFill>
                  <a:srgbClr val="425B76"/>
                </a:solidFill>
              </a:defRPr>
            </a:lvl5pPr>
            <a:lvl6pPr lvl="5" rtl="0">
              <a:spcBef>
                <a:spcPts val="0"/>
              </a:spcBef>
              <a:spcAft>
                <a:spcPts val="0"/>
              </a:spcAft>
              <a:buNone/>
              <a:defRPr>
                <a:solidFill>
                  <a:srgbClr val="425B76"/>
                </a:solidFill>
              </a:defRPr>
            </a:lvl6pPr>
            <a:lvl7pPr lvl="6" rtl="0">
              <a:spcBef>
                <a:spcPts val="0"/>
              </a:spcBef>
              <a:spcAft>
                <a:spcPts val="0"/>
              </a:spcAft>
              <a:buNone/>
              <a:defRPr>
                <a:solidFill>
                  <a:srgbClr val="425B76"/>
                </a:solidFill>
              </a:defRPr>
            </a:lvl7pPr>
            <a:lvl8pPr lvl="7" rtl="0">
              <a:spcBef>
                <a:spcPts val="0"/>
              </a:spcBef>
              <a:spcAft>
                <a:spcPts val="0"/>
              </a:spcAft>
              <a:buNone/>
              <a:defRPr>
                <a:solidFill>
                  <a:srgbClr val="425B76"/>
                </a:solidFill>
              </a:defRPr>
            </a:lvl8pPr>
            <a:lvl9pPr lvl="8" rtl="0">
              <a:spcBef>
                <a:spcPts val="0"/>
              </a:spcBef>
              <a:spcAft>
                <a:spcPts val="0"/>
              </a:spcAft>
              <a:buNone/>
              <a:defRPr>
                <a:solidFill>
                  <a:srgbClr val="425B76"/>
                </a:solidFill>
              </a:defRPr>
            </a:lvl9pPr>
          </a:lstStyle>
          <a:p/>
        </p:txBody>
      </p:sp>
      <p:sp>
        <p:nvSpPr>
          <p:cNvPr id="55" name="Google Shape;55;p12" title="subtitle"/>
          <p:cNvSpPr txBox="1"/>
          <p:nvPr>
            <p:ph idx="1" type="subTitle"/>
          </p:nvPr>
        </p:nvSpPr>
        <p:spPr>
          <a:xfrm>
            <a:off x="2800325" y="2547825"/>
            <a:ext cx="4800900" cy="1025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None/>
              <a:defRPr sz="2400">
                <a:solidFill>
                  <a:srgbClr val="425B76"/>
                </a:solidFill>
                <a:latin typeface="Avenir"/>
                <a:ea typeface="Avenir"/>
                <a:cs typeface="Avenir"/>
                <a:sym typeface="Avenir"/>
              </a:defRPr>
            </a:lvl1pPr>
            <a:lvl2pPr lvl="1" rtl="0">
              <a:spcBef>
                <a:spcPts val="1600"/>
              </a:spcBef>
              <a:spcAft>
                <a:spcPts val="0"/>
              </a:spcAft>
              <a:buNone/>
              <a:defRPr>
                <a:solidFill>
                  <a:srgbClr val="425B76"/>
                </a:solidFill>
              </a:defRPr>
            </a:lvl2pPr>
            <a:lvl3pPr lvl="2" rtl="0">
              <a:spcBef>
                <a:spcPts val="1600"/>
              </a:spcBef>
              <a:spcAft>
                <a:spcPts val="0"/>
              </a:spcAft>
              <a:buNone/>
              <a:defRPr>
                <a:solidFill>
                  <a:srgbClr val="425B76"/>
                </a:solidFill>
              </a:defRPr>
            </a:lvl3pPr>
            <a:lvl4pPr lvl="3" rtl="0">
              <a:spcBef>
                <a:spcPts val="1600"/>
              </a:spcBef>
              <a:spcAft>
                <a:spcPts val="0"/>
              </a:spcAft>
              <a:buNone/>
              <a:defRPr>
                <a:solidFill>
                  <a:srgbClr val="425B76"/>
                </a:solidFill>
              </a:defRPr>
            </a:lvl4pPr>
            <a:lvl5pPr lvl="4" rtl="0">
              <a:spcBef>
                <a:spcPts val="1600"/>
              </a:spcBef>
              <a:spcAft>
                <a:spcPts val="0"/>
              </a:spcAft>
              <a:buNone/>
              <a:defRPr>
                <a:solidFill>
                  <a:srgbClr val="425B76"/>
                </a:solidFill>
              </a:defRPr>
            </a:lvl5pPr>
            <a:lvl6pPr lvl="5" rtl="0">
              <a:spcBef>
                <a:spcPts val="1600"/>
              </a:spcBef>
              <a:spcAft>
                <a:spcPts val="0"/>
              </a:spcAft>
              <a:buNone/>
              <a:defRPr>
                <a:solidFill>
                  <a:srgbClr val="425B76"/>
                </a:solidFill>
              </a:defRPr>
            </a:lvl6pPr>
            <a:lvl7pPr lvl="6" rtl="0">
              <a:spcBef>
                <a:spcPts val="1600"/>
              </a:spcBef>
              <a:spcAft>
                <a:spcPts val="0"/>
              </a:spcAft>
              <a:buNone/>
              <a:defRPr>
                <a:solidFill>
                  <a:srgbClr val="425B76"/>
                </a:solidFill>
              </a:defRPr>
            </a:lvl7pPr>
            <a:lvl8pPr lvl="7" rtl="0">
              <a:spcBef>
                <a:spcPts val="1600"/>
              </a:spcBef>
              <a:spcAft>
                <a:spcPts val="0"/>
              </a:spcAft>
              <a:buNone/>
              <a:defRPr>
                <a:solidFill>
                  <a:srgbClr val="425B76"/>
                </a:solidFill>
              </a:defRPr>
            </a:lvl8pPr>
            <a:lvl9pPr lvl="8" rtl="0">
              <a:spcBef>
                <a:spcPts val="1600"/>
              </a:spcBef>
              <a:spcAft>
                <a:spcPts val="1600"/>
              </a:spcAft>
              <a:buNone/>
              <a:defRPr>
                <a:solidFill>
                  <a:srgbClr val="425B76"/>
                </a:solidFill>
              </a:defRPr>
            </a:lvl9pPr>
          </a:lstStyle>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idebar Thin Pink / Orange">
  <p:cSld name="BLANK_1_3_1_1_1_1_1_1_1_1_2_1">
    <p:bg>
      <p:bgPr>
        <a:solidFill>
          <a:srgbClr val="FFFFFF"/>
        </a:solidFill>
      </p:bgPr>
    </p:bg>
    <p:spTree>
      <p:nvGrpSpPr>
        <p:cNvPr id="556" name="Shape 556"/>
        <p:cNvGrpSpPr/>
        <p:nvPr/>
      </p:nvGrpSpPr>
      <p:grpSpPr>
        <a:xfrm>
          <a:off x="0" y="0"/>
          <a:ext cx="0" cy="0"/>
          <a:chOff x="0" y="0"/>
          <a:chExt cx="0" cy="0"/>
        </a:xfrm>
      </p:grpSpPr>
      <p:pic>
        <p:nvPicPr>
          <p:cNvPr id="557" name="Google Shape;557;p112"/>
          <p:cNvPicPr preferRelativeResize="0"/>
          <p:nvPr/>
        </p:nvPicPr>
        <p:blipFill>
          <a:blip r:embed="rId2">
            <a:alphaModFix/>
          </a:blip>
          <a:stretch>
            <a:fillRect/>
          </a:stretch>
        </p:blipFill>
        <p:spPr>
          <a:xfrm>
            <a:off x="8445583" y="4406536"/>
            <a:ext cx="666100" cy="707213"/>
          </a:xfrm>
          <a:prstGeom prst="rect">
            <a:avLst/>
          </a:prstGeom>
          <a:noFill/>
          <a:ln>
            <a:noFill/>
          </a:ln>
        </p:spPr>
      </p:pic>
      <p:sp>
        <p:nvSpPr>
          <p:cNvPr id="558" name="Google Shape;558;p112"/>
          <p:cNvSpPr/>
          <p:nvPr/>
        </p:nvSpPr>
        <p:spPr>
          <a:xfrm>
            <a:off x="-9144" y="-1631"/>
            <a:ext cx="180000" cy="5154300"/>
          </a:xfrm>
          <a:prstGeom prst="rect">
            <a:avLst/>
          </a:prstGeom>
          <a:gradFill>
            <a:gsLst>
              <a:gs pos="0">
                <a:srgbClr val="FF7A59"/>
              </a:gs>
              <a:gs pos="100000">
                <a:srgbClr val="F2545B"/>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11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560" name="Google Shape;560;p112"/>
          <p:cNvSpPr txBox="1"/>
          <p:nvPr>
            <p:ph type="title"/>
          </p:nvPr>
        </p:nvSpPr>
        <p:spPr>
          <a:xfrm>
            <a:off x="491110" y="226691"/>
            <a:ext cx="7330500" cy="4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61" name="Google Shape;561;p112"/>
          <p:cNvSpPr txBox="1"/>
          <p:nvPr>
            <p:ph idx="1" type="subTitle"/>
          </p:nvPr>
        </p:nvSpPr>
        <p:spPr>
          <a:xfrm>
            <a:off x="482225" y="816959"/>
            <a:ext cx="7330500" cy="5703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62" name="Google Shape;562;p112"/>
          <p:cNvSpPr txBox="1"/>
          <p:nvPr>
            <p:ph idx="2" type="body"/>
          </p:nvPr>
        </p:nvSpPr>
        <p:spPr>
          <a:xfrm>
            <a:off x="473023" y="1701575"/>
            <a:ext cx="5589300" cy="29391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292100" lvl="3" marL="1828800" rtl="0">
              <a:spcBef>
                <a:spcPts val="1600"/>
              </a:spcBef>
              <a:spcAft>
                <a:spcPts val="0"/>
              </a:spcAft>
              <a:buSzPts val="1000"/>
              <a:buChar char="●"/>
              <a:defRPr/>
            </a:lvl4pPr>
            <a:lvl5pPr indent="-279400" lvl="4" marL="2286000" rtl="0">
              <a:spcBef>
                <a:spcPts val="1600"/>
              </a:spcBef>
              <a:spcAft>
                <a:spcPts val="0"/>
              </a:spcAft>
              <a:buSzPts val="800"/>
              <a:buChar char="○"/>
              <a:defRPr/>
            </a:lvl5pPr>
            <a:lvl6pPr indent="-279400" lvl="5" marL="2743200" rtl="0">
              <a:spcBef>
                <a:spcPts val="1600"/>
              </a:spcBef>
              <a:spcAft>
                <a:spcPts val="0"/>
              </a:spcAft>
              <a:buSzPts val="800"/>
              <a:buChar char="■"/>
              <a:defRPr/>
            </a:lvl6pPr>
            <a:lvl7pPr indent="-279400" lvl="6" marL="3200400" rtl="0">
              <a:spcBef>
                <a:spcPts val="1600"/>
              </a:spcBef>
              <a:spcAft>
                <a:spcPts val="0"/>
              </a:spcAft>
              <a:buSzPts val="800"/>
              <a:buChar char="●"/>
              <a:defRPr/>
            </a:lvl7pPr>
            <a:lvl8pPr indent="-279400" lvl="7" marL="3657600" rtl="0">
              <a:spcBef>
                <a:spcPts val="1600"/>
              </a:spcBef>
              <a:spcAft>
                <a:spcPts val="0"/>
              </a:spcAft>
              <a:buSzPts val="800"/>
              <a:buChar char="○"/>
              <a:defRPr/>
            </a:lvl8pPr>
            <a:lvl9pPr indent="-279400" lvl="8" marL="4114800" rtl="0">
              <a:spcBef>
                <a:spcPts val="1600"/>
              </a:spcBef>
              <a:spcAft>
                <a:spcPts val="1600"/>
              </a:spcAft>
              <a:buSzPts val="800"/>
              <a:buChar char="■"/>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idebar Thin Orange">
  <p:cSld name="BLANK_1_3_1_1_1_1_1_1_1_1">
    <p:bg>
      <p:bgPr>
        <a:solidFill>
          <a:srgbClr val="FFFFFF"/>
        </a:solidFill>
      </p:bgPr>
    </p:bg>
    <p:spTree>
      <p:nvGrpSpPr>
        <p:cNvPr id="563" name="Shape 563"/>
        <p:cNvGrpSpPr/>
        <p:nvPr/>
      </p:nvGrpSpPr>
      <p:grpSpPr>
        <a:xfrm>
          <a:off x="0" y="0"/>
          <a:ext cx="0" cy="0"/>
          <a:chOff x="0" y="0"/>
          <a:chExt cx="0" cy="0"/>
        </a:xfrm>
      </p:grpSpPr>
      <p:pic>
        <p:nvPicPr>
          <p:cNvPr id="564" name="Google Shape;564;p113"/>
          <p:cNvPicPr preferRelativeResize="0"/>
          <p:nvPr/>
        </p:nvPicPr>
        <p:blipFill>
          <a:blip r:embed="rId2">
            <a:alphaModFix/>
          </a:blip>
          <a:stretch>
            <a:fillRect/>
          </a:stretch>
        </p:blipFill>
        <p:spPr>
          <a:xfrm>
            <a:off x="8445583" y="4406536"/>
            <a:ext cx="666100" cy="707213"/>
          </a:xfrm>
          <a:prstGeom prst="rect">
            <a:avLst/>
          </a:prstGeom>
          <a:noFill/>
          <a:ln>
            <a:noFill/>
          </a:ln>
        </p:spPr>
      </p:pic>
      <p:sp>
        <p:nvSpPr>
          <p:cNvPr id="565" name="Google Shape;565;p113"/>
          <p:cNvSpPr/>
          <p:nvPr/>
        </p:nvSpPr>
        <p:spPr>
          <a:xfrm>
            <a:off x="-9144" y="-1631"/>
            <a:ext cx="180000" cy="5154300"/>
          </a:xfrm>
          <a:prstGeom prst="rect">
            <a:avLst/>
          </a:prstGeom>
          <a:gradFill>
            <a:gsLst>
              <a:gs pos="0">
                <a:srgbClr val="FF8F59"/>
              </a:gs>
              <a:gs pos="100000">
                <a:srgbClr val="FF7A5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11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567" name="Google Shape;567;p113"/>
          <p:cNvSpPr txBox="1"/>
          <p:nvPr>
            <p:ph type="title"/>
          </p:nvPr>
        </p:nvSpPr>
        <p:spPr>
          <a:xfrm>
            <a:off x="491110" y="226691"/>
            <a:ext cx="7330500" cy="4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68" name="Google Shape;568;p113"/>
          <p:cNvSpPr txBox="1"/>
          <p:nvPr>
            <p:ph idx="1" type="subTitle"/>
          </p:nvPr>
        </p:nvSpPr>
        <p:spPr>
          <a:xfrm>
            <a:off x="482225" y="816959"/>
            <a:ext cx="7330500" cy="5703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69" name="Google Shape;569;p113"/>
          <p:cNvSpPr txBox="1"/>
          <p:nvPr>
            <p:ph idx="2" type="body"/>
          </p:nvPr>
        </p:nvSpPr>
        <p:spPr>
          <a:xfrm>
            <a:off x="473023" y="1701575"/>
            <a:ext cx="5589300" cy="29391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292100" lvl="3" marL="1828800" rtl="0">
              <a:spcBef>
                <a:spcPts val="1600"/>
              </a:spcBef>
              <a:spcAft>
                <a:spcPts val="0"/>
              </a:spcAft>
              <a:buSzPts val="1000"/>
              <a:buChar char="●"/>
              <a:defRPr/>
            </a:lvl4pPr>
            <a:lvl5pPr indent="-279400" lvl="4" marL="2286000" rtl="0">
              <a:spcBef>
                <a:spcPts val="1600"/>
              </a:spcBef>
              <a:spcAft>
                <a:spcPts val="0"/>
              </a:spcAft>
              <a:buSzPts val="800"/>
              <a:buChar char="○"/>
              <a:defRPr/>
            </a:lvl5pPr>
            <a:lvl6pPr indent="-279400" lvl="5" marL="2743200" rtl="0">
              <a:spcBef>
                <a:spcPts val="1600"/>
              </a:spcBef>
              <a:spcAft>
                <a:spcPts val="0"/>
              </a:spcAft>
              <a:buSzPts val="800"/>
              <a:buChar char="■"/>
              <a:defRPr/>
            </a:lvl6pPr>
            <a:lvl7pPr indent="-279400" lvl="6" marL="3200400" rtl="0">
              <a:spcBef>
                <a:spcPts val="1600"/>
              </a:spcBef>
              <a:spcAft>
                <a:spcPts val="0"/>
              </a:spcAft>
              <a:buSzPts val="800"/>
              <a:buChar char="●"/>
              <a:defRPr/>
            </a:lvl7pPr>
            <a:lvl8pPr indent="-279400" lvl="7" marL="3657600" rtl="0">
              <a:spcBef>
                <a:spcPts val="1600"/>
              </a:spcBef>
              <a:spcAft>
                <a:spcPts val="0"/>
              </a:spcAft>
              <a:buSzPts val="800"/>
              <a:buChar char="○"/>
              <a:defRPr/>
            </a:lvl8pPr>
            <a:lvl9pPr indent="-279400" lvl="8" marL="4114800" rtl="0">
              <a:spcBef>
                <a:spcPts val="1600"/>
              </a:spcBef>
              <a:spcAft>
                <a:spcPts val="1600"/>
              </a:spcAft>
              <a:buSzPts val="800"/>
              <a:buChar char="■"/>
              <a:defRPr/>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idebar Thin Yellow">
  <p:cSld name="BLANK_1_3_1_1_1_1_1_1_1_1_3">
    <p:bg>
      <p:bgPr>
        <a:solidFill>
          <a:srgbClr val="FFFFFF"/>
        </a:solidFill>
      </p:bgPr>
    </p:bg>
    <p:spTree>
      <p:nvGrpSpPr>
        <p:cNvPr id="570" name="Shape 570"/>
        <p:cNvGrpSpPr/>
        <p:nvPr/>
      </p:nvGrpSpPr>
      <p:grpSpPr>
        <a:xfrm>
          <a:off x="0" y="0"/>
          <a:ext cx="0" cy="0"/>
          <a:chOff x="0" y="0"/>
          <a:chExt cx="0" cy="0"/>
        </a:xfrm>
      </p:grpSpPr>
      <p:pic>
        <p:nvPicPr>
          <p:cNvPr id="571" name="Google Shape;571;p114"/>
          <p:cNvPicPr preferRelativeResize="0"/>
          <p:nvPr/>
        </p:nvPicPr>
        <p:blipFill>
          <a:blip r:embed="rId2">
            <a:alphaModFix/>
          </a:blip>
          <a:stretch>
            <a:fillRect/>
          </a:stretch>
        </p:blipFill>
        <p:spPr>
          <a:xfrm>
            <a:off x="8445583" y="4406536"/>
            <a:ext cx="666100" cy="707213"/>
          </a:xfrm>
          <a:prstGeom prst="rect">
            <a:avLst/>
          </a:prstGeom>
          <a:noFill/>
          <a:ln>
            <a:noFill/>
          </a:ln>
        </p:spPr>
      </p:pic>
      <p:sp>
        <p:nvSpPr>
          <p:cNvPr id="572" name="Google Shape;572;p114"/>
          <p:cNvSpPr/>
          <p:nvPr/>
        </p:nvSpPr>
        <p:spPr>
          <a:xfrm>
            <a:off x="-9144" y="-1631"/>
            <a:ext cx="180000" cy="5154300"/>
          </a:xfrm>
          <a:prstGeom prst="rect">
            <a:avLst/>
          </a:prstGeom>
          <a:gradFill>
            <a:gsLst>
              <a:gs pos="0">
                <a:srgbClr val="FF8F59"/>
              </a:gs>
              <a:gs pos="100000">
                <a:srgbClr val="F5C26B"/>
              </a:gs>
            </a:gsLst>
            <a:lin ang="1890073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11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574" name="Google Shape;574;p114"/>
          <p:cNvSpPr txBox="1"/>
          <p:nvPr>
            <p:ph type="title"/>
          </p:nvPr>
        </p:nvSpPr>
        <p:spPr>
          <a:xfrm>
            <a:off x="491110" y="226691"/>
            <a:ext cx="7330500" cy="4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75" name="Google Shape;575;p114"/>
          <p:cNvSpPr txBox="1"/>
          <p:nvPr>
            <p:ph idx="1" type="subTitle"/>
          </p:nvPr>
        </p:nvSpPr>
        <p:spPr>
          <a:xfrm>
            <a:off x="482225" y="816959"/>
            <a:ext cx="7330500" cy="5703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76" name="Google Shape;576;p114"/>
          <p:cNvSpPr txBox="1"/>
          <p:nvPr>
            <p:ph idx="2" type="body"/>
          </p:nvPr>
        </p:nvSpPr>
        <p:spPr>
          <a:xfrm>
            <a:off x="473023" y="1701575"/>
            <a:ext cx="5589300" cy="29391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292100" lvl="3" marL="1828800" rtl="0">
              <a:spcBef>
                <a:spcPts val="1600"/>
              </a:spcBef>
              <a:spcAft>
                <a:spcPts val="0"/>
              </a:spcAft>
              <a:buSzPts val="1000"/>
              <a:buChar char="●"/>
              <a:defRPr/>
            </a:lvl4pPr>
            <a:lvl5pPr indent="-279400" lvl="4" marL="2286000" rtl="0">
              <a:spcBef>
                <a:spcPts val="1600"/>
              </a:spcBef>
              <a:spcAft>
                <a:spcPts val="0"/>
              </a:spcAft>
              <a:buSzPts val="800"/>
              <a:buChar char="○"/>
              <a:defRPr/>
            </a:lvl5pPr>
            <a:lvl6pPr indent="-279400" lvl="5" marL="2743200" rtl="0">
              <a:spcBef>
                <a:spcPts val="1600"/>
              </a:spcBef>
              <a:spcAft>
                <a:spcPts val="0"/>
              </a:spcAft>
              <a:buSzPts val="800"/>
              <a:buChar char="■"/>
              <a:defRPr/>
            </a:lvl6pPr>
            <a:lvl7pPr indent="-279400" lvl="6" marL="3200400" rtl="0">
              <a:spcBef>
                <a:spcPts val="1600"/>
              </a:spcBef>
              <a:spcAft>
                <a:spcPts val="0"/>
              </a:spcAft>
              <a:buSzPts val="800"/>
              <a:buChar char="●"/>
              <a:defRPr/>
            </a:lvl7pPr>
            <a:lvl8pPr indent="-279400" lvl="7" marL="3657600" rtl="0">
              <a:spcBef>
                <a:spcPts val="1600"/>
              </a:spcBef>
              <a:spcAft>
                <a:spcPts val="0"/>
              </a:spcAft>
              <a:buSzPts val="800"/>
              <a:buChar char="○"/>
              <a:defRPr/>
            </a:lvl8pPr>
            <a:lvl9pPr indent="-279400" lvl="8" marL="4114800" rtl="0">
              <a:spcBef>
                <a:spcPts val="1600"/>
              </a:spcBef>
              <a:spcAft>
                <a:spcPts val="1600"/>
              </a:spcAft>
              <a:buSzPts val="800"/>
              <a:buChar char="■"/>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idebar Thin Green">
  <p:cSld name="BLANK_1_3_1_1_1_1_1_1_1_1_3_1">
    <p:bg>
      <p:bgPr>
        <a:solidFill>
          <a:srgbClr val="FFFFFF"/>
        </a:solidFill>
      </p:bgPr>
    </p:bg>
    <p:spTree>
      <p:nvGrpSpPr>
        <p:cNvPr id="577" name="Shape 577"/>
        <p:cNvGrpSpPr/>
        <p:nvPr/>
      </p:nvGrpSpPr>
      <p:grpSpPr>
        <a:xfrm>
          <a:off x="0" y="0"/>
          <a:ext cx="0" cy="0"/>
          <a:chOff x="0" y="0"/>
          <a:chExt cx="0" cy="0"/>
        </a:xfrm>
      </p:grpSpPr>
      <p:pic>
        <p:nvPicPr>
          <p:cNvPr id="578" name="Google Shape;578;p115"/>
          <p:cNvPicPr preferRelativeResize="0"/>
          <p:nvPr/>
        </p:nvPicPr>
        <p:blipFill>
          <a:blip r:embed="rId2">
            <a:alphaModFix/>
          </a:blip>
          <a:stretch>
            <a:fillRect/>
          </a:stretch>
        </p:blipFill>
        <p:spPr>
          <a:xfrm>
            <a:off x="8445583" y="4406536"/>
            <a:ext cx="666100" cy="707213"/>
          </a:xfrm>
          <a:prstGeom prst="rect">
            <a:avLst/>
          </a:prstGeom>
          <a:noFill/>
          <a:ln>
            <a:noFill/>
          </a:ln>
        </p:spPr>
      </p:pic>
      <p:sp>
        <p:nvSpPr>
          <p:cNvPr id="579" name="Google Shape;579;p115"/>
          <p:cNvSpPr/>
          <p:nvPr/>
        </p:nvSpPr>
        <p:spPr>
          <a:xfrm>
            <a:off x="-9144" y="-1631"/>
            <a:ext cx="180000" cy="5154300"/>
          </a:xfrm>
          <a:prstGeom prst="rect">
            <a:avLst/>
          </a:prstGeom>
          <a:gradFill>
            <a:gsLst>
              <a:gs pos="0">
                <a:srgbClr val="00A4BD"/>
              </a:gs>
              <a:gs pos="100000">
                <a:srgbClr val="00BDA5"/>
              </a:gs>
            </a:gsLst>
            <a:lin ang="1890073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11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581" name="Google Shape;581;p115"/>
          <p:cNvSpPr txBox="1"/>
          <p:nvPr>
            <p:ph type="title"/>
          </p:nvPr>
        </p:nvSpPr>
        <p:spPr>
          <a:xfrm>
            <a:off x="491110" y="226691"/>
            <a:ext cx="7330500" cy="4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82" name="Google Shape;582;p115"/>
          <p:cNvSpPr txBox="1"/>
          <p:nvPr>
            <p:ph idx="1" type="subTitle"/>
          </p:nvPr>
        </p:nvSpPr>
        <p:spPr>
          <a:xfrm>
            <a:off x="482225" y="816959"/>
            <a:ext cx="7330500" cy="5703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83" name="Google Shape;583;p115"/>
          <p:cNvSpPr txBox="1"/>
          <p:nvPr>
            <p:ph idx="2" type="body"/>
          </p:nvPr>
        </p:nvSpPr>
        <p:spPr>
          <a:xfrm>
            <a:off x="473023" y="1701575"/>
            <a:ext cx="5589300" cy="29391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292100" lvl="3" marL="1828800" rtl="0">
              <a:spcBef>
                <a:spcPts val="1600"/>
              </a:spcBef>
              <a:spcAft>
                <a:spcPts val="0"/>
              </a:spcAft>
              <a:buSzPts val="1000"/>
              <a:buChar char="●"/>
              <a:defRPr/>
            </a:lvl4pPr>
            <a:lvl5pPr indent="-279400" lvl="4" marL="2286000" rtl="0">
              <a:spcBef>
                <a:spcPts val="1600"/>
              </a:spcBef>
              <a:spcAft>
                <a:spcPts val="0"/>
              </a:spcAft>
              <a:buSzPts val="800"/>
              <a:buChar char="○"/>
              <a:defRPr/>
            </a:lvl5pPr>
            <a:lvl6pPr indent="-279400" lvl="5" marL="2743200" rtl="0">
              <a:spcBef>
                <a:spcPts val="1600"/>
              </a:spcBef>
              <a:spcAft>
                <a:spcPts val="0"/>
              </a:spcAft>
              <a:buSzPts val="800"/>
              <a:buChar char="■"/>
              <a:defRPr/>
            </a:lvl6pPr>
            <a:lvl7pPr indent="-279400" lvl="6" marL="3200400" rtl="0">
              <a:spcBef>
                <a:spcPts val="1600"/>
              </a:spcBef>
              <a:spcAft>
                <a:spcPts val="0"/>
              </a:spcAft>
              <a:buSzPts val="800"/>
              <a:buChar char="●"/>
              <a:defRPr/>
            </a:lvl7pPr>
            <a:lvl8pPr indent="-279400" lvl="7" marL="3657600" rtl="0">
              <a:spcBef>
                <a:spcPts val="1600"/>
              </a:spcBef>
              <a:spcAft>
                <a:spcPts val="0"/>
              </a:spcAft>
              <a:buSzPts val="800"/>
              <a:buChar char="○"/>
              <a:defRPr/>
            </a:lvl8pPr>
            <a:lvl9pPr indent="-279400" lvl="8" marL="4114800" rtl="0">
              <a:spcBef>
                <a:spcPts val="1600"/>
              </a:spcBef>
              <a:spcAft>
                <a:spcPts val="1600"/>
              </a:spcAft>
              <a:buSzPts val="800"/>
              <a:buChar char="■"/>
              <a:defRPr/>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idebar Thin Blue">
  <p:cSld name="BLANK_1_3_1_1_1_1_1_1_1_1_3_1_1">
    <p:bg>
      <p:bgPr>
        <a:solidFill>
          <a:srgbClr val="FFFFFF"/>
        </a:solidFill>
      </p:bgPr>
    </p:bg>
    <p:spTree>
      <p:nvGrpSpPr>
        <p:cNvPr id="584" name="Shape 584"/>
        <p:cNvGrpSpPr/>
        <p:nvPr/>
      </p:nvGrpSpPr>
      <p:grpSpPr>
        <a:xfrm>
          <a:off x="0" y="0"/>
          <a:ext cx="0" cy="0"/>
          <a:chOff x="0" y="0"/>
          <a:chExt cx="0" cy="0"/>
        </a:xfrm>
      </p:grpSpPr>
      <p:pic>
        <p:nvPicPr>
          <p:cNvPr id="585" name="Google Shape;585;p116"/>
          <p:cNvPicPr preferRelativeResize="0"/>
          <p:nvPr/>
        </p:nvPicPr>
        <p:blipFill>
          <a:blip r:embed="rId2">
            <a:alphaModFix/>
          </a:blip>
          <a:stretch>
            <a:fillRect/>
          </a:stretch>
        </p:blipFill>
        <p:spPr>
          <a:xfrm>
            <a:off x="8445583" y="4406536"/>
            <a:ext cx="666100" cy="707213"/>
          </a:xfrm>
          <a:prstGeom prst="rect">
            <a:avLst/>
          </a:prstGeom>
          <a:noFill/>
          <a:ln>
            <a:noFill/>
          </a:ln>
        </p:spPr>
      </p:pic>
      <p:sp>
        <p:nvSpPr>
          <p:cNvPr id="586" name="Google Shape;586;p116"/>
          <p:cNvSpPr/>
          <p:nvPr/>
        </p:nvSpPr>
        <p:spPr>
          <a:xfrm>
            <a:off x="-9144" y="-1631"/>
            <a:ext cx="180000" cy="5154300"/>
          </a:xfrm>
          <a:prstGeom prst="rect">
            <a:avLst/>
          </a:prstGeom>
          <a:gradFill>
            <a:gsLst>
              <a:gs pos="0">
                <a:srgbClr val="00A4BD"/>
              </a:gs>
              <a:gs pos="100000">
                <a:srgbClr val="6A78D1"/>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11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588" name="Google Shape;588;p116"/>
          <p:cNvSpPr txBox="1"/>
          <p:nvPr>
            <p:ph type="title"/>
          </p:nvPr>
        </p:nvSpPr>
        <p:spPr>
          <a:xfrm>
            <a:off x="491110" y="226691"/>
            <a:ext cx="7330500" cy="4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89" name="Google Shape;589;p116"/>
          <p:cNvSpPr txBox="1"/>
          <p:nvPr>
            <p:ph idx="1" type="subTitle"/>
          </p:nvPr>
        </p:nvSpPr>
        <p:spPr>
          <a:xfrm>
            <a:off x="482225" y="816959"/>
            <a:ext cx="7330500" cy="5703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90" name="Google Shape;590;p116"/>
          <p:cNvSpPr txBox="1"/>
          <p:nvPr>
            <p:ph idx="2" type="body"/>
          </p:nvPr>
        </p:nvSpPr>
        <p:spPr>
          <a:xfrm>
            <a:off x="473023" y="1701575"/>
            <a:ext cx="5589300" cy="29391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292100" lvl="3" marL="1828800" rtl="0">
              <a:spcBef>
                <a:spcPts val="1600"/>
              </a:spcBef>
              <a:spcAft>
                <a:spcPts val="0"/>
              </a:spcAft>
              <a:buSzPts val="1000"/>
              <a:buChar char="●"/>
              <a:defRPr/>
            </a:lvl4pPr>
            <a:lvl5pPr indent="-279400" lvl="4" marL="2286000" rtl="0">
              <a:spcBef>
                <a:spcPts val="1600"/>
              </a:spcBef>
              <a:spcAft>
                <a:spcPts val="0"/>
              </a:spcAft>
              <a:buSzPts val="800"/>
              <a:buChar char="○"/>
              <a:defRPr/>
            </a:lvl5pPr>
            <a:lvl6pPr indent="-279400" lvl="5" marL="2743200" rtl="0">
              <a:spcBef>
                <a:spcPts val="1600"/>
              </a:spcBef>
              <a:spcAft>
                <a:spcPts val="0"/>
              </a:spcAft>
              <a:buSzPts val="800"/>
              <a:buChar char="■"/>
              <a:defRPr/>
            </a:lvl6pPr>
            <a:lvl7pPr indent="-279400" lvl="6" marL="3200400" rtl="0">
              <a:spcBef>
                <a:spcPts val="1600"/>
              </a:spcBef>
              <a:spcAft>
                <a:spcPts val="0"/>
              </a:spcAft>
              <a:buSzPts val="800"/>
              <a:buChar char="●"/>
              <a:defRPr/>
            </a:lvl7pPr>
            <a:lvl8pPr indent="-279400" lvl="7" marL="3657600" rtl="0">
              <a:spcBef>
                <a:spcPts val="1600"/>
              </a:spcBef>
              <a:spcAft>
                <a:spcPts val="0"/>
              </a:spcAft>
              <a:buSzPts val="800"/>
              <a:buChar char="○"/>
              <a:defRPr/>
            </a:lvl8pPr>
            <a:lvl9pPr indent="-279400" lvl="8" marL="4114800" rtl="0">
              <a:spcBef>
                <a:spcPts val="1600"/>
              </a:spcBef>
              <a:spcAft>
                <a:spcPts val="1600"/>
              </a:spcAft>
              <a:buSzPts val="800"/>
              <a:buChar char="■"/>
              <a:defRPr/>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idebar Thin Dark">
  <p:cSld name="BLANK_1_3_1_1_1_1_1_1_1_1_1">
    <p:bg>
      <p:bgPr>
        <a:solidFill>
          <a:srgbClr val="33475B"/>
        </a:solidFill>
      </p:bgPr>
    </p:bg>
    <p:spTree>
      <p:nvGrpSpPr>
        <p:cNvPr id="591" name="Shape 591"/>
        <p:cNvGrpSpPr/>
        <p:nvPr/>
      </p:nvGrpSpPr>
      <p:grpSpPr>
        <a:xfrm>
          <a:off x="0" y="0"/>
          <a:ext cx="0" cy="0"/>
          <a:chOff x="0" y="0"/>
          <a:chExt cx="0" cy="0"/>
        </a:xfrm>
      </p:grpSpPr>
      <p:sp>
        <p:nvSpPr>
          <p:cNvPr id="592" name="Google Shape;592;p117"/>
          <p:cNvSpPr txBox="1"/>
          <p:nvPr>
            <p:ph idx="1" type="subTitle"/>
          </p:nvPr>
        </p:nvSpPr>
        <p:spPr>
          <a:xfrm>
            <a:off x="370076" y="1030225"/>
            <a:ext cx="4157400" cy="567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300">
                <a:solidFill>
                  <a:srgbClr val="FFFFFF"/>
                </a:solidFill>
              </a:defRPr>
            </a:lvl1pPr>
            <a:lvl2pPr lvl="1" rtl="0">
              <a:spcBef>
                <a:spcPts val="1600"/>
              </a:spcBef>
              <a:spcAft>
                <a:spcPts val="0"/>
              </a:spcAft>
              <a:buNone/>
              <a:defRPr>
                <a:solidFill>
                  <a:srgbClr val="FFFFFF"/>
                </a:solidFill>
              </a:defRPr>
            </a:lvl2pPr>
            <a:lvl3pPr lvl="2" rtl="0">
              <a:spcBef>
                <a:spcPts val="1600"/>
              </a:spcBef>
              <a:spcAft>
                <a:spcPts val="0"/>
              </a:spcAft>
              <a:buNone/>
              <a:defRPr>
                <a:solidFill>
                  <a:srgbClr val="FFFFFF"/>
                </a:solidFill>
              </a:defRPr>
            </a:lvl3pPr>
            <a:lvl4pPr lvl="3" rtl="0">
              <a:spcBef>
                <a:spcPts val="1600"/>
              </a:spcBef>
              <a:spcAft>
                <a:spcPts val="0"/>
              </a:spcAft>
              <a:buNone/>
              <a:defRPr>
                <a:solidFill>
                  <a:srgbClr val="FFFFFF"/>
                </a:solidFill>
              </a:defRPr>
            </a:lvl4pPr>
            <a:lvl5pPr lvl="4" rtl="0">
              <a:spcBef>
                <a:spcPts val="1600"/>
              </a:spcBef>
              <a:spcAft>
                <a:spcPts val="0"/>
              </a:spcAft>
              <a:buNone/>
              <a:defRPr>
                <a:solidFill>
                  <a:srgbClr val="FFFFFF"/>
                </a:solidFill>
              </a:defRPr>
            </a:lvl5pPr>
            <a:lvl6pPr lvl="5" rtl="0">
              <a:spcBef>
                <a:spcPts val="1600"/>
              </a:spcBef>
              <a:spcAft>
                <a:spcPts val="0"/>
              </a:spcAft>
              <a:buNone/>
              <a:defRPr>
                <a:solidFill>
                  <a:srgbClr val="FFFFFF"/>
                </a:solidFill>
              </a:defRPr>
            </a:lvl6pPr>
            <a:lvl7pPr lvl="6" rtl="0">
              <a:spcBef>
                <a:spcPts val="1600"/>
              </a:spcBef>
              <a:spcAft>
                <a:spcPts val="0"/>
              </a:spcAft>
              <a:buNone/>
              <a:defRPr>
                <a:solidFill>
                  <a:srgbClr val="FFFFFF"/>
                </a:solidFill>
              </a:defRPr>
            </a:lvl7pPr>
            <a:lvl8pPr lvl="7" rtl="0">
              <a:spcBef>
                <a:spcPts val="1600"/>
              </a:spcBef>
              <a:spcAft>
                <a:spcPts val="0"/>
              </a:spcAft>
              <a:buNone/>
              <a:defRPr>
                <a:solidFill>
                  <a:srgbClr val="FFFFFF"/>
                </a:solidFill>
              </a:defRPr>
            </a:lvl8pPr>
            <a:lvl9pPr lvl="8" rtl="0">
              <a:spcBef>
                <a:spcPts val="1600"/>
              </a:spcBef>
              <a:spcAft>
                <a:spcPts val="1600"/>
              </a:spcAft>
              <a:buNone/>
              <a:defRPr>
                <a:solidFill>
                  <a:srgbClr val="FFFFFF"/>
                </a:solidFill>
              </a:defRPr>
            </a:lvl9pPr>
          </a:lstStyle>
          <a:p/>
        </p:txBody>
      </p:sp>
      <p:sp>
        <p:nvSpPr>
          <p:cNvPr id="593" name="Google Shape;593;p117"/>
          <p:cNvSpPr txBox="1"/>
          <p:nvPr>
            <p:ph type="title"/>
          </p:nvPr>
        </p:nvSpPr>
        <p:spPr>
          <a:xfrm>
            <a:off x="370076" y="1405100"/>
            <a:ext cx="6076500" cy="4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594" name="Google Shape;594;p117"/>
          <p:cNvSpPr/>
          <p:nvPr/>
        </p:nvSpPr>
        <p:spPr>
          <a:xfrm>
            <a:off x="-9144" y="-1631"/>
            <a:ext cx="180000" cy="5154300"/>
          </a:xfrm>
          <a:prstGeom prst="rect">
            <a:avLst/>
          </a:prstGeom>
          <a:solidFill>
            <a:srgbClr val="99AC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95" name="Google Shape;595;p117"/>
          <p:cNvPicPr preferRelativeResize="0"/>
          <p:nvPr/>
        </p:nvPicPr>
        <p:blipFill>
          <a:blip r:embed="rId2">
            <a:alphaModFix/>
          </a:blip>
          <a:stretch>
            <a:fillRect/>
          </a:stretch>
        </p:blipFill>
        <p:spPr>
          <a:xfrm>
            <a:off x="8445565" y="4406521"/>
            <a:ext cx="666100" cy="707225"/>
          </a:xfrm>
          <a:prstGeom prst="rect">
            <a:avLst/>
          </a:prstGeom>
          <a:noFill/>
          <a:ln>
            <a:noFill/>
          </a:ln>
        </p:spPr>
      </p:pic>
      <p:sp>
        <p:nvSpPr>
          <p:cNvPr id="596" name="Google Shape;596;p11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w/ Footer Light 1">
  <p:cSld name="BLANK_1_2">
    <p:bg>
      <p:bgPr>
        <a:solidFill>
          <a:srgbClr val="FFFFFF"/>
        </a:solidFill>
      </p:bgPr>
    </p:bg>
    <p:spTree>
      <p:nvGrpSpPr>
        <p:cNvPr id="597" name="Shape 597"/>
        <p:cNvGrpSpPr/>
        <p:nvPr/>
      </p:nvGrpSpPr>
      <p:grpSpPr>
        <a:xfrm>
          <a:off x="0" y="0"/>
          <a:ext cx="0" cy="0"/>
          <a:chOff x="0" y="0"/>
          <a:chExt cx="0" cy="0"/>
        </a:xfrm>
      </p:grpSpPr>
      <p:pic>
        <p:nvPicPr>
          <p:cNvPr id="598" name="Google Shape;598;p118"/>
          <p:cNvPicPr preferRelativeResize="0"/>
          <p:nvPr/>
        </p:nvPicPr>
        <p:blipFill>
          <a:blip r:embed="rId2">
            <a:alphaModFix/>
          </a:blip>
          <a:stretch>
            <a:fillRect/>
          </a:stretch>
        </p:blipFill>
        <p:spPr>
          <a:xfrm>
            <a:off x="8445583" y="4406536"/>
            <a:ext cx="666100" cy="707213"/>
          </a:xfrm>
          <a:prstGeom prst="rect">
            <a:avLst/>
          </a:prstGeom>
          <a:noFill/>
          <a:ln>
            <a:noFill/>
          </a:ln>
        </p:spPr>
      </p:pic>
      <p:sp>
        <p:nvSpPr>
          <p:cNvPr id="599" name="Google Shape;599;p11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w/ Footer Dark">
  <p:cSld name="BLANK_1_1">
    <p:bg>
      <p:bgPr>
        <a:solidFill>
          <a:srgbClr val="33475B"/>
        </a:solidFill>
      </p:bgPr>
    </p:bg>
    <p:spTree>
      <p:nvGrpSpPr>
        <p:cNvPr id="600" name="Shape 600"/>
        <p:cNvGrpSpPr/>
        <p:nvPr/>
      </p:nvGrpSpPr>
      <p:grpSpPr>
        <a:xfrm>
          <a:off x="0" y="0"/>
          <a:ext cx="0" cy="0"/>
          <a:chOff x="0" y="0"/>
          <a:chExt cx="0" cy="0"/>
        </a:xfrm>
      </p:grpSpPr>
      <p:pic>
        <p:nvPicPr>
          <p:cNvPr id="601" name="Google Shape;601;p119"/>
          <p:cNvPicPr preferRelativeResize="0"/>
          <p:nvPr/>
        </p:nvPicPr>
        <p:blipFill>
          <a:blip r:embed="rId2">
            <a:alphaModFix/>
          </a:blip>
          <a:stretch>
            <a:fillRect/>
          </a:stretch>
        </p:blipFill>
        <p:spPr>
          <a:xfrm>
            <a:off x="8445565" y="4406521"/>
            <a:ext cx="666100" cy="707225"/>
          </a:xfrm>
          <a:prstGeom prst="rect">
            <a:avLst/>
          </a:prstGeom>
          <a:noFill/>
          <a:ln>
            <a:noFill/>
          </a:ln>
        </p:spPr>
      </p:pic>
      <p:sp>
        <p:nvSpPr>
          <p:cNvPr id="602" name="Google Shape;602;p11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w/ Footer Gradient">
  <p:cSld name="BLANK_1_1_2">
    <p:bg>
      <p:bgPr>
        <a:gradFill>
          <a:gsLst>
            <a:gs pos="0">
              <a:srgbClr val="6A78D1"/>
            </a:gs>
            <a:gs pos="100000">
              <a:srgbClr val="00A4BD"/>
            </a:gs>
          </a:gsLst>
          <a:lin ang="18900732" scaled="0"/>
        </a:gradFill>
      </p:bgPr>
    </p:bg>
    <p:spTree>
      <p:nvGrpSpPr>
        <p:cNvPr id="603" name="Shape 603"/>
        <p:cNvGrpSpPr/>
        <p:nvPr/>
      </p:nvGrpSpPr>
      <p:grpSpPr>
        <a:xfrm>
          <a:off x="0" y="0"/>
          <a:ext cx="0" cy="0"/>
          <a:chOff x="0" y="0"/>
          <a:chExt cx="0" cy="0"/>
        </a:xfrm>
      </p:grpSpPr>
      <p:pic>
        <p:nvPicPr>
          <p:cNvPr id="604" name="Google Shape;604;p120"/>
          <p:cNvPicPr preferRelativeResize="0"/>
          <p:nvPr/>
        </p:nvPicPr>
        <p:blipFill>
          <a:blip r:embed="rId2">
            <a:alphaModFix/>
          </a:blip>
          <a:stretch>
            <a:fillRect/>
          </a:stretch>
        </p:blipFill>
        <p:spPr>
          <a:xfrm>
            <a:off x="8445565" y="4406521"/>
            <a:ext cx="666100" cy="707225"/>
          </a:xfrm>
          <a:prstGeom prst="rect">
            <a:avLst/>
          </a:prstGeom>
          <a:noFill/>
          <a:ln>
            <a:noFill/>
          </a:ln>
        </p:spPr>
      </p:pic>
      <p:sp>
        <p:nvSpPr>
          <p:cNvPr id="605" name="Google Shape;605;p12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w/ Left Aligned Header Light">
  <p:cSld name="BLANK_1_1_1">
    <p:bg>
      <p:bgPr>
        <a:solidFill>
          <a:srgbClr val="FFFFFF"/>
        </a:solidFill>
      </p:bgPr>
    </p:bg>
    <p:spTree>
      <p:nvGrpSpPr>
        <p:cNvPr id="606" name="Shape 606"/>
        <p:cNvGrpSpPr/>
        <p:nvPr/>
      </p:nvGrpSpPr>
      <p:grpSpPr>
        <a:xfrm>
          <a:off x="0" y="0"/>
          <a:ext cx="0" cy="0"/>
          <a:chOff x="0" y="0"/>
          <a:chExt cx="0" cy="0"/>
        </a:xfrm>
      </p:grpSpPr>
      <p:pic>
        <p:nvPicPr>
          <p:cNvPr id="607" name="Google Shape;607;p121"/>
          <p:cNvPicPr preferRelativeResize="0"/>
          <p:nvPr/>
        </p:nvPicPr>
        <p:blipFill>
          <a:blip r:embed="rId2">
            <a:alphaModFix/>
          </a:blip>
          <a:stretch>
            <a:fillRect/>
          </a:stretch>
        </p:blipFill>
        <p:spPr>
          <a:xfrm>
            <a:off x="8445583" y="4406536"/>
            <a:ext cx="666100" cy="707213"/>
          </a:xfrm>
          <a:prstGeom prst="rect">
            <a:avLst/>
          </a:prstGeom>
          <a:noFill/>
          <a:ln>
            <a:noFill/>
          </a:ln>
        </p:spPr>
      </p:pic>
      <p:sp>
        <p:nvSpPr>
          <p:cNvPr id="608" name="Google Shape;608;p121"/>
          <p:cNvSpPr txBox="1"/>
          <p:nvPr>
            <p:ph type="title"/>
          </p:nvPr>
        </p:nvSpPr>
        <p:spPr>
          <a:xfrm>
            <a:off x="545619" y="213361"/>
            <a:ext cx="5013900" cy="5211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609" name="Google Shape;609;p12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Center Header - Dark">
  <p:cSld name="BLANK_1_1_1_1_1">
    <p:bg>
      <p:bgPr>
        <a:solidFill>
          <a:srgbClr val="2D3E50"/>
        </a:solidFill>
      </p:bgPr>
    </p:bg>
    <p:spTree>
      <p:nvGrpSpPr>
        <p:cNvPr id="56" name="Shape 56"/>
        <p:cNvGrpSpPr/>
        <p:nvPr/>
      </p:nvGrpSpPr>
      <p:grpSpPr>
        <a:xfrm>
          <a:off x="0" y="0"/>
          <a:ext cx="0" cy="0"/>
          <a:chOff x="0" y="0"/>
          <a:chExt cx="0" cy="0"/>
        </a:xfrm>
      </p:grpSpPr>
      <p:sp>
        <p:nvSpPr>
          <p:cNvPr id="57" name="Google Shape;57;p13"/>
          <p:cNvSpPr txBox="1"/>
          <p:nvPr>
            <p:ph type="title"/>
          </p:nvPr>
        </p:nvSpPr>
        <p:spPr>
          <a:xfrm>
            <a:off x="2065044" y="213361"/>
            <a:ext cx="5013900" cy="5211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solidFill>
                  <a:srgbClr val="FFFFFF"/>
                </a:solidFill>
              </a:defRPr>
            </a:lvl1pPr>
            <a:lvl2pPr lvl="1" rtl="0" algn="ctr">
              <a:spcBef>
                <a:spcPts val="0"/>
              </a:spcBef>
              <a:spcAft>
                <a:spcPts val="0"/>
              </a:spcAft>
              <a:buNone/>
              <a:defRPr>
                <a:solidFill>
                  <a:srgbClr val="FFFFFF"/>
                </a:solidFill>
              </a:defRPr>
            </a:lvl2pPr>
            <a:lvl3pPr lvl="2" rtl="0" algn="ctr">
              <a:spcBef>
                <a:spcPts val="0"/>
              </a:spcBef>
              <a:spcAft>
                <a:spcPts val="0"/>
              </a:spcAft>
              <a:buNone/>
              <a:defRPr>
                <a:solidFill>
                  <a:srgbClr val="FFFFFF"/>
                </a:solidFill>
              </a:defRPr>
            </a:lvl3pPr>
            <a:lvl4pPr lvl="3" rtl="0" algn="ctr">
              <a:spcBef>
                <a:spcPts val="0"/>
              </a:spcBef>
              <a:spcAft>
                <a:spcPts val="0"/>
              </a:spcAft>
              <a:buNone/>
              <a:defRPr>
                <a:solidFill>
                  <a:srgbClr val="FFFFFF"/>
                </a:solidFill>
              </a:defRPr>
            </a:lvl4pPr>
            <a:lvl5pPr lvl="4" rtl="0" algn="ctr">
              <a:spcBef>
                <a:spcPts val="0"/>
              </a:spcBef>
              <a:spcAft>
                <a:spcPts val="0"/>
              </a:spcAft>
              <a:buNone/>
              <a:defRPr>
                <a:solidFill>
                  <a:srgbClr val="FFFFFF"/>
                </a:solidFill>
              </a:defRPr>
            </a:lvl5pPr>
            <a:lvl6pPr lvl="5" rtl="0" algn="ctr">
              <a:spcBef>
                <a:spcPts val="0"/>
              </a:spcBef>
              <a:spcAft>
                <a:spcPts val="0"/>
              </a:spcAft>
              <a:buNone/>
              <a:defRPr>
                <a:solidFill>
                  <a:srgbClr val="FFFFFF"/>
                </a:solidFill>
              </a:defRPr>
            </a:lvl6pPr>
            <a:lvl7pPr lvl="6" rtl="0" algn="ctr">
              <a:spcBef>
                <a:spcPts val="0"/>
              </a:spcBef>
              <a:spcAft>
                <a:spcPts val="0"/>
              </a:spcAft>
              <a:buNone/>
              <a:defRPr>
                <a:solidFill>
                  <a:srgbClr val="FFFFFF"/>
                </a:solidFill>
              </a:defRPr>
            </a:lvl7pPr>
            <a:lvl8pPr lvl="7" rtl="0" algn="ctr">
              <a:spcBef>
                <a:spcPts val="0"/>
              </a:spcBef>
              <a:spcAft>
                <a:spcPts val="0"/>
              </a:spcAft>
              <a:buNone/>
              <a:defRPr>
                <a:solidFill>
                  <a:srgbClr val="FFFFFF"/>
                </a:solidFill>
              </a:defRPr>
            </a:lvl8pPr>
            <a:lvl9pPr lvl="8" rtl="0" algn="ctr">
              <a:spcBef>
                <a:spcPts val="0"/>
              </a:spcBef>
              <a:spcAft>
                <a:spcPts val="0"/>
              </a:spcAft>
              <a:buNone/>
              <a:defRPr>
                <a:solidFill>
                  <a:srgbClr val="FFFFFF"/>
                </a:solidFill>
              </a:defRPr>
            </a:lvl9pPr>
          </a:lstStyle>
          <a:p/>
        </p:txBody>
      </p:sp>
      <p:pic>
        <p:nvPicPr>
          <p:cNvPr id="58" name="Google Shape;58;p13"/>
          <p:cNvPicPr preferRelativeResize="0"/>
          <p:nvPr/>
        </p:nvPicPr>
        <p:blipFill>
          <a:blip r:embed="rId2">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w/ Left Aligned Header Dark">
  <p:cSld name="BLANK_1_1_1_1">
    <p:bg>
      <p:bgPr>
        <a:solidFill>
          <a:srgbClr val="33475B"/>
        </a:solidFill>
      </p:bgPr>
    </p:bg>
    <p:spTree>
      <p:nvGrpSpPr>
        <p:cNvPr id="610" name="Shape 610"/>
        <p:cNvGrpSpPr/>
        <p:nvPr/>
      </p:nvGrpSpPr>
      <p:grpSpPr>
        <a:xfrm>
          <a:off x="0" y="0"/>
          <a:ext cx="0" cy="0"/>
          <a:chOff x="0" y="0"/>
          <a:chExt cx="0" cy="0"/>
        </a:xfrm>
      </p:grpSpPr>
      <p:pic>
        <p:nvPicPr>
          <p:cNvPr id="611" name="Google Shape;611;p122"/>
          <p:cNvPicPr preferRelativeResize="0"/>
          <p:nvPr/>
        </p:nvPicPr>
        <p:blipFill>
          <a:blip r:embed="rId2">
            <a:alphaModFix/>
          </a:blip>
          <a:stretch>
            <a:fillRect/>
          </a:stretch>
        </p:blipFill>
        <p:spPr>
          <a:xfrm>
            <a:off x="8445565" y="4406521"/>
            <a:ext cx="666100" cy="707225"/>
          </a:xfrm>
          <a:prstGeom prst="rect">
            <a:avLst/>
          </a:prstGeom>
          <a:noFill/>
          <a:ln>
            <a:noFill/>
          </a:ln>
        </p:spPr>
      </p:pic>
      <p:sp>
        <p:nvSpPr>
          <p:cNvPr id="612" name="Google Shape;612;p122"/>
          <p:cNvSpPr txBox="1"/>
          <p:nvPr>
            <p:ph type="title"/>
          </p:nvPr>
        </p:nvSpPr>
        <p:spPr>
          <a:xfrm>
            <a:off x="545619" y="213361"/>
            <a:ext cx="5013900" cy="5211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613" name="Google Shape;613;p12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w/ Center Aligned Header Light">
  <p:cSld name="BLANK_1_1_1_1_1_1">
    <p:bg>
      <p:bgPr>
        <a:solidFill>
          <a:srgbClr val="FFFFFF"/>
        </a:solidFill>
      </p:bgPr>
    </p:bg>
    <p:spTree>
      <p:nvGrpSpPr>
        <p:cNvPr id="614" name="Shape 614"/>
        <p:cNvGrpSpPr/>
        <p:nvPr/>
      </p:nvGrpSpPr>
      <p:grpSpPr>
        <a:xfrm>
          <a:off x="0" y="0"/>
          <a:ext cx="0" cy="0"/>
          <a:chOff x="0" y="0"/>
          <a:chExt cx="0" cy="0"/>
        </a:xfrm>
      </p:grpSpPr>
      <p:pic>
        <p:nvPicPr>
          <p:cNvPr id="615" name="Google Shape;615;p123"/>
          <p:cNvPicPr preferRelativeResize="0"/>
          <p:nvPr/>
        </p:nvPicPr>
        <p:blipFill>
          <a:blip r:embed="rId2">
            <a:alphaModFix/>
          </a:blip>
          <a:stretch>
            <a:fillRect/>
          </a:stretch>
        </p:blipFill>
        <p:spPr>
          <a:xfrm>
            <a:off x="8445583" y="4482736"/>
            <a:ext cx="666100" cy="707213"/>
          </a:xfrm>
          <a:prstGeom prst="rect">
            <a:avLst/>
          </a:prstGeom>
          <a:noFill/>
          <a:ln>
            <a:noFill/>
          </a:ln>
        </p:spPr>
      </p:pic>
      <p:sp>
        <p:nvSpPr>
          <p:cNvPr id="616" name="Google Shape;616;p123"/>
          <p:cNvSpPr txBox="1"/>
          <p:nvPr>
            <p:ph type="title"/>
          </p:nvPr>
        </p:nvSpPr>
        <p:spPr>
          <a:xfrm>
            <a:off x="2065044" y="213361"/>
            <a:ext cx="5013900" cy="5211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617" name="Google Shape;617;p12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w/ Center Aligned Header Dark">
  <p:cSld name="BLANK_1_1_1_1_1">
    <p:bg>
      <p:bgPr>
        <a:solidFill>
          <a:srgbClr val="33475B"/>
        </a:solidFill>
      </p:bgPr>
    </p:bg>
    <p:spTree>
      <p:nvGrpSpPr>
        <p:cNvPr id="618" name="Shape 618"/>
        <p:cNvGrpSpPr/>
        <p:nvPr/>
      </p:nvGrpSpPr>
      <p:grpSpPr>
        <a:xfrm>
          <a:off x="0" y="0"/>
          <a:ext cx="0" cy="0"/>
          <a:chOff x="0" y="0"/>
          <a:chExt cx="0" cy="0"/>
        </a:xfrm>
      </p:grpSpPr>
      <p:pic>
        <p:nvPicPr>
          <p:cNvPr id="619" name="Google Shape;619;p124"/>
          <p:cNvPicPr preferRelativeResize="0"/>
          <p:nvPr/>
        </p:nvPicPr>
        <p:blipFill>
          <a:blip r:embed="rId2">
            <a:alphaModFix/>
          </a:blip>
          <a:stretch>
            <a:fillRect/>
          </a:stretch>
        </p:blipFill>
        <p:spPr>
          <a:xfrm>
            <a:off x="8445565" y="4406521"/>
            <a:ext cx="666100" cy="707225"/>
          </a:xfrm>
          <a:prstGeom prst="rect">
            <a:avLst/>
          </a:prstGeom>
          <a:noFill/>
          <a:ln>
            <a:noFill/>
          </a:ln>
        </p:spPr>
      </p:pic>
      <p:sp>
        <p:nvSpPr>
          <p:cNvPr id="620" name="Google Shape;620;p124"/>
          <p:cNvSpPr txBox="1"/>
          <p:nvPr>
            <p:ph type="title"/>
          </p:nvPr>
        </p:nvSpPr>
        <p:spPr>
          <a:xfrm>
            <a:off x="2065044" y="213361"/>
            <a:ext cx="5013900" cy="5211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solidFill>
                  <a:srgbClr val="FFFFFF"/>
                </a:solidFill>
              </a:defRPr>
            </a:lvl1pPr>
            <a:lvl2pPr lvl="1" rtl="0" algn="ctr">
              <a:spcBef>
                <a:spcPts val="0"/>
              </a:spcBef>
              <a:spcAft>
                <a:spcPts val="0"/>
              </a:spcAft>
              <a:buNone/>
              <a:defRPr>
                <a:solidFill>
                  <a:srgbClr val="FFFFFF"/>
                </a:solidFill>
              </a:defRPr>
            </a:lvl2pPr>
            <a:lvl3pPr lvl="2" rtl="0" algn="ctr">
              <a:spcBef>
                <a:spcPts val="0"/>
              </a:spcBef>
              <a:spcAft>
                <a:spcPts val="0"/>
              </a:spcAft>
              <a:buNone/>
              <a:defRPr>
                <a:solidFill>
                  <a:srgbClr val="FFFFFF"/>
                </a:solidFill>
              </a:defRPr>
            </a:lvl3pPr>
            <a:lvl4pPr lvl="3" rtl="0" algn="ctr">
              <a:spcBef>
                <a:spcPts val="0"/>
              </a:spcBef>
              <a:spcAft>
                <a:spcPts val="0"/>
              </a:spcAft>
              <a:buNone/>
              <a:defRPr>
                <a:solidFill>
                  <a:srgbClr val="FFFFFF"/>
                </a:solidFill>
              </a:defRPr>
            </a:lvl4pPr>
            <a:lvl5pPr lvl="4" rtl="0" algn="ctr">
              <a:spcBef>
                <a:spcPts val="0"/>
              </a:spcBef>
              <a:spcAft>
                <a:spcPts val="0"/>
              </a:spcAft>
              <a:buNone/>
              <a:defRPr>
                <a:solidFill>
                  <a:srgbClr val="FFFFFF"/>
                </a:solidFill>
              </a:defRPr>
            </a:lvl5pPr>
            <a:lvl6pPr lvl="5" rtl="0" algn="ctr">
              <a:spcBef>
                <a:spcPts val="0"/>
              </a:spcBef>
              <a:spcAft>
                <a:spcPts val="0"/>
              </a:spcAft>
              <a:buNone/>
              <a:defRPr>
                <a:solidFill>
                  <a:srgbClr val="FFFFFF"/>
                </a:solidFill>
              </a:defRPr>
            </a:lvl6pPr>
            <a:lvl7pPr lvl="6" rtl="0" algn="ctr">
              <a:spcBef>
                <a:spcPts val="0"/>
              </a:spcBef>
              <a:spcAft>
                <a:spcPts val="0"/>
              </a:spcAft>
              <a:buNone/>
              <a:defRPr>
                <a:solidFill>
                  <a:srgbClr val="FFFFFF"/>
                </a:solidFill>
              </a:defRPr>
            </a:lvl7pPr>
            <a:lvl8pPr lvl="7" rtl="0" algn="ctr">
              <a:spcBef>
                <a:spcPts val="0"/>
              </a:spcBef>
              <a:spcAft>
                <a:spcPts val="0"/>
              </a:spcAft>
              <a:buNone/>
              <a:defRPr>
                <a:solidFill>
                  <a:srgbClr val="FFFFFF"/>
                </a:solidFill>
              </a:defRPr>
            </a:lvl8pPr>
            <a:lvl9pPr lvl="8" rtl="0" algn="ctr">
              <a:spcBef>
                <a:spcPts val="0"/>
              </a:spcBef>
              <a:spcAft>
                <a:spcPts val="0"/>
              </a:spcAft>
              <a:buNone/>
              <a:defRPr>
                <a:solidFill>
                  <a:srgbClr val="FFFFFF"/>
                </a:solidFill>
              </a:defRPr>
            </a:lvl9pPr>
          </a:lstStyle>
          <a:p/>
        </p:txBody>
      </p:sp>
      <p:sp>
        <p:nvSpPr>
          <p:cNvPr id="621" name="Google Shape;621;p12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w/ Left Aligned Header Gradient">
  <p:cSld name="BLANK_1_1_1_1_2">
    <p:bg>
      <p:bgPr>
        <a:gradFill>
          <a:gsLst>
            <a:gs pos="0">
              <a:srgbClr val="6A78D1"/>
            </a:gs>
            <a:gs pos="100000">
              <a:srgbClr val="00A4BD"/>
            </a:gs>
          </a:gsLst>
          <a:lin ang="18900732" scaled="0"/>
        </a:gradFill>
      </p:bgPr>
    </p:bg>
    <p:spTree>
      <p:nvGrpSpPr>
        <p:cNvPr id="622" name="Shape 622"/>
        <p:cNvGrpSpPr/>
        <p:nvPr/>
      </p:nvGrpSpPr>
      <p:grpSpPr>
        <a:xfrm>
          <a:off x="0" y="0"/>
          <a:ext cx="0" cy="0"/>
          <a:chOff x="0" y="0"/>
          <a:chExt cx="0" cy="0"/>
        </a:xfrm>
      </p:grpSpPr>
      <p:pic>
        <p:nvPicPr>
          <p:cNvPr id="623" name="Google Shape;623;p125"/>
          <p:cNvPicPr preferRelativeResize="0"/>
          <p:nvPr/>
        </p:nvPicPr>
        <p:blipFill>
          <a:blip r:embed="rId2">
            <a:alphaModFix/>
          </a:blip>
          <a:stretch>
            <a:fillRect/>
          </a:stretch>
        </p:blipFill>
        <p:spPr>
          <a:xfrm>
            <a:off x="8445565" y="4406521"/>
            <a:ext cx="666100" cy="707225"/>
          </a:xfrm>
          <a:prstGeom prst="rect">
            <a:avLst/>
          </a:prstGeom>
          <a:noFill/>
          <a:ln>
            <a:noFill/>
          </a:ln>
        </p:spPr>
      </p:pic>
      <p:sp>
        <p:nvSpPr>
          <p:cNvPr id="624" name="Google Shape;624;p125"/>
          <p:cNvSpPr txBox="1"/>
          <p:nvPr>
            <p:ph type="title"/>
          </p:nvPr>
        </p:nvSpPr>
        <p:spPr>
          <a:xfrm>
            <a:off x="545619" y="213361"/>
            <a:ext cx="5013900" cy="5211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625" name="Google Shape;625;p12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w/ Center Aligned Header Gradient">
  <p:cSld name="BLANK_1_1_1_1_1_2">
    <p:bg>
      <p:bgPr>
        <a:gradFill>
          <a:gsLst>
            <a:gs pos="0">
              <a:srgbClr val="00A4BD"/>
            </a:gs>
            <a:gs pos="100000">
              <a:srgbClr val="6A78D1"/>
            </a:gs>
          </a:gsLst>
          <a:lin ang="8099331" scaled="0"/>
        </a:gradFill>
      </p:bgPr>
    </p:bg>
    <p:spTree>
      <p:nvGrpSpPr>
        <p:cNvPr id="626" name="Shape 626"/>
        <p:cNvGrpSpPr/>
        <p:nvPr/>
      </p:nvGrpSpPr>
      <p:grpSpPr>
        <a:xfrm>
          <a:off x="0" y="0"/>
          <a:ext cx="0" cy="0"/>
          <a:chOff x="0" y="0"/>
          <a:chExt cx="0" cy="0"/>
        </a:xfrm>
      </p:grpSpPr>
      <p:pic>
        <p:nvPicPr>
          <p:cNvPr id="627" name="Google Shape;627;p126"/>
          <p:cNvPicPr preferRelativeResize="0"/>
          <p:nvPr/>
        </p:nvPicPr>
        <p:blipFill>
          <a:blip r:embed="rId2">
            <a:alphaModFix/>
          </a:blip>
          <a:stretch>
            <a:fillRect/>
          </a:stretch>
        </p:blipFill>
        <p:spPr>
          <a:xfrm>
            <a:off x="8445565" y="4406521"/>
            <a:ext cx="666100" cy="707225"/>
          </a:xfrm>
          <a:prstGeom prst="rect">
            <a:avLst/>
          </a:prstGeom>
          <a:noFill/>
          <a:ln>
            <a:noFill/>
          </a:ln>
        </p:spPr>
      </p:pic>
      <p:sp>
        <p:nvSpPr>
          <p:cNvPr id="628" name="Google Shape;628;p126"/>
          <p:cNvSpPr txBox="1"/>
          <p:nvPr>
            <p:ph type="title"/>
          </p:nvPr>
        </p:nvSpPr>
        <p:spPr>
          <a:xfrm>
            <a:off x="2065044" y="213361"/>
            <a:ext cx="5013900" cy="5211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solidFill>
                  <a:srgbClr val="FFFFFF"/>
                </a:solidFill>
              </a:defRPr>
            </a:lvl1pPr>
            <a:lvl2pPr lvl="1" rtl="0" algn="ctr">
              <a:spcBef>
                <a:spcPts val="0"/>
              </a:spcBef>
              <a:spcAft>
                <a:spcPts val="0"/>
              </a:spcAft>
              <a:buNone/>
              <a:defRPr>
                <a:solidFill>
                  <a:srgbClr val="FFFFFF"/>
                </a:solidFill>
              </a:defRPr>
            </a:lvl2pPr>
            <a:lvl3pPr lvl="2" rtl="0" algn="ctr">
              <a:spcBef>
                <a:spcPts val="0"/>
              </a:spcBef>
              <a:spcAft>
                <a:spcPts val="0"/>
              </a:spcAft>
              <a:buNone/>
              <a:defRPr>
                <a:solidFill>
                  <a:srgbClr val="FFFFFF"/>
                </a:solidFill>
              </a:defRPr>
            </a:lvl3pPr>
            <a:lvl4pPr lvl="3" rtl="0" algn="ctr">
              <a:spcBef>
                <a:spcPts val="0"/>
              </a:spcBef>
              <a:spcAft>
                <a:spcPts val="0"/>
              </a:spcAft>
              <a:buNone/>
              <a:defRPr>
                <a:solidFill>
                  <a:srgbClr val="FFFFFF"/>
                </a:solidFill>
              </a:defRPr>
            </a:lvl4pPr>
            <a:lvl5pPr lvl="4" rtl="0" algn="ctr">
              <a:spcBef>
                <a:spcPts val="0"/>
              </a:spcBef>
              <a:spcAft>
                <a:spcPts val="0"/>
              </a:spcAft>
              <a:buNone/>
              <a:defRPr>
                <a:solidFill>
                  <a:srgbClr val="FFFFFF"/>
                </a:solidFill>
              </a:defRPr>
            </a:lvl5pPr>
            <a:lvl6pPr lvl="5" rtl="0" algn="ctr">
              <a:spcBef>
                <a:spcPts val="0"/>
              </a:spcBef>
              <a:spcAft>
                <a:spcPts val="0"/>
              </a:spcAft>
              <a:buNone/>
              <a:defRPr>
                <a:solidFill>
                  <a:srgbClr val="FFFFFF"/>
                </a:solidFill>
              </a:defRPr>
            </a:lvl6pPr>
            <a:lvl7pPr lvl="6" rtl="0" algn="ctr">
              <a:spcBef>
                <a:spcPts val="0"/>
              </a:spcBef>
              <a:spcAft>
                <a:spcPts val="0"/>
              </a:spcAft>
              <a:buNone/>
              <a:defRPr>
                <a:solidFill>
                  <a:srgbClr val="FFFFFF"/>
                </a:solidFill>
              </a:defRPr>
            </a:lvl7pPr>
            <a:lvl8pPr lvl="7" rtl="0" algn="ctr">
              <a:spcBef>
                <a:spcPts val="0"/>
              </a:spcBef>
              <a:spcAft>
                <a:spcPts val="0"/>
              </a:spcAft>
              <a:buNone/>
              <a:defRPr>
                <a:solidFill>
                  <a:srgbClr val="FFFFFF"/>
                </a:solidFill>
              </a:defRPr>
            </a:lvl8pPr>
            <a:lvl9pPr lvl="8" rtl="0" algn="ctr">
              <a:spcBef>
                <a:spcPts val="0"/>
              </a:spcBef>
              <a:spcAft>
                <a:spcPts val="0"/>
              </a:spcAft>
              <a:buNone/>
              <a:defRPr>
                <a:solidFill>
                  <a:srgbClr val="FFFFFF"/>
                </a:solidFill>
              </a:defRPr>
            </a:lvl9pPr>
          </a:lstStyle>
          <a:p/>
        </p:txBody>
      </p:sp>
      <p:sp>
        <p:nvSpPr>
          <p:cNvPr id="629" name="Google Shape;629;p12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3">
    <p:bg>
      <p:bgPr>
        <a:gradFill>
          <a:gsLst>
            <a:gs pos="0">
              <a:srgbClr val="F2545B"/>
            </a:gs>
            <a:gs pos="100000">
              <a:srgbClr val="FF7A59"/>
            </a:gs>
          </a:gsLst>
          <a:lin ang="18900044" scaled="0"/>
        </a:gradFill>
      </p:bgPr>
    </p:bg>
    <p:spTree>
      <p:nvGrpSpPr>
        <p:cNvPr id="630" name="Shape 630"/>
        <p:cNvGrpSpPr/>
        <p:nvPr/>
      </p:nvGrpSpPr>
      <p:grpSpPr>
        <a:xfrm>
          <a:off x="0" y="0"/>
          <a:ext cx="0" cy="0"/>
          <a:chOff x="0" y="0"/>
          <a:chExt cx="0" cy="0"/>
        </a:xfrm>
      </p:grpSpPr>
      <p:sp>
        <p:nvSpPr>
          <p:cNvPr id="631" name="Google Shape;631;p1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632" name="Google Shape;632;p127"/>
          <p:cNvPicPr preferRelativeResize="0"/>
          <p:nvPr/>
        </p:nvPicPr>
        <p:blipFill>
          <a:blip r:embed="rId2">
            <a:alphaModFix/>
          </a:blip>
          <a:stretch>
            <a:fillRect/>
          </a:stretch>
        </p:blipFill>
        <p:spPr>
          <a:xfrm>
            <a:off x="-493050" y="-497050"/>
            <a:ext cx="10489800" cy="6996700"/>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1">
  <p:cSld name="BLANK_3_1">
    <p:bg>
      <p:bgPr>
        <a:solidFill>
          <a:srgbClr val="EEEEEE"/>
        </a:solidFill>
      </p:bgPr>
    </p:bg>
    <p:spTree>
      <p:nvGrpSpPr>
        <p:cNvPr id="633" name="Shape 633"/>
        <p:cNvGrpSpPr/>
        <p:nvPr/>
      </p:nvGrpSpPr>
      <p:grpSpPr>
        <a:xfrm>
          <a:off x="0" y="0"/>
          <a:ext cx="0" cy="0"/>
          <a:chOff x="0" y="0"/>
          <a:chExt cx="0" cy="0"/>
        </a:xfrm>
      </p:grpSpPr>
      <p:sp>
        <p:nvSpPr>
          <p:cNvPr id="634" name="Google Shape;634;p1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35" name="Google Shape;635;p128"/>
          <p:cNvSpPr txBox="1"/>
          <p:nvPr/>
        </p:nvSpPr>
        <p:spPr>
          <a:xfrm>
            <a:off x="1647900" y="2120388"/>
            <a:ext cx="5848200" cy="90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5500">
                <a:solidFill>
                  <a:srgbClr val="33475B"/>
                </a:solidFill>
                <a:latin typeface="Avenir"/>
                <a:ea typeface="Avenir"/>
                <a:cs typeface="Avenir"/>
                <a:sym typeface="Avenir"/>
              </a:rPr>
              <a:t>Thank you</a:t>
            </a:r>
            <a:endParaRPr b="1" sz="5500">
              <a:solidFill>
                <a:srgbClr val="33475B"/>
              </a:solidFill>
              <a:latin typeface="Avenir"/>
              <a:ea typeface="Avenir"/>
              <a:cs typeface="Avenir"/>
              <a:sym typeface="Avenir"/>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636" name="Shape 636"/>
        <p:cNvGrpSpPr/>
        <p:nvPr/>
      </p:nvGrpSpPr>
      <p:grpSpPr>
        <a:xfrm>
          <a:off x="0" y="0"/>
          <a:ext cx="0" cy="0"/>
          <a:chOff x="0" y="0"/>
          <a:chExt cx="0" cy="0"/>
        </a:xfrm>
      </p:grpSpPr>
      <p:sp>
        <p:nvSpPr>
          <p:cNvPr id="637" name="Google Shape;637;p129"/>
          <p:cNvSpPr txBox="1"/>
          <p:nvPr>
            <p:ph type="ctrTitle"/>
          </p:nvPr>
        </p:nvSpPr>
        <p:spPr>
          <a:xfrm>
            <a:off x="859525" y="744575"/>
            <a:ext cx="74250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000"/>
              <a:buNone/>
              <a:defRPr sz="50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38" name="Google Shape;638;p129"/>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39" name="Google Shape;639;p1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Paragraph">
  <p:cSld name="Body Paragraph">
    <p:bg>
      <p:bgPr>
        <a:solidFill>
          <a:schemeClr val="lt1"/>
        </a:solidFill>
      </p:bgPr>
    </p:bg>
    <p:spTree>
      <p:nvGrpSpPr>
        <p:cNvPr id="640" name="Shape 640"/>
        <p:cNvGrpSpPr/>
        <p:nvPr/>
      </p:nvGrpSpPr>
      <p:grpSpPr>
        <a:xfrm>
          <a:off x="0" y="0"/>
          <a:ext cx="0" cy="0"/>
          <a:chOff x="0" y="0"/>
          <a:chExt cx="0" cy="0"/>
        </a:xfrm>
      </p:grpSpPr>
      <p:sp>
        <p:nvSpPr>
          <p:cNvPr id="641" name="Google Shape;641;p130"/>
          <p:cNvSpPr txBox="1"/>
          <p:nvPr>
            <p:ph idx="1" type="body"/>
          </p:nvPr>
        </p:nvSpPr>
        <p:spPr>
          <a:xfrm>
            <a:off x="455616" y="342465"/>
            <a:ext cx="8234400" cy="6351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80000"/>
              </a:lnSpc>
              <a:spcBef>
                <a:spcPts val="640"/>
              </a:spcBef>
              <a:spcAft>
                <a:spcPts val="0"/>
              </a:spcAft>
              <a:buClr>
                <a:srgbClr val="000000"/>
              </a:buClr>
              <a:buSzPts val="1600"/>
              <a:buFont typeface="Proxima Nova"/>
              <a:buNone/>
              <a:defRPr b="0" i="0" sz="3200">
                <a:solidFill>
                  <a:srgbClr val="000000"/>
                </a:solidFill>
                <a:latin typeface="Proxima Nova"/>
                <a:ea typeface="Proxima Nova"/>
                <a:cs typeface="Proxima Nova"/>
                <a:sym typeface="Proxima Nova"/>
              </a:defRPr>
            </a:lvl1pPr>
            <a:lvl2pPr indent="-317500" lvl="1" marL="914400" rtl="0">
              <a:spcBef>
                <a:spcPts val="0"/>
              </a:spcBef>
              <a:spcAft>
                <a:spcPts val="0"/>
              </a:spcAft>
              <a:buClr>
                <a:srgbClr val="000000"/>
              </a:buClr>
              <a:buSzPts val="1400"/>
              <a:buFont typeface="Proxima Nova"/>
              <a:buChar char="○"/>
              <a:defRPr>
                <a:solidFill>
                  <a:srgbClr val="000000"/>
                </a:solidFill>
                <a:latin typeface="Proxima Nova"/>
                <a:ea typeface="Proxima Nova"/>
                <a:cs typeface="Proxima Nova"/>
                <a:sym typeface="Proxima Nova"/>
              </a:defRPr>
            </a:lvl2pPr>
            <a:lvl3pPr indent="-317500" lvl="2" marL="1371600" rtl="0">
              <a:spcBef>
                <a:spcPts val="1600"/>
              </a:spcBef>
              <a:spcAft>
                <a:spcPts val="0"/>
              </a:spcAft>
              <a:buClr>
                <a:srgbClr val="000000"/>
              </a:buClr>
              <a:buSzPts val="1400"/>
              <a:buFont typeface="Proxima Nova"/>
              <a:buChar char="■"/>
              <a:defRPr>
                <a:solidFill>
                  <a:srgbClr val="000000"/>
                </a:solidFill>
                <a:latin typeface="Proxima Nova"/>
                <a:ea typeface="Proxima Nova"/>
                <a:cs typeface="Proxima Nova"/>
                <a:sym typeface="Proxima Nova"/>
              </a:defRPr>
            </a:lvl3pPr>
            <a:lvl4pPr indent="-292100" lvl="3" marL="1828800" rtl="0">
              <a:spcBef>
                <a:spcPts val="1600"/>
              </a:spcBef>
              <a:spcAft>
                <a:spcPts val="0"/>
              </a:spcAft>
              <a:buClr>
                <a:srgbClr val="000000"/>
              </a:buClr>
              <a:buSzPts val="1000"/>
              <a:buFont typeface="Proxima Nova"/>
              <a:buChar char="●"/>
              <a:defRPr>
                <a:solidFill>
                  <a:srgbClr val="000000"/>
                </a:solidFill>
                <a:latin typeface="Proxima Nova"/>
                <a:ea typeface="Proxima Nova"/>
                <a:cs typeface="Proxima Nova"/>
                <a:sym typeface="Proxima Nova"/>
              </a:defRPr>
            </a:lvl4pPr>
            <a:lvl5pPr indent="-279400" lvl="4" marL="2286000" rtl="0">
              <a:spcBef>
                <a:spcPts val="1600"/>
              </a:spcBef>
              <a:spcAft>
                <a:spcPts val="0"/>
              </a:spcAft>
              <a:buClr>
                <a:srgbClr val="000000"/>
              </a:buClr>
              <a:buSzPts val="800"/>
              <a:buFont typeface="Proxima Nova"/>
              <a:buChar char="○"/>
              <a:defRPr>
                <a:solidFill>
                  <a:srgbClr val="000000"/>
                </a:solidFill>
                <a:latin typeface="Proxima Nova"/>
                <a:ea typeface="Proxima Nova"/>
                <a:cs typeface="Proxima Nova"/>
                <a:sym typeface="Proxima Nova"/>
              </a:defRPr>
            </a:lvl5pPr>
            <a:lvl6pPr indent="-279400" lvl="5" marL="2743200" rtl="0">
              <a:spcBef>
                <a:spcPts val="1600"/>
              </a:spcBef>
              <a:spcAft>
                <a:spcPts val="0"/>
              </a:spcAft>
              <a:buClr>
                <a:srgbClr val="000000"/>
              </a:buClr>
              <a:buSzPts val="800"/>
              <a:buFont typeface="Proxima Nova"/>
              <a:buChar char="■"/>
              <a:defRPr sz="2000">
                <a:solidFill>
                  <a:srgbClr val="000000"/>
                </a:solidFill>
                <a:latin typeface="Proxima Nova"/>
                <a:ea typeface="Proxima Nova"/>
                <a:cs typeface="Proxima Nova"/>
                <a:sym typeface="Proxima Nova"/>
              </a:defRPr>
            </a:lvl6pPr>
            <a:lvl7pPr indent="-279400" lvl="6" marL="3200400" rtl="0">
              <a:spcBef>
                <a:spcPts val="1600"/>
              </a:spcBef>
              <a:spcAft>
                <a:spcPts val="0"/>
              </a:spcAft>
              <a:buClr>
                <a:srgbClr val="000000"/>
              </a:buClr>
              <a:buSzPts val="800"/>
              <a:buFont typeface="Proxima Nova"/>
              <a:buChar char="●"/>
              <a:defRPr sz="2000">
                <a:solidFill>
                  <a:srgbClr val="000000"/>
                </a:solidFill>
                <a:latin typeface="Proxima Nova"/>
                <a:ea typeface="Proxima Nova"/>
                <a:cs typeface="Proxima Nova"/>
                <a:sym typeface="Proxima Nova"/>
              </a:defRPr>
            </a:lvl7pPr>
            <a:lvl8pPr indent="-279400" lvl="7" marL="3657600" rtl="0">
              <a:spcBef>
                <a:spcPts val="1600"/>
              </a:spcBef>
              <a:spcAft>
                <a:spcPts val="0"/>
              </a:spcAft>
              <a:buSzPts val="800"/>
              <a:buFont typeface="Proxima Nova"/>
              <a:buChar char="○"/>
              <a:defRPr sz="2000">
                <a:solidFill>
                  <a:schemeClr val="dk1"/>
                </a:solidFill>
                <a:latin typeface="Proxima Nova"/>
                <a:ea typeface="Proxima Nova"/>
                <a:cs typeface="Proxima Nova"/>
                <a:sym typeface="Proxima Nova"/>
              </a:defRPr>
            </a:lvl8pPr>
            <a:lvl9pPr indent="-279400" lvl="8" marL="4114800" rtl="0">
              <a:spcBef>
                <a:spcPts val="1600"/>
              </a:spcBef>
              <a:spcAft>
                <a:spcPts val="1600"/>
              </a:spcAft>
              <a:buSzPts val="800"/>
              <a:buFont typeface="Proxima Nova"/>
              <a:buChar char="■"/>
              <a:defRPr sz="2000">
                <a:solidFill>
                  <a:schemeClr val="dk1"/>
                </a:solidFill>
                <a:latin typeface="Proxima Nova"/>
                <a:ea typeface="Proxima Nova"/>
                <a:cs typeface="Proxima Nova"/>
                <a:sym typeface="Proxima Nova"/>
              </a:defRPr>
            </a:lvl9pPr>
          </a:lstStyle>
          <a:p/>
        </p:txBody>
      </p:sp>
      <p:sp>
        <p:nvSpPr>
          <p:cNvPr id="642" name="Google Shape;642;p130"/>
          <p:cNvSpPr txBox="1"/>
          <p:nvPr>
            <p:ph idx="2" type="body"/>
          </p:nvPr>
        </p:nvSpPr>
        <p:spPr>
          <a:xfrm>
            <a:off x="457200" y="1129903"/>
            <a:ext cx="8229600" cy="3673200"/>
          </a:xfrm>
          <a:prstGeom prst="rect">
            <a:avLst/>
          </a:prstGeom>
          <a:noFill/>
          <a:ln>
            <a:noFill/>
          </a:ln>
        </p:spPr>
        <p:txBody>
          <a:bodyPr anchorCtr="0" anchor="t" bIns="91425" lIns="91425" spcFirstLastPara="1" rIns="91425" wrap="square" tIns="91425">
            <a:noAutofit/>
          </a:bodyPr>
          <a:lstStyle>
            <a:lvl1pPr indent="-228600" lvl="0" marL="457200" rtl="0">
              <a:lnSpc>
                <a:spcPct val="150000"/>
              </a:lnSpc>
              <a:spcBef>
                <a:spcPts val="0"/>
              </a:spcBef>
              <a:spcAft>
                <a:spcPts val="0"/>
              </a:spcAft>
              <a:buClr>
                <a:srgbClr val="000000"/>
              </a:buClr>
              <a:buSzPts val="1600"/>
              <a:buFont typeface="Proxima Nova"/>
              <a:buNone/>
              <a:defRPr sz="1400">
                <a:solidFill>
                  <a:srgbClr val="000000"/>
                </a:solidFill>
                <a:latin typeface="Proxima Nova"/>
                <a:ea typeface="Proxima Nova"/>
                <a:cs typeface="Proxima Nova"/>
                <a:sym typeface="Proxima Nova"/>
              </a:defRPr>
            </a:lvl1pPr>
            <a:lvl2pPr indent="-317500" lvl="1" marL="914400" rtl="0">
              <a:spcBef>
                <a:spcPts val="1600"/>
              </a:spcBef>
              <a:spcAft>
                <a:spcPts val="0"/>
              </a:spcAft>
              <a:buClr>
                <a:srgbClr val="000000"/>
              </a:buClr>
              <a:buSzPts val="1400"/>
              <a:buFont typeface="Proxima Nova"/>
              <a:buChar char="○"/>
              <a:defRPr sz="1400">
                <a:solidFill>
                  <a:srgbClr val="000000"/>
                </a:solidFill>
                <a:latin typeface="Proxima Nova"/>
                <a:ea typeface="Proxima Nova"/>
                <a:cs typeface="Proxima Nova"/>
                <a:sym typeface="Proxima Nova"/>
              </a:defRPr>
            </a:lvl2pPr>
            <a:lvl3pPr indent="-317500" lvl="2" marL="1371600" rtl="0">
              <a:spcBef>
                <a:spcPts val="1600"/>
              </a:spcBef>
              <a:spcAft>
                <a:spcPts val="0"/>
              </a:spcAft>
              <a:buClr>
                <a:srgbClr val="000000"/>
              </a:buClr>
              <a:buSzPts val="1400"/>
              <a:buFont typeface="Proxima Nova"/>
              <a:buChar char="■"/>
              <a:defRPr sz="1400">
                <a:solidFill>
                  <a:srgbClr val="000000"/>
                </a:solidFill>
                <a:latin typeface="Proxima Nova"/>
                <a:ea typeface="Proxima Nova"/>
                <a:cs typeface="Proxima Nova"/>
                <a:sym typeface="Proxima Nova"/>
              </a:defRPr>
            </a:lvl3pPr>
            <a:lvl4pPr indent="-292100" lvl="3" marL="1828800" rtl="0">
              <a:spcBef>
                <a:spcPts val="1600"/>
              </a:spcBef>
              <a:spcAft>
                <a:spcPts val="0"/>
              </a:spcAft>
              <a:buClr>
                <a:srgbClr val="000000"/>
              </a:buClr>
              <a:buSzPts val="1000"/>
              <a:buFont typeface="Proxima Nova"/>
              <a:buChar char="●"/>
              <a:defRPr sz="1400">
                <a:solidFill>
                  <a:srgbClr val="000000"/>
                </a:solidFill>
                <a:latin typeface="Proxima Nova"/>
                <a:ea typeface="Proxima Nova"/>
                <a:cs typeface="Proxima Nova"/>
                <a:sym typeface="Proxima Nova"/>
              </a:defRPr>
            </a:lvl4pPr>
            <a:lvl5pPr indent="-279400" lvl="4" marL="2286000" rtl="0">
              <a:spcBef>
                <a:spcPts val="1600"/>
              </a:spcBef>
              <a:spcAft>
                <a:spcPts val="0"/>
              </a:spcAft>
              <a:buClr>
                <a:srgbClr val="000000"/>
              </a:buClr>
              <a:buSzPts val="800"/>
              <a:buFont typeface="Proxima Nova"/>
              <a:buChar char="○"/>
              <a:defRPr sz="1400">
                <a:solidFill>
                  <a:srgbClr val="000000"/>
                </a:solidFill>
                <a:latin typeface="Proxima Nova"/>
                <a:ea typeface="Proxima Nova"/>
                <a:cs typeface="Proxima Nova"/>
                <a:sym typeface="Proxima Nova"/>
              </a:defRPr>
            </a:lvl5pPr>
            <a:lvl6pPr indent="-279400" lvl="5" marL="2743200" rtl="0">
              <a:spcBef>
                <a:spcPts val="1600"/>
              </a:spcBef>
              <a:spcAft>
                <a:spcPts val="0"/>
              </a:spcAft>
              <a:buClr>
                <a:srgbClr val="000000"/>
              </a:buClr>
              <a:buSzPts val="800"/>
              <a:buFont typeface="Proxima Nova"/>
              <a:buChar char="■"/>
              <a:defRPr sz="1400">
                <a:solidFill>
                  <a:srgbClr val="000000"/>
                </a:solidFill>
                <a:latin typeface="Proxima Nova"/>
                <a:ea typeface="Proxima Nova"/>
                <a:cs typeface="Proxima Nova"/>
                <a:sym typeface="Proxima Nova"/>
              </a:defRPr>
            </a:lvl6pPr>
            <a:lvl7pPr indent="-279400" lvl="6" marL="3200400" rtl="0">
              <a:spcBef>
                <a:spcPts val="1600"/>
              </a:spcBef>
              <a:spcAft>
                <a:spcPts val="0"/>
              </a:spcAft>
              <a:buClr>
                <a:srgbClr val="000000"/>
              </a:buClr>
              <a:buSzPts val="800"/>
              <a:buFont typeface="Proxima Nova"/>
              <a:buChar char="●"/>
              <a:defRPr sz="1400">
                <a:solidFill>
                  <a:srgbClr val="000000"/>
                </a:solidFill>
                <a:latin typeface="Proxima Nova"/>
                <a:ea typeface="Proxima Nova"/>
                <a:cs typeface="Proxima Nova"/>
                <a:sym typeface="Proxima Nova"/>
              </a:defRPr>
            </a:lvl7pPr>
            <a:lvl8pPr indent="-279400" lvl="7" marL="3657600" rtl="0">
              <a:spcBef>
                <a:spcPts val="1600"/>
              </a:spcBef>
              <a:spcAft>
                <a:spcPts val="0"/>
              </a:spcAft>
              <a:buClr>
                <a:srgbClr val="000000"/>
              </a:buClr>
              <a:buSzPts val="800"/>
              <a:buFont typeface="Proxima Nova"/>
              <a:buChar char="○"/>
              <a:defRPr sz="1400">
                <a:solidFill>
                  <a:srgbClr val="000000"/>
                </a:solidFill>
                <a:latin typeface="Proxima Nova"/>
                <a:ea typeface="Proxima Nova"/>
                <a:cs typeface="Proxima Nova"/>
                <a:sym typeface="Proxima Nova"/>
              </a:defRPr>
            </a:lvl8pPr>
            <a:lvl9pPr indent="-279400" lvl="8" marL="4114800" rtl="0">
              <a:spcBef>
                <a:spcPts val="1600"/>
              </a:spcBef>
              <a:spcAft>
                <a:spcPts val="1600"/>
              </a:spcAft>
              <a:buClr>
                <a:srgbClr val="000000"/>
              </a:buClr>
              <a:buSzPts val="800"/>
              <a:buFont typeface="Proxima Nova"/>
              <a:buChar char="■"/>
              <a:defRPr sz="1400">
                <a:solidFill>
                  <a:srgbClr val="000000"/>
                </a:solidFill>
                <a:latin typeface="Proxima Nova"/>
                <a:ea typeface="Proxima Nova"/>
                <a:cs typeface="Proxima Nova"/>
                <a:sym typeface="Proxima Nova"/>
              </a:defRPr>
            </a:lvl9pPr>
          </a:lstStyle>
          <a:p/>
        </p:txBody>
      </p:sp>
      <p:pic>
        <p:nvPicPr>
          <p:cNvPr descr="C:\Users\Keith\Desktop\Sprocket low-res for light backgrounds.png" id="643" name="Google Shape;643;p130"/>
          <p:cNvPicPr preferRelativeResize="0"/>
          <p:nvPr/>
        </p:nvPicPr>
        <p:blipFill rotWithShape="1">
          <a:blip r:embed="rId2">
            <a:alphaModFix/>
          </a:blip>
          <a:srcRect b="0" l="0" r="0" t="0"/>
          <a:stretch/>
        </p:blipFill>
        <p:spPr>
          <a:xfrm>
            <a:off x="8509722" y="4529988"/>
            <a:ext cx="491700" cy="546000"/>
          </a:xfrm>
          <a:prstGeom prst="rect">
            <a:avLst/>
          </a:prstGeom>
          <a:noFill/>
          <a:ln>
            <a:noFill/>
          </a:ln>
        </p:spPr>
      </p:pic>
      <p:sp>
        <p:nvSpPr>
          <p:cNvPr id="644" name="Google Shape;644;p13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solidFill>
                  <a:srgbClr val="000000"/>
                </a:solidFill>
                <a:latin typeface="Proxima Nova"/>
                <a:ea typeface="Proxima Nova"/>
                <a:cs typeface="Proxima Nova"/>
                <a:sym typeface="Proxima Nova"/>
              </a:defRPr>
            </a:lvl1pPr>
            <a:lvl2pPr lvl="1" rtl="0">
              <a:buNone/>
              <a:defRPr>
                <a:solidFill>
                  <a:srgbClr val="000000"/>
                </a:solidFill>
                <a:latin typeface="Proxima Nova"/>
                <a:ea typeface="Proxima Nova"/>
                <a:cs typeface="Proxima Nova"/>
                <a:sym typeface="Proxima Nova"/>
              </a:defRPr>
            </a:lvl2pPr>
            <a:lvl3pPr lvl="2" rtl="0">
              <a:buNone/>
              <a:defRPr>
                <a:solidFill>
                  <a:srgbClr val="000000"/>
                </a:solidFill>
                <a:latin typeface="Proxima Nova"/>
                <a:ea typeface="Proxima Nova"/>
                <a:cs typeface="Proxima Nova"/>
                <a:sym typeface="Proxima Nova"/>
              </a:defRPr>
            </a:lvl3pPr>
            <a:lvl4pPr lvl="3" rtl="0">
              <a:buNone/>
              <a:defRPr>
                <a:solidFill>
                  <a:srgbClr val="000000"/>
                </a:solidFill>
                <a:latin typeface="Proxima Nova"/>
                <a:ea typeface="Proxima Nova"/>
                <a:cs typeface="Proxima Nova"/>
                <a:sym typeface="Proxima Nova"/>
              </a:defRPr>
            </a:lvl4pPr>
            <a:lvl5pPr lvl="4" rtl="0">
              <a:buNone/>
              <a:defRPr>
                <a:solidFill>
                  <a:srgbClr val="000000"/>
                </a:solidFill>
                <a:latin typeface="Proxima Nova"/>
                <a:ea typeface="Proxima Nova"/>
                <a:cs typeface="Proxima Nova"/>
                <a:sym typeface="Proxima Nova"/>
              </a:defRPr>
            </a:lvl5pPr>
            <a:lvl6pPr lvl="5" rtl="0">
              <a:buNone/>
              <a:defRPr>
                <a:solidFill>
                  <a:srgbClr val="000000"/>
                </a:solidFill>
                <a:latin typeface="Proxima Nova"/>
                <a:ea typeface="Proxima Nova"/>
                <a:cs typeface="Proxima Nova"/>
                <a:sym typeface="Proxima Nova"/>
              </a:defRPr>
            </a:lvl6pPr>
            <a:lvl7pPr lvl="6" rtl="0">
              <a:buNone/>
              <a:defRPr>
                <a:solidFill>
                  <a:srgbClr val="000000"/>
                </a:solidFill>
                <a:latin typeface="Proxima Nova"/>
                <a:ea typeface="Proxima Nova"/>
                <a:cs typeface="Proxima Nova"/>
                <a:sym typeface="Proxima Nova"/>
              </a:defRPr>
            </a:lvl7pPr>
            <a:lvl8pPr lvl="7" rtl="0">
              <a:buNone/>
              <a:defRPr>
                <a:solidFill>
                  <a:srgbClr val="000000"/>
                </a:solidFill>
                <a:latin typeface="Proxima Nova"/>
                <a:ea typeface="Proxima Nova"/>
                <a:cs typeface="Proxima Nova"/>
                <a:sym typeface="Proxima Nova"/>
              </a:defRPr>
            </a:lvl8pPr>
            <a:lvl9pPr lvl="8" rtl="0">
              <a:buNone/>
              <a:defRPr>
                <a:solidFill>
                  <a:srgbClr val="000000"/>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rgbClr val="F5F8FA"/>
        </a:solidFill>
      </p:bgPr>
    </p:bg>
    <p:spTree>
      <p:nvGrpSpPr>
        <p:cNvPr id="645" name="Shape 645"/>
        <p:cNvGrpSpPr/>
        <p:nvPr/>
      </p:nvGrpSpPr>
      <p:grpSpPr>
        <a:xfrm>
          <a:off x="0" y="0"/>
          <a:ext cx="0" cy="0"/>
          <a:chOff x="0" y="0"/>
          <a:chExt cx="0" cy="0"/>
        </a:xfrm>
      </p:grpSpPr>
      <p:sp>
        <p:nvSpPr>
          <p:cNvPr id="646" name="Google Shape;646;p1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Font typeface="Proxima Nova"/>
              <a:buNone/>
              <a:defRPr b="1">
                <a:latin typeface="Proxima Nova"/>
                <a:ea typeface="Proxima Nova"/>
                <a:cs typeface="Proxima Nova"/>
                <a:sym typeface="Proxima Nov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47" name="Google Shape;647;p13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30200" lvl="0" marL="457200" rtl="0">
              <a:spcBef>
                <a:spcPts val="0"/>
              </a:spcBef>
              <a:spcAft>
                <a:spcPts val="0"/>
              </a:spcAft>
              <a:buClr>
                <a:srgbClr val="425B76"/>
              </a:buClr>
              <a:buSzPts val="1600"/>
              <a:buFont typeface="Avenir"/>
              <a:buChar char="●"/>
              <a:defRPr>
                <a:solidFill>
                  <a:srgbClr val="425B76"/>
                </a:solidFill>
                <a:latin typeface="Avenir"/>
                <a:ea typeface="Avenir"/>
                <a:cs typeface="Avenir"/>
                <a:sym typeface="Avenir"/>
              </a:defRPr>
            </a:lvl1pPr>
            <a:lvl2pPr indent="-317500" lvl="1" marL="914400" rtl="0">
              <a:spcBef>
                <a:spcPts val="1600"/>
              </a:spcBef>
              <a:spcAft>
                <a:spcPts val="0"/>
              </a:spcAft>
              <a:buClr>
                <a:srgbClr val="425B76"/>
              </a:buClr>
              <a:buSzPts val="1400"/>
              <a:buFont typeface="Avenir"/>
              <a:buChar char="○"/>
              <a:defRPr>
                <a:solidFill>
                  <a:srgbClr val="425B76"/>
                </a:solidFill>
                <a:latin typeface="Avenir"/>
                <a:ea typeface="Avenir"/>
                <a:cs typeface="Avenir"/>
                <a:sym typeface="Avenir"/>
              </a:defRPr>
            </a:lvl2pPr>
            <a:lvl3pPr indent="-317500" lvl="2" marL="1371600" rtl="0">
              <a:spcBef>
                <a:spcPts val="1600"/>
              </a:spcBef>
              <a:spcAft>
                <a:spcPts val="0"/>
              </a:spcAft>
              <a:buClr>
                <a:srgbClr val="425B76"/>
              </a:buClr>
              <a:buSzPts val="1400"/>
              <a:buFont typeface="Avenir"/>
              <a:buChar char="■"/>
              <a:defRPr>
                <a:solidFill>
                  <a:srgbClr val="425B76"/>
                </a:solidFill>
                <a:latin typeface="Avenir"/>
                <a:ea typeface="Avenir"/>
                <a:cs typeface="Avenir"/>
                <a:sym typeface="Avenir"/>
              </a:defRPr>
            </a:lvl3pPr>
            <a:lvl4pPr indent="-292100" lvl="3" marL="1828800" rtl="0">
              <a:spcBef>
                <a:spcPts val="1600"/>
              </a:spcBef>
              <a:spcAft>
                <a:spcPts val="0"/>
              </a:spcAft>
              <a:buClr>
                <a:srgbClr val="425B76"/>
              </a:buClr>
              <a:buSzPts val="1000"/>
              <a:buFont typeface="Avenir"/>
              <a:buChar char="●"/>
              <a:defRPr>
                <a:solidFill>
                  <a:srgbClr val="425B76"/>
                </a:solidFill>
                <a:latin typeface="Avenir"/>
                <a:ea typeface="Avenir"/>
                <a:cs typeface="Avenir"/>
                <a:sym typeface="Avenir"/>
              </a:defRPr>
            </a:lvl4pPr>
            <a:lvl5pPr indent="-279400" lvl="4" marL="2286000" rtl="0">
              <a:spcBef>
                <a:spcPts val="1600"/>
              </a:spcBef>
              <a:spcAft>
                <a:spcPts val="0"/>
              </a:spcAft>
              <a:buClr>
                <a:srgbClr val="425B76"/>
              </a:buClr>
              <a:buSzPts val="800"/>
              <a:buFont typeface="Avenir"/>
              <a:buChar char="○"/>
              <a:defRPr>
                <a:solidFill>
                  <a:srgbClr val="425B76"/>
                </a:solidFill>
                <a:latin typeface="Avenir"/>
                <a:ea typeface="Avenir"/>
                <a:cs typeface="Avenir"/>
                <a:sym typeface="Avenir"/>
              </a:defRPr>
            </a:lvl5pPr>
            <a:lvl6pPr indent="-279400" lvl="5" marL="2743200" rtl="0">
              <a:spcBef>
                <a:spcPts val="1600"/>
              </a:spcBef>
              <a:spcAft>
                <a:spcPts val="0"/>
              </a:spcAft>
              <a:buClr>
                <a:srgbClr val="425B76"/>
              </a:buClr>
              <a:buSzPts val="800"/>
              <a:buFont typeface="Avenir"/>
              <a:buChar char="■"/>
              <a:defRPr>
                <a:solidFill>
                  <a:srgbClr val="425B76"/>
                </a:solidFill>
                <a:latin typeface="Avenir"/>
                <a:ea typeface="Avenir"/>
                <a:cs typeface="Avenir"/>
                <a:sym typeface="Avenir"/>
              </a:defRPr>
            </a:lvl6pPr>
            <a:lvl7pPr indent="-279400" lvl="6" marL="3200400" rtl="0">
              <a:spcBef>
                <a:spcPts val="1600"/>
              </a:spcBef>
              <a:spcAft>
                <a:spcPts val="0"/>
              </a:spcAft>
              <a:buClr>
                <a:srgbClr val="425B76"/>
              </a:buClr>
              <a:buSzPts val="800"/>
              <a:buFont typeface="Avenir"/>
              <a:buChar char="●"/>
              <a:defRPr>
                <a:solidFill>
                  <a:srgbClr val="425B76"/>
                </a:solidFill>
                <a:latin typeface="Avenir"/>
                <a:ea typeface="Avenir"/>
                <a:cs typeface="Avenir"/>
                <a:sym typeface="Avenir"/>
              </a:defRPr>
            </a:lvl7pPr>
            <a:lvl8pPr indent="-279400" lvl="7" marL="3657600" rtl="0">
              <a:spcBef>
                <a:spcPts val="1600"/>
              </a:spcBef>
              <a:spcAft>
                <a:spcPts val="0"/>
              </a:spcAft>
              <a:buClr>
                <a:srgbClr val="425B76"/>
              </a:buClr>
              <a:buSzPts val="800"/>
              <a:buFont typeface="Avenir"/>
              <a:buChar char="○"/>
              <a:defRPr>
                <a:solidFill>
                  <a:srgbClr val="425B76"/>
                </a:solidFill>
                <a:latin typeface="Avenir"/>
                <a:ea typeface="Avenir"/>
                <a:cs typeface="Avenir"/>
                <a:sym typeface="Avenir"/>
              </a:defRPr>
            </a:lvl8pPr>
            <a:lvl9pPr indent="-279400" lvl="8" marL="4114800" rtl="0">
              <a:spcBef>
                <a:spcPts val="1600"/>
              </a:spcBef>
              <a:spcAft>
                <a:spcPts val="1600"/>
              </a:spcAft>
              <a:buClr>
                <a:srgbClr val="425B76"/>
              </a:buClr>
              <a:buSzPts val="800"/>
              <a:buFont typeface="Avenir"/>
              <a:buChar char="■"/>
              <a:defRPr>
                <a:solidFill>
                  <a:srgbClr val="425B76"/>
                </a:solidFill>
                <a:latin typeface="Avenir"/>
                <a:ea typeface="Avenir"/>
                <a:cs typeface="Avenir"/>
                <a:sym typeface="Aveni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ubSpot – Orange">
  <p:cSld name="BLANK_3_1_2">
    <p:bg>
      <p:bgPr>
        <a:solidFill>
          <a:srgbClr val="FF7A59"/>
        </a:solidFill>
      </p:bgPr>
    </p:bg>
    <p:spTree>
      <p:nvGrpSpPr>
        <p:cNvPr id="59" name="Shape 59"/>
        <p:cNvGrpSpPr/>
        <p:nvPr/>
      </p:nvGrpSpPr>
      <p:grpSpPr>
        <a:xfrm>
          <a:off x="0" y="0"/>
          <a:ext cx="0" cy="0"/>
          <a:chOff x="0" y="0"/>
          <a:chExt cx="0" cy="0"/>
        </a:xfrm>
      </p:grpSpPr>
      <p:pic>
        <p:nvPicPr>
          <p:cNvPr id="60" name="Google Shape;60;p14"/>
          <p:cNvPicPr preferRelativeResize="0"/>
          <p:nvPr/>
        </p:nvPicPr>
        <p:blipFill rotWithShape="1">
          <a:blip r:embed="rId2">
            <a:alphaModFix/>
          </a:blip>
          <a:srcRect b="16570" l="5885" r="5876" t="16044"/>
          <a:stretch/>
        </p:blipFill>
        <p:spPr>
          <a:xfrm>
            <a:off x="2886075" y="1959118"/>
            <a:ext cx="3371851" cy="1000125"/>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Light">
  <p:cSld name="Empty Light">
    <p:bg>
      <p:bgPr>
        <a:solidFill>
          <a:schemeClr val="lt1"/>
        </a:solidFill>
      </p:bgPr>
    </p:bg>
    <p:spTree>
      <p:nvGrpSpPr>
        <p:cNvPr id="648" name="Shape 648"/>
        <p:cNvGrpSpPr/>
        <p:nvPr/>
      </p:nvGrpSpPr>
      <p:grpSpPr>
        <a:xfrm>
          <a:off x="0" y="0"/>
          <a:ext cx="0" cy="0"/>
          <a:chOff x="0" y="0"/>
          <a:chExt cx="0" cy="0"/>
        </a:xfrm>
      </p:grpSpPr>
      <p:pic>
        <p:nvPicPr>
          <p:cNvPr descr="C:\Users\Keith\Desktop\Sprocket low-res for light backgrounds.png" id="649" name="Google Shape;649;p132"/>
          <p:cNvPicPr preferRelativeResize="0"/>
          <p:nvPr/>
        </p:nvPicPr>
        <p:blipFill rotWithShape="1">
          <a:blip r:embed="rId2">
            <a:alphaModFix/>
          </a:blip>
          <a:srcRect b="0" l="0" r="0" t="0"/>
          <a:stretch/>
        </p:blipFill>
        <p:spPr>
          <a:xfrm>
            <a:off x="8509722" y="4529988"/>
            <a:ext cx="491700" cy="546000"/>
          </a:xfrm>
          <a:prstGeom prst="rect">
            <a:avLst/>
          </a:prstGeom>
          <a:noFill/>
          <a:ln>
            <a:noFill/>
          </a:ln>
        </p:spPr>
      </p:pic>
      <p:sp>
        <p:nvSpPr>
          <p:cNvPr id="650" name="Google Shape;650;p13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rner Blob – Green – Light">
  <p:cSld name="BLANK_3_1_1_1_1_2_1_1_1_1_1_1_1_1_1_1_1_1_1_1_1_1_1_1_1_1_2_1_1">
    <p:bg>
      <p:bgPr>
        <a:solidFill>
          <a:srgbClr val="FFFFFF"/>
        </a:solidFill>
      </p:bgPr>
    </p:bg>
    <p:spTree>
      <p:nvGrpSpPr>
        <p:cNvPr id="651" name="Shape 651"/>
        <p:cNvGrpSpPr/>
        <p:nvPr/>
      </p:nvGrpSpPr>
      <p:grpSpPr>
        <a:xfrm>
          <a:off x="0" y="0"/>
          <a:ext cx="0" cy="0"/>
          <a:chOff x="0" y="0"/>
          <a:chExt cx="0" cy="0"/>
        </a:xfrm>
      </p:grpSpPr>
      <p:sp>
        <p:nvSpPr>
          <p:cNvPr id="652" name="Google Shape;652;p133"/>
          <p:cNvSpPr txBox="1"/>
          <p:nvPr>
            <p:ph type="title"/>
          </p:nvPr>
        </p:nvSpPr>
        <p:spPr>
          <a:xfrm>
            <a:off x="584975" y="349214"/>
            <a:ext cx="5013900" cy="6360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p:txBody>
      </p:sp>
      <p:pic>
        <p:nvPicPr>
          <p:cNvPr id="653" name="Google Shape;653;p133"/>
          <p:cNvPicPr preferRelativeResize="0"/>
          <p:nvPr/>
        </p:nvPicPr>
        <p:blipFill rotWithShape="1">
          <a:blip r:embed="rId2">
            <a:alphaModFix/>
          </a:blip>
          <a:srcRect b="54085" l="2005" r="31575" t="-96"/>
          <a:stretch/>
        </p:blipFill>
        <p:spPr>
          <a:xfrm flipH="1" rot="10800000">
            <a:off x="5924550" y="-1"/>
            <a:ext cx="3219453" cy="2408598"/>
          </a:xfrm>
          <a:prstGeom prst="rect">
            <a:avLst/>
          </a:prstGeom>
          <a:noFill/>
          <a:ln>
            <a:noFill/>
          </a:ln>
        </p:spPr>
      </p:pic>
      <p:pic>
        <p:nvPicPr>
          <p:cNvPr id="654" name="Google Shape;654;p133"/>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s – Light">
  <p:cSld name="BLANK_1_1_1_1_1_1_1">
    <p:bg>
      <p:bgPr>
        <a:solidFill>
          <a:srgbClr val="FFFFFF"/>
        </a:solidFill>
      </p:bgPr>
    </p:bg>
    <p:spTree>
      <p:nvGrpSpPr>
        <p:cNvPr id="655" name="Shape 655"/>
        <p:cNvGrpSpPr/>
        <p:nvPr/>
      </p:nvGrpSpPr>
      <p:grpSpPr>
        <a:xfrm>
          <a:off x="0" y="0"/>
          <a:ext cx="0" cy="0"/>
          <a:chOff x="0" y="0"/>
          <a:chExt cx="0" cy="0"/>
        </a:xfrm>
      </p:grpSpPr>
      <p:pic>
        <p:nvPicPr>
          <p:cNvPr id="656" name="Google Shape;656;p134"/>
          <p:cNvPicPr preferRelativeResize="0"/>
          <p:nvPr/>
        </p:nvPicPr>
        <p:blipFill>
          <a:blip r:embed="rId2">
            <a:alphaModFix/>
          </a:blip>
          <a:stretch>
            <a:fillRect/>
          </a:stretch>
        </p:blipFill>
        <p:spPr>
          <a:xfrm>
            <a:off x="8441728" y="4422125"/>
            <a:ext cx="585216" cy="614477"/>
          </a:xfrm>
          <a:prstGeom prst="rect">
            <a:avLst/>
          </a:prstGeom>
          <a:noFill/>
          <a:ln>
            <a:noFill/>
          </a:ln>
        </p:spPr>
      </p:pic>
      <p:pic>
        <p:nvPicPr>
          <p:cNvPr id="657" name="Google Shape;657;p134"/>
          <p:cNvPicPr preferRelativeResize="0"/>
          <p:nvPr/>
        </p:nvPicPr>
        <p:blipFill rotWithShape="1">
          <a:blip r:embed="rId3">
            <a:alphaModFix/>
          </a:blip>
          <a:srcRect b="13035" l="24151" r="50222" t="47050"/>
          <a:stretch/>
        </p:blipFill>
        <p:spPr>
          <a:xfrm flipH="1">
            <a:off x="0" y="0"/>
            <a:ext cx="2266951" cy="3812628"/>
          </a:xfrm>
          <a:prstGeom prst="rect">
            <a:avLst/>
          </a:prstGeom>
          <a:noFill/>
          <a:ln>
            <a:noFill/>
          </a:ln>
        </p:spPr>
      </p:pic>
      <p:pic>
        <p:nvPicPr>
          <p:cNvPr id="658" name="Google Shape;658;p134"/>
          <p:cNvPicPr preferRelativeResize="0"/>
          <p:nvPr/>
        </p:nvPicPr>
        <p:blipFill rotWithShape="1">
          <a:blip r:embed="rId4">
            <a:alphaModFix/>
          </a:blip>
          <a:srcRect b="32085" l="-12087" r="33135" t="-9569"/>
          <a:stretch/>
        </p:blipFill>
        <p:spPr>
          <a:xfrm flipH="1">
            <a:off x="-2" y="1371601"/>
            <a:ext cx="2762252" cy="2888877"/>
          </a:xfrm>
          <a:prstGeom prst="rect">
            <a:avLst/>
          </a:prstGeom>
          <a:noFill/>
          <a:ln>
            <a:noFill/>
          </a:ln>
        </p:spPr>
      </p:pic>
      <p:pic>
        <p:nvPicPr>
          <p:cNvPr id="659" name="Google Shape;659;p134"/>
          <p:cNvPicPr preferRelativeResize="0"/>
          <p:nvPr/>
        </p:nvPicPr>
        <p:blipFill rotWithShape="1">
          <a:blip r:embed="rId5">
            <a:alphaModFix/>
          </a:blip>
          <a:srcRect b="-3583" l="30554" r="1348" t="59668"/>
          <a:stretch/>
        </p:blipFill>
        <p:spPr>
          <a:xfrm flipH="1" rot="10800000">
            <a:off x="0" y="2705105"/>
            <a:ext cx="3809995" cy="2457445"/>
          </a:xfrm>
          <a:prstGeom prst="rect">
            <a:avLst/>
          </a:prstGeom>
          <a:noFill/>
          <a:ln>
            <a:noFill/>
          </a:ln>
        </p:spPr>
      </p:pic>
      <p:sp>
        <p:nvSpPr>
          <p:cNvPr id="660" name="Google Shape;660;p134"/>
          <p:cNvSpPr txBox="1"/>
          <p:nvPr>
            <p:ph type="title"/>
          </p:nvPr>
        </p:nvSpPr>
        <p:spPr>
          <a:xfrm>
            <a:off x="2787250" y="884175"/>
            <a:ext cx="5860500" cy="9549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None/>
              <a:defRPr b="1" sz="4800">
                <a:solidFill>
                  <a:srgbClr val="425B76"/>
                </a:solidFill>
                <a:latin typeface="Avenir"/>
                <a:ea typeface="Avenir"/>
                <a:cs typeface="Avenir"/>
                <a:sym typeface="Avenir"/>
              </a:defRPr>
            </a:lvl1pPr>
            <a:lvl2pPr lvl="1" rtl="0">
              <a:spcBef>
                <a:spcPts val="0"/>
              </a:spcBef>
              <a:spcAft>
                <a:spcPts val="0"/>
              </a:spcAft>
              <a:buNone/>
              <a:defRPr>
                <a:solidFill>
                  <a:srgbClr val="425B76"/>
                </a:solidFill>
              </a:defRPr>
            </a:lvl2pPr>
            <a:lvl3pPr lvl="2" rtl="0">
              <a:spcBef>
                <a:spcPts val="0"/>
              </a:spcBef>
              <a:spcAft>
                <a:spcPts val="0"/>
              </a:spcAft>
              <a:buNone/>
              <a:defRPr>
                <a:solidFill>
                  <a:srgbClr val="425B76"/>
                </a:solidFill>
              </a:defRPr>
            </a:lvl3pPr>
            <a:lvl4pPr lvl="3" rtl="0">
              <a:spcBef>
                <a:spcPts val="0"/>
              </a:spcBef>
              <a:spcAft>
                <a:spcPts val="0"/>
              </a:spcAft>
              <a:buNone/>
              <a:defRPr>
                <a:solidFill>
                  <a:srgbClr val="425B76"/>
                </a:solidFill>
              </a:defRPr>
            </a:lvl4pPr>
            <a:lvl5pPr lvl="4" rtl="0">
              <a:spcBef>
                <a:spcPts val="0"/>
              </a:spcBef>
              <a:spcAft>
                <a:spcPts val="0"/>
              </a:spcAft>
              <a:buNone/>
              <a:defRPr>
                <a:solidFill>
                  <a:srgbClr val="425B76"/>
                </a:solidFill>
              </a:defRPr>
            </a:lvl5pPr>
            <a:lvl6pPr lvl="5" rtl="0">
              <a:spcBef>
                <a:spcPts val="0"/>
              </a:spcBef>
              <a:spcAft>
                <a:spcPts val="0"/>
              </a:spcAft>
              <a:buNone/>
              <a:defRPr>
                <a:solidFill>
                  <a:srgbClr val="425B76"/>
                </a:solidFill>
              </a:defRPr>
            </a:lvl6pPr>
            <a:lvl7pPr lvl="6" rtl="0">
              <a:spcBef>
                <a:spcPts val="0"/>
              </a:spcBef>
              <a:spcAft>
                <a:spcPts val="0"/>
              </a:spcAft>
              <a:buNone/>
              <a:defRPr>
                <a:solidFill>
                  <a:srgbClr val="425B76"/>
                </a:solidFill>
              </a:defRPr>
            </a:lvl7pPr>
            <a:lvl8pPr lvl="7" rtl="0">
              <a:spcBef>
                <a:spcPts val="0"/>
              </a:spcBef>
              <a:spcAft>
                <a:spcPts val="0"/>
              </a:spcAft>
              <a:buNone/>
              <a:defRPr>
                <a:solidFill>
                  <a:srgbClr val="425B76"/>
                </a:solidFill>
              </a:defRPr>
            </a:lvl8pPr>
            <a:lvl9pPr lvl="8" rtl="0">
              <a:spcBef>
                <a:spcPts val="0"/>
              </a:spcBef>
              <a:spcAft>
                <a:spcPts val="0"/>
              </a:spcAft>
              <a:buNone/>
              <a:defRPr>
                <a:solidFill>
                  <a:srgbClr val="425B76"/>
                </a:solidFill>
              </a:defRPr>
            </a:lvl9pPr>
          </a:lstStyle>
          <a:p/>
        </p:txBody>
      </p:sp>
      <p:sp>
        <p:nvSpPr>
          <p:cNvPr id="661" name="Google Shape;661;p134" title="subtitle"/>
          <p:cNvSpPr txBox="1"/>
          <p:nvPr>
            <p:ph idx="1" type="subTitle"/>
          </p:nvPr>
        </p:nvSpPr>
        <p:spPr>
          <a:xfrm>
            <a:off x="2800325" y="2547825"/>
            <a:ext cx="4800900" cy="1025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None/>
              <a:defRPr sz="2400">
                <a:solidFill>
                  <a:srgbClr val="425B76"/>
                </a:solidFill>
                <a:latin typeface="Avenir"/>
                <a:ea typeface="Avenir"/>
                <a:cs typeface="Avenir"/>
                <a:sym typeface="Avenir"/>
              </a:defRPr>
            </a:lvl1pPr>
            <a:lvl2pPr lvl="1" rtl="0">
              <a:spcBef>
                <a:spcPts val="1600"/>
              </a:spcBef>
              <a:spcAft>
                <a:spcPts val="0"/>
              </a:spcAft>
              <a:buNone/>
              <a:defRPr>
                <a:solidFill>
                  <a:srgbClr val="425B76"/>
                </a:solidFill>
              </a:defRPr>
            </a:lvl2pPr>
            <a:lvl3pPr lvl="2" rtl="0">
              <a:spcBef>
                <a:spcPts val="1600"/>
              </a:spcBef>
              <a:spcAft>
                <a:spcPts val="0"/>
              </a:spcAft>
              <a:buNone/>
              <a:defRPr>
                <a:solidFill>
                  <a:srgbClr val="425B76"/>
                </a:solidFill>
              </a:defRPr>
            </a:lvl3pPr>
            <a:lvl4pPr lvl="3" rtl="0">
              <a:spcBef>
                <a:spcPts val="1600"/>
              </a:spcBef>
              <a:spcAft>
                <a:spcPts val="0"/>
              </a:spcAft>
              <a:buNone/>
              <a:defRPr>
                <a:solidFill>
                  <a:srgbClr val="425B76"/>
                </a:solidFill>
              </a:defRPr>
            </a:lvl4pPr>
            <a:lvl5pPr lvl="4" rtl="0">
              <a:spcBef>
                <a:spcPts val="1600"/>
              </a:spcBef>
              <a:spcAft>
                <a:spcPts val="0"/>
              </a:spcAft>
              <a:buNone/>
              <a:defRPr>
                <a:solidFill>
                  <a:srgbClr val="425B76"/>
                </a:solidFill>
              </a:defRPr>
            </a:lvl5pPr>
            <a:lvl6pPr lvl="5" rtl="0">
              <a:spcBef>
                <a:spcPts val="1600"/>
              </a:spcBef>
              <a:spcAft>
                <a:spcPts val="0"/>
              </a:spcAft>
              <a:buNone/>
              <a:defRPr>
                <a:solidFill>
                  <a:srgbClr val="425B76"/>
                </a:solidFill>
              </a:defRPr>
            </a:lvl6pPr>
            <a:lvl7pPr lvl="6" rtl="0">
              <a:spcBef>
                <a:spcPts val="1600"/>
              </a:spcBef>
              <a:spcAft>
                <a:spcPts val="0"/>
              </a:spcAft>
              <a:buNone/>
              <a:defRPr>
                <a:solidFill>
                  <a:srgbClr val="425B76"/>
                </a:solidFill>
              </a:defRPr>
            </a:lvl7pPr>
            <a:lvl8pPr lvl="7" rtl="0">
              <a:spcBef>
                <a:spcPts val="1600"/>
              </a:spcBef>
              <a:spcAft>
                <a:spcPts val="0"/>
              </a:spcAft>
              <a:buNone/>
              <a:defRPr>
                <a:solidFill>
                  <a:srgbClr val="425B76"/>
                </a:solidFill>
              </a:defRPr>
            </a:lvl8pPr>
            <a:lvl9pPr lvl="8" rtl="0">
              <a:spcBef>
                <a:spcPts val="1600"/>
              </a:spcBef>
              <a:spcAft>
                <a:spcPts val="1600"/>
              </a:spcAft>
              <a:buNone/>
              <a:defRPr>
                <a:solidFill>
                  <a:srgbClr val="425B76"/>
                </a:solidFill>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rner Blob – Yellow – Light">
  <p:cSld name="BLANK_3_1_1_1_1_2_1_1_1_1_1_1_1_1_1_1_1_1_1_1_1_1_1_1_1_1_2_1_1_2">
    <p:bg>
      <p:bgPr>
        <a:solidFill>
          <a:srgbClr val="FFFFFF"/>
        </a:solidFill>
      </p:bgPr>
    </p:bg>
    <p:spTree>
      <p:nvGrpSpPr>
        <p:cNvPr id="662" name="Shape 662"/>
        <p:cNvGrpSpPr/>
        <p:nvPr/>
      </p:nvGrpSpPr>
      <p:grpSpPr>
        <a:xfrm>
          <a:off x="0" y="0"/>
          <a:ext cx="0" cy="0"/>
          <a:chOff x="0" y="0"/>
          <a:chExt cx="0" cy="0"/>
        </a:xfrm>
      </p:grpSpPr>
      <p:sp>
        <p:nvSpPr>
          <p:cNvPr id="663" name="Google Shape;663;p135"/>
          <p:cNvSpPr txBox="1"/>
          <p:nvPr>
            <p:ph type="title"/>
          </p:nvPr>
        </p:nvSpPr>
        <p:spPr>
          <a:xfrm>
            <a:off x="584975" y="349214"/>
            <a:ext cx="5013900" cy="6360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p:txBody>
      </p:sp>
      <p:pic>
        <p:nvPicPr>
          <p:cNvPr id="664" name="Google Shape;664;p135"/>
          <p:cNvPicPr preferRelativeResize="0"/>
          <p:nvPr/>
        </p:nvPicPr>
        <p:blipFill>
          <a:blip r:embed="rId2">
            <a:alphaModFix/>
          </a:blip>
          <a:stretch>
            <a:fillRect/>
          </a:stretch>
        </p:blipFill>
        <p:spPr>
          <a:xfrm>
            <a:off x="8441728" y="4422125"/>
            <a:ext cx="585216" cy="614477"/>
          </a:xfrm>
          <a:prstGeom prst="rect">
            <a:avLst/>
          </a:prstGeom>
          <a:noFill/>
          <a:ln>
            <a:noFill/>
          </a:ln>
        </p:spPr>
      </p:pic>
      <p:pic>
        <p:nvPicPr>
          <p:cNvPr id="665" name="Google Shape;665;p135"/>
          <p:cNvPicPr preferRelativeResize="0"/>
          <p:nvPr/>
        </p:nvPicPr>
        <p:blipFill rotWithShape="1">
          <a:blip r:embed="rId3">
            <a:alphaModFix/>
          </a:blip>
          <a:srcRect b="49945" l="-1218" r="19471" t="-10965"/>
          <a:stretch/>
        </p:blipFill>
        <p:spPr>
          <a:xfrm flipH="1" rot="10800000">
            <a:off x="5676900" y="-3"/>
            <a:ext cx="3486002" cy="2324103"/>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rner Blob – Blue – Light">
  <p:cSld name="BLANK_3_1_1_1_1_2_1_1_1_1_1_1_1_1_1_1_1_1_1_1_1_1_1_1_1_1_2_1_2">
    <p:bg>
      <p:bgPr>
        <a:solidFill>
          <a:srgbClr val="FFFFFF"/>
        </a:solidFill>
      </p:bgPr>
    </p:bg>
    <p:spTree>
      <p:nvGrpSpPr>
        <p:cNvPr id="666" name="Shape 666"/>
        <p:cNvGrpSpPr/>
        <p:nvPr/>
      </p:nvGrpSpPr>
      <p:grpSpPr>
        <a:xfrm>
          <a:off x="0" y="0"/>
          <a:ext cx="0" cy="0"/>
          <a:chOff x="0" y="0"/>
          <a:chExt cx="0" cy="0"/>
        </a:xfrm>
      </p:grpSpPr>
      <p:sp>
        <p:nvSpPr>
          <p:cNvPr id="667" name="Google Shape;667;p136"/>
          <p:cNvSpPr txBox="1"/>
          <p:nvPr>
            <p:ph type="title"/>
          </p:nvPr>
        </p:nvSpPr>
        <p:spPr>
          <a:xfrm>
            <a:off x="584975" y="349214"/>
            <a:ext cx="5013900" cy="6360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p:txBody>
      </p:sp>
      <p:pic>
        <p:nvPicPr>
          <p:cNvPr id="668" name="Google Shape;668;p136"/>
          <p:cNvPicPr preferRelativeResize="0"/>
          <p:nvPr/>
        </p:nvPicPr>
        <p:blipFill rotWithShape="1">
          <a:blip r:embed="rId2">
            <a:alphaModFix/>
          </a:blip>
          <a:srcRect b="12637" l="-28212" r="49756" t="-27211"/>
          <a:stretch/>
        </p:blipFill>
        <p:spPr>
          <a:xfrm rot="-5400000">
            <a:off x="6134100" y="-304800"/>
            <a:ext cx="2705100" cy="3314700"/>
          </a:xfrm>
          <a:prstGeom prst="rect">
            <a:avLst/>
          </a:prstGeom>
          <a:noFill/>
          <a:ln>
            <a:noFill/>
          </a:ln>
        </p:spPr>
      </p:pic>
      <p:pic>
        <p:nvPicPr>
          <p:cNvPr id="669" name="Google Shape;669;p136"/>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Left Aligned - Blue">
  <p:cSld name="CUSTOM_1_1_1_1_1_1_1">
    <p:bg>
      <p:bgPr>
        <a:solidFill>
          <a:srgbClr val="2D3E50"/>
        </a:solidFill>
      </p:bgPr>
    </p:bg>
    <p:spTree>
      <p:nvGrpSpPr>
        <p:cNvPr id="670" name="Shape 670"/>
        <p:cNvGrpSpPr/>
        <p:nvPr/>
      </p:nvGrpSpPr>
      <p:grpSpPr>
        <a:xfrm>
          <a:off x="0" y="0"/>
          <a:ext cx="0" cy="0"/>
          <a:chOff x="0" y="0"/>
          <a:chExt cx="0" cy="0"/>
        </a:xfrm>
      </p:grpSpPr>
      <p:sp>
        <p:nvSpPr>
          <p:cNvPr id="671" name="Google Shape;671;p137"/>
          <p:cNvSpPr txBox="1"/>
          <p:nvPr>
            <p:ph type="title"/>
          </p:nvPr>
        </p:nvSpPr>
        <p:spPr>
          <a:xfrm>
            <a:off x="2337576" y="1051525"/>
            <a:ext cx="6330300" cy="1953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48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672" name="Google Shape;672;p137"/>
          <p:cNvSpPr txBox="1"/>
          <p:nvPr>
            <p:ph idx="2" type="title"/>
          </p:nvPr>
        </p:nvSpPr>
        <p:spPr>
          <a:xfrm>
            <a:off x="2292649" y="2767150"/>
            <a:ext cx="4984500" cy="375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400">
                <a:solidFill>
                  <a:srgbClr val="FFFFFF"/>
                </a:solidFill>
              </a:defRPr>
            </a:lvl1pPr>
            <a:lvl2pPr lvl="1" rtl="0">
              <a:spcBef>
                <a:spcPts val="0"/>
              </a:spcBef>
              <a:spcAft>
                <a:spcPts val="0"/>
              </a:spcAft>
              <a:buNone/>
              <a:defRPr sz="2400">
                <a:solidFill>
                  <a:srgbClr val="FFFFFF"/>
                </a:solidFill>
              </a:defRPr>
            </a:lvl2pPr>
            <a:lvl3pPr lvl="2" rtl="0">
              <a:spcBef>
                <a:spcPts val="0"/>
              </a:spcBef>
              <a:spcAft>
                <a:spcPts val="0"/>
              </a:spcAft>
              <a:buNone/>
              <a:defRPr sz="2400">
                <a:solidFill>
                  <a:srgbClr val="FFFFFF"/>
                </a:solidFill>
              </a:defRPr>
            </a:lvl3pPr>
            <a:lvl4pPr lvl="3" rtl="0">
              <a:spcBef>
                <a:spcPts val="0"/>
              </a:spcBef>
              <a:spcAft>
                <a:spcPts val="0"/>
              </a:spcAft>
              <a:buNone/>
              <a:defRPr sz="2400">
                <a:solidFill>
                  <a:srgbClr val="FFFFFF"/>
                </a:solidFill>
              </a:defRPr>
            </a:lvl4pPr>
            <a:lvl5pPr lvl="4" rtl="0">
              <a:spcBef>
                <a:spcPts val="0"/>
              </a:spcBef>
              <a:spcAft>
                <a:spcPts val="0"/>
              </a:spcAft>
              <a:buNone/>
              <a:defRPr sz="2400">
                <a:solidFill>
                  <a:srgbClr val="FFFFFF"/>
                </a:solidFill>
              </a:defRPr>
            </a:lvl5pPr>
            <a:lvl6pPr lvl="5" rtl="0">
              <a:spcBef>
                <a:spcPts val="0"/>
              </a:spcBef>
              <a:spcAft>
                <a:spcPts val="0"/>
              </a:spcAft>
              <a:buNone/>
              <a:defRPr sz="2400">
                <a:solidFill>
                  <a:srgbClr val="FFFFFF"/>
                </a:solidFill>
              </a:defRPr>
            </a:lvl6pPr>
            <a:lvl7pPr lvl="6" rtl="0">
              <a:spcBef>
                <a:spcPts val="0"/>
              </a:spcBef>
              <a:spcAft>
                <a:spcPts val="0"/>
              </a:spcAft>
              <a:buNone/>
              <a:defRPr sz="2400">
                <a:solidFill>
                  <a:srgbClr val="FFFFFF"/>
                </a:solidFill>
              </a:defRPr>
            </a:lvl7pPr>
            <a:lvl8pPr lvl="7" rtl="0">
              <a:spcBef>
                <a:spcPts val="0"/>
              </a:spcBef>
              <a:spcAft>
                <a:spcPts val="0"/>
              </a:spcAft>
              <a:buNone/>
              <a:defRPr sz="2400">
                <a:solidFill>
                  <a:srgbClr val="FFFFFF"/>
                </a:solidFill>
              </a:defRPr>
            </a:lvl8pPr>
            <a:lvl9pPr lvl="8" rtl="0">
              <a:spcBef>
                <a:spcPts val="0"/>
              </a:spcBef>
              <a:spcAft>
                <a:spcPts val="0"/>
              </a:spcAft>
              <a:buNone/>
              <a:defRPr sz="2400">
                <a:solidFill>
                  <a:srgbClr val="FFFFFF"/>
                </a:solidFill>
              </a:defRPr>
            </a:lvl9pPr>
          </a:lstStyle>
          <a:p/>
        </p:txBody>
      </p:sp>
      <p:pic>
        <p:nvPicPr>
          <p:cNvPr id="673" name="Google Shape;673;p137"/>
          <p:cNvPicPr preferRelativeResize="0"/>
          <p:nvPr/>
        </p:nvPicPr>
        <p:blipFill rotWithShape="1">
          <a:blip r:embed="rId2">
            <a:alphaModFix/>
          </a:blip>
          <a:srcRect b="48158" l="6163" r="11110" t="-3303"/>
          <a:stretch/>
        </p:blipFill>
        <p:spPr>
          <a:xfrm rot="5400000">
            <a:off x="-456180" y="1684024"/>
            <a:ext cx="2673898" cy="1782351"/>
          </a:xfrm>
          <a:prstGeom prst="rect">
            <a:avLst/>
          </a:prstGeom>
          <a:noFill/>
          <a:ln>
            <a:noFill/>
          </a:ln>
        </p:spPr>
      </p:pic>
      <p:pic>
        <p:nvPicPr>
          <p:cNvPr id="674" name="Google Shape;674;p137"/>
          <p:cNvPicPr preferRelativeResize="0"/>
          <p:nvPr/>
        </p:nvPicPr>
        <p:blipFill rotWithShape="1">
          <a:blip r:embed="rId3">
            <a:alphaModFix/>
          </a:blip>
          <a:srcRect b="34400" l="1067" r="19887" t="4136"/>
          <a:stretch/>
        </p:blipFill>
        <p:spPr>
          <a:xfrm rot="5400014">
            <a:off x="-255815" y="2636313"/>
            <a:ext cx="2763006" cy="2289467"/>
          </a:xfrm>
          <a:prstGeom prst="rect">
            <a:avLst/>
          </a:prstGeom>
          <a:noFill/>
          <a:ln>
            <a:noFill/>
          </a:ln>
        </p:spPr>
      </p:pic>
      <p:pic>
        <p:nvPicPr>
          <p:cNvPr id="675" name="Google Shape;675;p137"/>
          <p:cNvPicPr preferRelativeResize="0"/>
          <p:nvPr/>
        </p:nvPicPr>
        <p:blipFill rotWithShape="1">
          <a:blip r:embed="rId4">
            <a:alphaModFix/>
          </a:blip>
          <a:srcRect b="58350" l="-42903" r="-4480" t="-17194"/>
          <a:stretch/>
        </p:blipFill>
        <p:spPr>
          <a:xfrm flipH="1">
            <a:off x="-19050" y="3209550"/>
            <a:ext cx="5829300" cy="1953000"/>
          </a:xfrm>
          <a:prstGeom prst="rect">
            <a:avLst/>
          </a:prstGeom>
          <a:noFill/>
          <a:ln>
            <a:noFill/>
          </a:ln>
        </p:spPr>
      </p:pic>
      <p:pic>
        <p:nvPicPr>
          <p:cNvPr id="676" name="Google Shape;676;p137"/>
          <p:cNvPicPr preferRelativeResize="0"/>
          <p:nvPr/>
        </p:nvPicPr>
        <p:blipFill>
          <a:blip r:embed="rId5">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 Layout - Light">
  <p:cSld name="BLANK_3_1_1_1_1_2_1_1_1_1_1_1_1">
    <p:bg>
      <p:bgPr>
        <a:solidFill>
          <a:srgbClr val="F5F8FA"/>
        </a:solidFill>
      </p:bgPr>
    </p:bg>
    <p:spTree>
      <p:nvGrpSpPr>
        <p:cNvPr id="677" name="Shape 677"/>
        <p:cNvGrpSpPr/>
        <p:nvPr/>
      </p:nvGrpSpPr>
      <p:grpSpPr>
        <a:xfrm>
          <a:off x="0" y="0"/>
          <a:ext cx="0" cy="0"/>
          <a:chOff x="0" y="0"/>
          <a:chExt cx="0" cy="0"/>
        </a:xfrm>
      </p:grpSpPr>
      <p:sp>
        <p:nvSpPr>
          <p:cNvPr id="678" name="Google Shape;678;p138"/>
          <p:cNvSpPr txBox="1"/>
          <p:nvPr>
            <p:ph type="title"/>
          </p:nvPr>
        </p:nvSpPr>
        <p:spPr>
          <a:xfrm>
            <a:off x="311700" y="3688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solidFill>
                  <a:srgbClr val="2D3E50"/>
                </a:solidFill>
              </a:defRPr>
            </a:lvl1pPr>
            <a:lvl2pPr lvl="1" rtl="0" algn="ctr">
              <a:spcBef>
                <a:spcPts val="0"/>
              </a:spcBef>
              <a:spcAft>
                <a:spcPts val="0"/>
              </a:spcAft>
              <a:buNone/>
              <a:defRPr>
                <a:solidFill>
                  <a:srgbClr val="2D3E50"/>
                </a:solidFill>
              </a:defRPr>
            </a:lvl2pPr>
            <a:lvl3pPr lvl="2" rtl="0" algn="ctr">
              <a:spcBef>
                <a:spcPts val="0"/>
              </a:spcBef>
              <a:spcAft>
                <a:spcPts val="0"/>
              </a:spcAft>
              <a:buNone/>
              <a:defRPr>
                <a:solidFill>
                  <a:srgbClr val="2D3E50"/>
                </a:solidFill>
              </a:defRPr>
            </a:lvl3pPr>
            <a:lvl4pPr lvl="3" rtl="0" algn="ctr">
              <a:spcBef>
                <a:spcPts val="0"/>
              </a:spcBef>
              <a:spcAft>
                <a:spcPts val="0"/>
              </a:spcAft>
              <a:buNone/>
              <a:defRPr>
                <a:solidFill>
                  <a:srgbClr val="2D3E50"/>
                </a:solidFill>
              </a:defRPr>
            </a:lvl4pPr>
            <a:lvl5pPr lvl="4" rtl="0" algn="ctr">
              <a:spcBef>
                <a:spcPts val="0"/>
              </a:spcBef>
              <a:spcAft>
                <a:spcPts val="0"/>
              </a:spcAft>
              <a:buNone/>
              <a:defRPr>
                <a:solidFill>
                  <a:srgbClr val="2D3E50"/>
                </a:solidFill>
              </a:defRPr>
            </a:lvl5pPr>
            <a:lvl6pPr lvl="5" rtl="0" algn="ctr">
              <a:spcBef>
                <a:spcPts val="0"/>
              </a:spcBef>
              <a:spcAft>
                <a:spcPts val="0"/>
              </a:spcAft>
              <a:buNone/>
              <a:defRPr>
                <a:solidFill>
                  <a:srgbClr val="2D3E50"/>
                </a:solidFill>
              </a:defRPr>
            </a:lvl6pPr>
            <a:lvl7pPr lvl="6" rtl="0" algn="ctr">
              <a:spcBef>
                <a:spcPts val="0"/>
              </a:spcBef>
              <a:spcAft>
                <a:spcPts val="0"/>
              </a:spcAft>
              <a:buNone/>
              <a:defRPr>
                <a:solidFill>
                  <a:srgbClr val="2D3E50"/>
                </a:solidFill>
              </a:defRPr>
            </a:lvl7pPr>
            <a:lvl8pPr lvl="7" rtl="0" algn="ctr">
              <a:spcBef>
                <a:spcPts val="0"/>
              </a:spcBef>
              <a:spcAft>
                <a:spcPts val="0"/>
              </a:spcAft>
              <a:buNone/>
              <a:defRPr>
                <a:solidFill>
                  <a:srgbClr val="2D3E50"/>
                </a:solidFill>
              </a:defRPr>
            </a:lvl8pPr>
            <a:lvl9pPr lvl="8" rtl="0" algn="ctr">
              <a:spcBef>
                <a:spcPts val="0"/>
              </a:spcBef>
              <a:spcAft>
                <a:spcPts val="0"/>
              </a:spcAft>
              <a:buNone/>
              <a:defRPr>
                <a:solidFill>
                  <a:srgbClr val="2D3E50"/>
                </a:solidFill>
              </a:defRPr>
            </a:lvl9pPr>
          </a:lstStyle>
          <a:p/>
        </p:txBody>
      </p:sp>
      <p:pic>
        <p:nvPicPr>
          <p:cNvPr id="679" name="Google Shape;679;p138"/>
          <p:cNvPicPr preferRelativeResize="0"/>
          <p:nvPr/>
        </p:nvPicPr>
        <p:blipFill rotWithShape="1">
          <a:blip r:embed="rId2">
            <a:alphaModFix/>
          </a:blip>
          <a:srcRect b="55330" l="-35304" r="27603" t="-9666"/>
          <a:stretch/>
        </p:blipFill>
        <p:spPr>
          <a:xfrm flipH="1">
            <a:off x="-19050" y="2152651"/>
            <a:ext cx="5524505" cy="3009897"/>
          </a:xfrm>
          <a:prstGeom prst="rect">
            <a:avLst/>
          </a:prstGeom>
          <a:noFill/>
          <a:ln>
            <a:noFill/>
          </a:ln>
        </p:spPr>
      </p:pic>
      <p:pic>
        <p:nvPicPr>
          <p:cNvPr id="680" name="Google Shape;680;p138"/>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p:cSld name="TITLE_1">
    <p:spTree>
      <p:nvGrpSpPr>
        <p:cNvPr id="685" name="Shape 685"/>
        <p:cNvGrpSpPr/>
        <p:nvPr/>
      </p:nvGrpSpPr>
      <p:grpSpPr>
        <a:xfrm>
          <a:off x="0" y="0"/>
          <a:ext cx="0" cy="0"/>
          <a:chOff x="0" y="0"/>
          <a:chExt cx="0" cy="0"/>
        </a:xfrm>
      </p:grpSpPr>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 Full Logo">
  <p:cSld name="BLANK_1_3">
    <p:bg>
      <p:bgPr>
        <a:solidFill>
          <a:srgbClr val="FFFFFF"/>
        </a:solidFill>
      </p:bgPr>
    </p:bg>
    <p:spTree>
      <p:nvGrpSpPr>
        <p:cNvPr id="686" name="Shape 686"/>
        <p:cNvGrpSpPr/>
        <p:nvPr/>
      </p:nvGrpSpPr>
      <p:grpSpPr>
        <a:xfrm>
          <a:off x="0" y="0"/>
          <a:ext cx="0" cy="0"/>
          <a:chOff x="0" y="0"/>
          <a:chExt cx="0" cy="0"/>
        </a:xfrm>
      </p:grpSpPr>
      <p:sp>
        <p:nvSpPr>
          <p:cNvPr id="687" name="Google Shape;687;p141"/>
          <p:cNvSpPr txBox="1"/>
          <p:nvPr>
            <p:ph type="title"/>
          </p:nvPr>
        </p:nvSpPr>
        <p:spPr>
          <a:xfrm>
            <a:off x="729850" y="884175"/>
            <a:ext cx="5860500" cy="9549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None/>
              <a:defRPr b="1" sz="5000">
                <a:solidFill>
                  <a:srgbClr val="425B76"/>
                </a:solidFill>
                <a:latin typeface="Avenir"/>
                <a:ea typeface="Avenir"/>
                <a:cs typeface="Avenir"/>
                <a:sym typeface="Avenir"/>
              </a:defRPr>
            </a:lvl1pPr>
            <a:lvl2pPr lvl="1" rtl="0">
              <a:spcBef>
                <a:spcPts val="0"/>
              </a:spcBef>
              <a:spcAft>
                <a:spcPts val="0"/>
              </a:spcAft>
              <a:buNone/>
              <a:defRPr>
                <a:solidFill>
                  <a:srgbClr val="425B76"/>
                </a:solidFill>
              </a:defRPr>
            </a:lvl2pPr>
            <a:lvl3pPr lvl="2" rtl="0">
              <a:spcBef>
                <a:spcPts val="0"/>
              </a:spcBef>
              <a:spcAft>
                <a:spcPts val="0"/>
              </a:spcAft>
              <a:buNone/>
              <a:defRPr>
                <a:solidFill>
                  <a:srgbClr val="425B76"/>
                </a:solidFill>
              </a:defRPr>
            </a:lvl3pPr>
            <a:lvl4pPr lvl="3" rtl="0">
              <a:spcBef>
                <a:spcPts val="0"/>
              </a:spcBef>
              <a:spcAft>
                <a:spcPts val="0"/>
              </a:spcAft>
              <a:buNone/>
              <a:defRPr>
                <a:solidFill>
                  <a:srgbClr val="425B76"/>
                </a:solidFill>
              </a:defRPr>
            </a:lvl4pPr>
            <a:lvl5pPr lvl="4" rtl="0">
              <a:spcBef>
                <a:spcPts val="0"/>
              </a:spcBef>
              <a:spcAft>
                <a:spcPts val="0"/>
              </a:spcAft>
              <a:buNone/>
              <a:defRPr>
                <a:solidFill>
                  <a:srgbClr val="425B76"/>
                </a:solidFill>
              </a:defRPr>
            </a:lvl5pPr>
            <a:lvl6pPr lvl="5" rtl="0">
              <a:spcBef>
                <a:spcPts val="0"/>
              </a:spcBef>
              <a:spcAft>
                <a:spcPts val="0"/>
              </a:spcAft>
              <a:buNone/>
              <a:defRPr>
                <a:solidFill>
                  <a:srgbClr val="425B76"/>
                </a:solidFill>
              </a:defRPr>
            </a:lvl6pPr>
            <a:lvl7pPr lvl="6" rtl="0">
              <a:spcBef>
                <a:spcPts val="0"/>
              </a:spcBef>
              <a:spcAft>
                <a:spcPts val="0"/>
              </a:spcAft>
              <a:buNone/>
              <a:defRPr>
                <a:solidFill>
                  <a:srgbClr val="425B76"/>
                </a:solidFill>
              </a:defRPr>
            </a:lvl7pPr>
            <a:lvl8pPr lvl="7" rtl="0">
              <a:spcBef>
                <a:spcPts val="0"/>
              </a:spcBef>
              <a:spcAft>
                <a:spcPts val="0"/>
              </a:spcAft>
              <a:buNone/>
              <a:defRPr>
                <a:solidFill>
                  <a:srgbClr val="425B76"/>
                </a:solidFill>
              </a:defRPr>
            </a:lvl8pPr>
            <a:lvl9pPr lvl="8" rtl="0">
              <a:spcBef>
                <a:spcPts val="0"/>
              </a:spcBef>
              <a:spcAft>
                <a:spcPts val="0"/>
              </a:spcAft>
              <a:buNone/>
              <a:defRPr>
                <a:solidFill>
                  <a:srgbClr val="425B76"/>
                </a:solidFill>
              </a:defRPr>
            </a:lvl9pPr>
          </a:lstStyle>
          <a:p/>
        </p:txBody>
      </p:sp>
      <p:sp>
        <p:nvSpPr>
          <p:cNvPr id="688" name="Google Shape;688;p141" title="subtitle"/>
          <p:cNvSpPr txBox="1"/>
          <p:nvPr>
            <p:ph idx="1" type="subTitle"/>
          </p:nvPr>
        </p:nvSpPr>
        <p:spPr>
          <a:xfrm>
            <a:off x="742925" y="2547825"/>
            <a:ext cx="4800900" cy="1025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None/>
              <a:defRPr sz="3000">
                <a:solidFill>
                  <a:srgbClr val="425B76"/>
                </a:solidFill>
                <a:latin typeface="Avenir"/>
                <a:ea typeface="Avenir"/>
                <a:cs typeface="Avenir"/>
                <a:sym typeface="Avenir"/>
              </a:defRPr>
            </a:lvl1pPr>
            <a:lvl2pPr lvl="1" rtl="0">
              <a:spcBef>
                <a:spcPts val="1600"/>
              </a:spcBef>
              <a:spcAft>
                <a:spcPts val="0"/>
              </a:spcAft>
              <a:buNone/>
              <a:defRPr>
                <a:solidFill>
                  <a:srgbClr val="425B76"/>
                </a:solidFill>
              </a:defRPr>
            </a:lvl2pPr>
            <a:lvl3pPr lvl="2" rtl="0">
              <a:spcBef>
                <a:spcPts val="1600"/>
              </a:spcBef>
              <a:spcAft>
                <a:spcPts val="0"/>
              </a:spcAft>
              <a:buNone/>
              <a:defRPr>
                <a:solidFill>
                  <a:srgbClr val="425B76"/>
                </a:solidFill>
              </a:defRPr>
            </a:lvl3pPr>
            <a:lvl4pPr lvl="3" rtl="0">
              <a:spcBef>
                <a:spcPts val="1600"/>
              </a:spcBef>
              <a:spcAft>
                <a:spcPts val="0"/>
              </a:spcAft>
              <a:buNone/>
              <a:defRPr>
                <a:solidFill>
                  <a:srgbClr val="425B76"/>
                </a:solidFill>
              </a:defRPr>
            </a:lvl4pPr>
            <a:lvl5pPr lvl="4" rtl="0">
              <a:spcBef>
                <a:spcPts val="1600"/>
              </a:spcBef>
              <a:spcAft>
                <a:spcPts val="0"/>
              </a:spcAft>
              <a:buNone/>
              <a:defRPr>
                <a:solidFill>
                  <a:srgbClr val="425B76"/>
                </a:solidFill>
              </a:defRPr>
            </a:lvl5pPr>
            <a:lvl6pPr lvl="5" rtl="0">
              <a:spcBef>
                <a:spcPts val="1600"/>
              </a:spcBef>
              <a:spcAft>
                <a:spcPts val="0"/>
              </a:spcAft>
              <a:buNone/>
              <a:defRPr>
                <a:solidFill>
                  <a:srgbClr val="425B76"/>
                </a:solidFill>
              </a:defRPr>
            </a:lvl6pPr>
            <a:lvl7pPr lvl="6" rtl="0">
              <a:spcBef>
                <a:spcPts val="1600"/>
              </a:spcBef>
              <a:spcAft>
                <a:spcPts val="0"/>
              </a:spcAft>
              <a:buNone/>
              <a:defRPr>
                <a:solidFill>
                  <a:srgbClr val="425B76"/>
                </a:solidFill>
              </a:defRPr>
            </a:lvl7pPr>
            <a:lvl8pPr lvl="7" rtl="0">
              <a:spcBef>
                <a:spcPts val="1600"/>
              </a:spcBef>
              <a:spcAft>
                <a:spcPts val="0"/>
              </a:spcAft>
              <a:buNone/>
              <a:defRPr>
                <a:solidFill>
                  <a:srgbClr val="425B76"/>
                </a:solidFill>
              </a:defRPr>
            </a:lvl8pPr>
            <a:lvl9pPr lvl="8" rtl="0">
              <a:spcBef>
                <a:spcPts val="1600"/>
              </a:spcBef>
              <a:spcAft>
                <a:spcPts val="1600"/>
              </a:spcAft>
              <a:buNone/>
              <a:defRPr>
                <a:solidFill>
                  <a:srgbClr val="425B76"/>
                </a:solidFill>
              </a:defRPr>
            </a:lvl9pPr>
          </a:lstStyle>
          <a:p/>
        </p:txBody>
      </p:sp>
      <p:pic>
        <p:nvPicPr>
          <p:cNvPr id="689" name="Google Shape;689;p141"/>
          <p:cNvPicPr preferRelativeResize="0"/>
          <p:nvPr/>
        </p:nvPicPr>
        <p:blipFill>
          <a:blip r:embed="rId2">
            <a:alphaModFix/>
          </a:blip>
          <a:stretch>
            <a:fillRect/>
          </a:stretch>
        </p:blipFill>
        <p:spPr>
          <a:xfrm>
            <a:off x="7720426" y="4504266"/>
            <a:ext cx="1291923" cy="501775"/>
          </a:xfrm>
          <a:prstGeom prst="rect">
            <a:avLst/>
          </a:prstGeom>
          <a:noFill/>
          <a:ln>
            <a:noFill/>
          </a:ln>
        </p:spPr>
      </p:pic>
      <p:sp>
        <p:nvSpPr>
          <p:cNvPr id="690" name="Google Shape;690;p14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 Logo">
  <p:cSld name="BLANK_1_2">
    <p:bg>
      <p:bgPr>
        <a:solidFill>
          <a:srgbClr val="FFFFFF"/>
        </a:solidFill>
      </p:bgPr>
    </p:bg>
    <p:spTree>
      <p:nvGrpSpPr>
        <p:cNvPr id="691" name="Shape 691"/>
        <p:cNvGrpSpPr/>
        <p:nvPr/>
      </p:nvGrpSpPr>
      <p:grpSpPr>
        <a:xfrm>
          <a:off x="0" y="0"/>
          <a:ext cx="0" cy="0"/>
          <a:chOff x="0" y="0"/>
          <a:chExt cx="0" cy="0"/>
        </a:xfrm>
      </p:grpSpPr>
      <p:pic>
        <p:nvPicPr>
          <p:cNvPr id="692" name="Google Shape;692;p142"/>
          <p:cNvPicPr preferRelativeResize="0"/>
          <p:nvPr/>
        </p:nvPicPr>
        <p:blipFill>
          <a:blip r:embed="rId2">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ubSpot – White">
  <p:cSld name="BLANK_3_1_2_1">
    <p:bg>
      <p:bgPr>
        <a:solidFill>
          <a:srgbClr val="FFFFFF"/>
        </a:solidFill>
      </p:bgPr>
    </p:bg>
    <p:spTree>
      <p:nvGrpSpPr>
        <p:cNvPr id="61" name="Shape 61"/>
        <p:cNvGrpSpPr/>
        <p:nvPr/>
      </p:nvGrpSpPr>
      <p:grpSpPr>
        <a:xfrm>
          <a:off x="0" y="0"/>
          <a:ext cx="0" cy="0"/>
          <a:chOff x="0" y="0"/>
          <a:chExt cx="0" cy="0"/>
        </a:xfrm>
      </p:grpSpPr>
      <p:pic>
        <p:nvPicPr>
          <p:cNvPr id="62" name="Google Shape;62;p15"/>
          <p:cNvPicPr preferRelativeResize="0"/>
          <p:nvPr/>
        </p:nvPicPr>
        <p:blipFill>
          <a:blip r:embed="rId2">
            <a:alphaModFix/>
          </a:blip>
          <a:stretch>
            <a:fillRect/>
          </a:stretch>
        </p:blipFill>
        <p:spPr>
          <a:xfrm>
            <a:off x="2653126" y="1703916"/>
            <a:ext cx="3831336" cy="1500383"/>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 Dark – Logo">
  <p:cSld name="BLANK_1_1">
    <p:bg>
      <p:bgPr>
        <a:solidFill>
          <a:srgbClr val="33475B"/>
        </a:solidFill>
      </p:bgPr>
    </p:bg>
    <p:spTree>
      <p:nvGrpSpPr>
        <p:cNvPr id="693" name="Shape 693"/>
        <p:cNvGrpSpPr/>
        <p:nvPr/>
      </p:nvGrpSpPr>
      <p:grpSpPr>
        <a:xfrm>
          <a:off x="0" y="0"/>
          <a:ext cx="0" cy="0"/>
          <a:chOff x="0" y="0"/>
          <a:chExt cx="0" cy="0"/>
        </a:xfrm>
      </p:grpSpPr>
      <p:pic>
        <p:nvPicPr>
          <p:cNvPr id="694" name="Google Shape;694;p143"/>
          <p:cNvPicPr preferRelativeResize="0"/>
          <p:nvPr/>
        </p:nvPicPr>
        <p:blipFill>
          <a:blip r:embed="rId2">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w/ Left Aligned Header Dark">
  <p:cSld name="BLANK_1_1_1_1">
    <p:bg>
      <p:bgPr>
        <a:solidFill>
          <a:srgbClr val="33475B"/>
        </a:solidFill>
      </p:bgPr>
    </p:bg>
    <p:spTree>
      <p:nvGrpSpPr>
        <p:cNvPr id="695" name="Shape 695"/>
        <p:cNvGrpSpPr/>
        <p:nvPr/>
      </p:nvGrpSpPr>
      <p:grpSpPr>
        <a:xfrm>
          <a:off x="0" y="0"/>
          <a:ext cx="0" cy="0"/>
          <a:chOff x="0" y="0"/>
          <a:chExt cx="0" cy="0"/>
        </a:xfrm>
      </p:grpSpPr>
      <p:sp>
        <p:nvSpPr>
          <p:cNvPr id="696" name="Google Shape;696;p144"/>
          <p:cNvSpPr txBox="1"/>
          <p:nvPr>
            <p:ph type="title"/>
          </p:nvPr>
        </p:nvSpPr>
        <p:spPr>
          <a:xfrm>
            <a:off x="545619" y="213361"/>
            <a:ext cx="5013900" cy="5211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pic>
        <p:nvPicPr>
          <p:cNvPr id="697" name="Google Shape;697;p144"/>
          <p:cNvPicPr preferRelativeResize="0"/>
          <p:nvPr/>
        </p:nvPicPr>
        <p:blipFill>
          <a:blip r:embed="rId2">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 Center Aligned Header Light">
  <p:cSld name="BLANK_1_1_1_1_1_1">
    <p:bg>
      <p:bgPr>
        <a:solidFill>
          <a:srgbClr val="FFFFFF"/>
        </a:solidFill>
      </p:bgPr>
    </p:bg>
    <p:spTree>
      <p:nvGrpSpPr>
        <p:cNvPr id="698" name="Shape 698"/>
        <p:cNvGrpSpPr/>
        <p:nvPr/>
      </p:nvGrpSpPr>
      <p:grpSpPr>
        <a:xfrm>
          <a:off x="0" y="0"/>
          <a:ext cx="0" cy="0"/>
          <a:chOff x="0" y="0"/>
          <a:chExt cx="0" cy="0"/>
        </a:xfrm>
      </p:grpSpPr>
      <p:pic>
        <p:nvPicPr>
          <p:cNvPr id="699" name="Google Shape;699;p145"/>
          <p:cNvPicPr preferRelativeResize="0"/>
          <p:nvPr/>
        </p:nvPicPr>
        <p:blipFill>
          <a:blip r:embed="rId2">
            <a:alphaModFix/>
          </a:blip>
          <a:stretch>
            <a:fillRect/>
          </a:stretch>
        </p:blipFill>
        <p:spPr>
          <a:xfrm>
            <a:off x="8441728" y="4422125"/>
            <a:ext cx="585216" cy="614477"/>
          </a:xfrm>
          <a:prstGeom prst="rect">
            <a:avLst/>
          </a:prstGeom>
          <a:noFill/>
          <a:ln>
            <a:noFill/>
          </a:ln>
        </p:spPr>
      </p:pic>
      <p:sp>
        <p:nvSpPr>
          <p:cNvPr id="700" name="Google Shape;700;p145"/>
          <p:cNvSpPr txBox="1"/>
          <p:nvPr>
            <p:ph type="title"/>
          </p:nvPr>
        </p:nvSpPr>
        <p:spPr>
          <a:xfrm>
            <a:off x="2065044" y="213361"/>
            <a:ext cx="5013900" cy="5211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s – Light">
  <p:cSld name="BLANK_1_1_1_1_1_1_1">
    <p:bg>
      <p:bgPr>
        <a:solidFill>
          <a:srgbClr val="FFFFFF"/>
        </a:solidFill>
      </p:bgPr>
    </p:bg>
    <p:spTree>
      <p:nvGrpSpPr>
        <p:cNvPr id="701" name="Shape 701"/>
        <p:cNvGrpSpPr/>
        <p:nvPr/>
      </p:nvGrpSpPr>
      <p:grpSpPr>
        <a:xfrm>
          <a:off x="0" y="0"/>
          <a:ext cx="0" cy="0"/>
          <a:chOff x="0" y="0"/>
          <a:chExt cx="0" cy="0"/>
        </a:xfrm>
      </p:grpSpPr>
      <p:pic>
        <p:nvPicPr>
          <p:cNvPr id="702" name="Google Shape;702;p146"/>
          <p:cNvPicPr preferRelativeResize="0"/>
          <p:nvPr/>
        </p:nvPicPr>
        <p:blipFill>
          <a:blip r:embed="rId2">
            <a:alphaModFix/>
          </a:blip>
          <a:stretch>
            <a:fillRect/>
          </a:stretch>
        </p:blipFill>
        <p:spPr>
          <a:xfrm>
            <a:off x="8441728" y="4422125"/>
            <a:ext cx="585216" cy="614477"/>
          </a:xfrm>
          <a:prstGeom prst="rect">
            <a:avLst/>
          </a:prstGeom>
          <a:noFill/>
          <a:ln>
            <a:noFill/>
          </a:ln>
        </p:spPr>
      </p:pic>
      <p:pic>
        <p:nvPicPr>
          <p:cNvPr id="703" name="Google Shape;703;p146"/>
          <p:cNvPicPr preferRelativeResize="0"/>
          <p:nvPr/>
        </p:nvPicPr>
        <p:blipFill rotWithShape="1">
          <a:blip r:embed="rId3">
            <a:alphaModFix/>
          </a:blip>
          <a:srcRect b="13035" l="24151" r="50222" t="47050"/>
          <a:stretch/>
        </p:blipFill>
        <p:spPr>
          <a:xfrm flipH="1">
            <a:off x="0" y="0"/>
            <a:ext cx="2266951" cy="3812628"/>
          </a:xfrm>
          <a:prstGeom prst="rect">
            <a:avLst/>
          </a:prstGeom>
          <a:noFill/>
          <a:ln>
            <a:noFill/>
          </a:ln>
        </p:spPr>
      </p:pic>
      <p:pic>
        <p:nvPicPr>
          <p:cNvPr id="704" name="Google Shape;704;p146"/>
          <p:cNvPicPr preferRelativeResize="0"/>
          <p:nvPr/>
        </p:nvPicPr>
        <p:blipFill rotWithShape="1">
          <a:blip r:embed="rId4">
            <a:alphaModFix/>
          </a:blip>
          <a:srcRect b="32085" l="-12087" r="33135" t="-9569"/>
          <a:stretch/>
        </p:blipFill>
        <p:spPr>
          <a:xfrm flipH="1">
            <a:off x="-2" y="1371601"/>
            <a:ext cx="2762252" cy="2888877"/>
          </a:xfrm>
          <a:prstGeom prst="rect">
            <a:avLst/>
          </a:prstGeom>
          <a:noFill/>
          <a:ln>
            <a:noFill/>
          </a:ln>
        </p:spPr>
      </p:pic>
      <p:pic>
        <p:nvPicPr>
          <p:cNvPr id="705" name="Google Shape;705;p146"/>
          <p:cNvPicPr preferRelativeResize="0"/>
          <p:nvPr/>
        </p:nvPicPr>
        <p:blipFill rotWithShape="1">
          <a:blip r:embed="rId5">
            <a:alphaModFix/>
          </a:blip>
          <a:srcRect b="-3583" l="30554" r="1348" t="59668"/>
          <a:stretch/>
        </p:blipFill>
        <p:spPr>
          <a:xfrm flipH="1" rot="10800000">
            <a:off x="0" y="2705105"/>
            <a:ext cx="3809995" cy="2457445"/>
          </a:xfrm>
          <a:prstGeom prst="rect">
            <a:avLst/>
          </a:prstGeom>
          <a:noFill/>
          <a:ln>
            <a:noFill/>
          </a:ln>
        </p:spPr>
      </p:pic>
      <p:sp>
        <p:nvSpPr>
          <p:cNvPr id="706" name="Google Shape;706;p146"/>
          <p:cNvSpPr txBox="1"/>
          <p:nvPr>
            <p:ph type="title"/>
          </p:nvPr>
        </p:nvSpPr>
        <p:spPr>
          <a:xfrm>
            <a:off x="2787250" y="884175"/>
            <a:ext cx="5860500" cy="9549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None/>
              <a:defRPr b="1" sz="4800">
                <a:solidFill>
                  <a:srgbClr val="425B76"/>
                </a:solidFill>
                <a:latin typeface="Avenir"/>
                <a:ea typeface="Avenir"/>
                <a:cs typeface="Avenir"/>
                <a:sym typeface="Avenir"/>
              </a:defRPr>
            </a:lvl1pPr>
            <a:lvl2pPr lvl="1" rtl="0">
              <a:spcBef>
                <a:spcPts val="0"/>
              </a:spcBef>
              <a:spcAft>
                <a:spcPts val="0"/>
              </a:spcAft>
              <a:buNone/>
              <a:defRPr>
                <a:solidFill>
                  <a:srgbClr val="425B76"/>
                </a:solidFill>
              </a:defRPr>
            </a:lvl2pPr>
            <a:lvl3pPr lvl="2" rtl="0">
              <a:spcBef>
                <a:spcPts val="0"/>
              </a:spcBef>
              <a:spcAft>
                <a:spcPts val="0"/>
              </a:spcAft>
              <a:buNone/>
              <a:defRPr>
                <a:solidFill>
                  <a:srgbClr val="425B76"/>
                </a:solidFill>
              </a:defRPr>
            </a:lvl3pPr>
            <a:lvl4pPr lvl="3" rtl="0">
              <a:spcBef>
                <a:spcPts val="0"/>
              </a:spcBef>
              <a:spcAft>
                <a:spcPts val="0"/>
              </a:spcAft>
              <a:buNone/>
              <a:defRPr>
                <a:solidFill>
                  <a:srgbClr val="425B76"/>
                </a:solidFill>
              </a:defRPr>
            </a:lvl4pPr>
            <a:lvl5pPr lvl="4" rtl="0">
              <a:spcBef>
                <a:spcPts val="0"/>
              </a:spcBef>
              <a:spcAft>
                <a:spcPts val="0"/>
              </a:spcAft>
              <a:buNone/>
              <a:defRPr>
                <a:solidFill>
                  <a:srgbClr val="425B76"/>
                </a:solidFill>
              </a:defRPr>
            </a:lvl5pPr>
            <a:lvl6pPr lvl="5" rtl="0">
              <a:spcBef>
                <a:spcPts val="0"/>
              </a:spcBef>
              <a:spcAft>
                <a:spcPts val="0"/>
              </a:spcAft>
              <a:buNone/>
              <a:defRPr>
                <a:solidFill>
                  <a:srgbClr val="425B76"/>
                </a:solidFill>
              </a:defRPr>
            </a:lvl6pPr>
            <a:lvl7pPr lvl="6" rtl="0">
              <a:spcBef>
                <a:spcPts val="0"/>
              </a:spcBef>
              <a:spcAft>
                <a:spcPts val="0"/>
              </a:spcAft>
              <a:buNone/>
              <a:defRPr>
                <a:solidFill>
                  <a:srgbClr val="425B76"/>
                </a:solidFill>
              </a:defRPr>
            </a:lvl7pPr>
            <a:lvl8pPr lvl="7" rtl="0">
              <a:spcBef>
                <a:spcPts val="0"/>
              </a:spcBef>
              <a:spcAft>
                <a:spcPts val="0"/>
              </a:spcAft>
              <a:buNone/>
              <a:defRPr>
                <a:solidFill>
                  <a:srgbClr val="425B76"/>
                </a:solidFill>
              </a:defRPr>
            </a:lvl8pPr>
            <a:lvl9pPr lvl="8" rtl="0">
              <a:spcBef>
                <a:spcPts val="0"/>
              </a:spcBef>
              <a:spcAft>
                <a:spcPts val="0"/>
              </a:spcAft>
              <a:buNone/>
              <a:defRPr>
                <a:solidFill>
                  <a:srgbClr val="425B76"/>
                </a:solidFill>
              </a:defRPr>
            </a:lvl9pPr>
          </a:lstStyle>
          <a:p/>
        </p:txBody>
      </p:sp>
      <p:sp>
        <p:nvSpPr>
          <p:cNvPr id="707" name="Google Shape;707;p146" title="subtitle"/>
          <p:cNvSpPr txBox="1"/>
          <p:nvPr>
            <p:ph idx="1" type="subTitle"/>
          </p:nvPr>
        </p:nvSpPr>
        <p:spPr>
          <a:xfrm>
            <a:off x="2800325" y="2547825"/>
            <a:ext cx="4800900" cy="1025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None/>
              <a:defRPr sz="2400">
                <a:solidFill>
                  <a:srgbClr val="425B76"/>
                </a:solidFill>
                <a:latin typeface="Avenir"/>
                <a:ea typeface="Avenir"/>
                <a:cs typeface="Avenir"/>
                <a:sym typeface="Avenir"/>
              </a:defRPr>
            </a:lvl1pPr>
            <a:lvl2pPr lvl="1" rtl="0">
              <a:spcBef>
                <a:spcPts val="1600"/>
              </a:spcBef>
              <a:spcAft>
                <a:spcPts val="0"/>
              </a:spcAft>
              <a:buNone/>
              <a:defRPr>
                <a:solidFill>
                  <a:srgbClr val="425B76"/>
                </a:solidFill>
              </a:defRPr>
            </a:lvl2pPr>
            <a:lvl3pPr lvl="2" rtl="0">
              <a:spcBef>
                <a:spcPts val="1600"/>
              </a:spcBef>
              <a:spcAft>
                <a:spcPts val="0"/>
              </a:spcAft>
              <a:buNone/>
              <a:defRPr>
                <a:solidFill>
                  <a:srgbClr val="425B76"/>
                </a:solidFill>
              </a:defRPr>
            </a:lvl3pPr>
            <a:lvl4pPr lvl="3" rtl="0">
              <a:spcBef>
                <a:spcPts val="1600"/>
              </a:spcBef>
              <a:spcAft>
                <a:spcPts val="0"/>
              </a:spcAft>
              <a:buNone/>
              <a:defRPr>
                <a:solidFill>
                  <a:srgbClr val="425B76"/>
                </a:solidFill>
              </a:defRPr>
            </a:lvl4pPr>
            <a:lvl5pPr lvl="4" rtl="0">
              <a:spcBef>
                <a:spcPts val="1600"/>
              </a:spcBef>
              <a:spcAft>
                <a:spcPts val="0"/>
              </a:spcAft>
              <a:buNone/>
              <a:defRPr>
                <a:solidFill>
                  <a:srgbClr val="425B76"/>
                </a:solidFill>
              </a:defRPr>
            </a:lvl5pPr>
            <a:lvl6pPr lvl="5" rtl="0">
              <a:spcBef>
                <a:spcPts val="1600"/>
              </a:spcBef>
              <a:spcAft>
                <a:spcPts val="0"/>
              </a:spcAft>
              <a:buNone/>
              <a:defRPr>
                <a:solidFill>
                  <a:srgbClr val="425B76"/>
                </a:solidFill>
              </a:defRPr>
            </a:lvl6pPr>
            <a:lvl7pPr lvl="6" rtl="0">
              <a:spcBef>
                <a:spcPts val="1600"/>
              </a:spcBef>
              <a:spcAft>
                <a:spcPts val="0"/>
              </a:spcAft>
              <a:buNone/>
              <a:defRPr>
                <a:solidFill>
                  <a:srgbClr val="425B76"/>
                </a:solidFill>
              </a:defRPr>
            </a:lvl7pPr>
            <a:lvl8pPr lvl="7" rtl="0">
              <a:spcBef>
                <a:spcPts val="1600"/>
              </a:spcBef>
              <a:spcAft>
                <a:spcPts val="0"/>
              </a:spcAft>
              <a:buNone/>
              <a:defRPr>
                <a:solidFill>
                  <a:srgbClr val="425B76"/>
                </a:solidFill>
              </a:defRPr>
            </a:lvl8pPr>
            <a:lvl9pPr lvl="8" rtl="0">
              <a:spcBef>
                <a:spcPts val="1600"/>
              </a:spcBef>
              <a:spcAft>
                <a:spcPts val="1600"/>
              </a:spcAft>
              <a:buNone/>
              <a:defRPr>
                <a:solidFill>
                  <a:srgbClr val="425B76"/>
                </a:solidFill>
              </a:defRPr>
            </a:lvl9pPr>
          </a:lstStyle>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Center Header - Dark">
  <p:cSld name="BLANK_1_1_1_1_1">
    <p:bg>
      <p:bgPr>
        <a:solidFill>
          <a:srgbClr val="2D3E50"/>
        </a:solidFill>
      </p:bgPr>
    </p:bg>
    <p:spTree>
      <p:nvGrpSpPr>
        <p:cNvPr id="708" name="Shape 708"/>
        <p:cNvGrpSpPr/>
        <p:nvPr/>
      </p:nvGrpSpPr>
      <p:grpSpPr>
        <a:xfrm>
          <a:off x="0" y="0"/>
          <a:ext cx="0" cy="0"/>
          <a:chOff x="0" y="0"/>
          <a:chExt cx="0" cy="0"/>
        </a:xfrm>
      </p:grpSpPr>
      <p:sp>
        <p:nvSpPr>
          <p:cNvPr id="709" name="Google Shape;709;p147"/>
          <p:cNvSpPr txBox="1"/>
          <p:nvPr>
            <p:ph type="title"/>
          </p:nvPr>
        </p:nvSpPr>
        <p:spPr>
          <a:xfrm>
            <a:off x="2065044" y="213361"/>
            <a:ext cx="5013900" cy="5211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solidFill>
                  <a:srgbClr val="FFFFFF"/>
                </a:solidFill>
              </a:defRPr>
            </a:lvl1pPr>
            <a:lvl2pPr lvl="1" rtl="0" algn="ctr">
              <a:spcBef>
                <a:spcPts val="0"/>
              </a:spcBef>
              <a:spcAft>
                <a:spcPts val="0"/>
              </a:spcAft>
              <a:buNone/>
              <a:defRPr>
                <a:solidFill>
                  <a:srgbClr val="FFFFFF"/>
                </a:solidFill>
              </a:defRPr>
            </a:lvl2pPr>
            <a:lvl3pPr lvl="2" rtl="0" algn="ctr">
              <a:spcBef>
                <a:spcPts val="0"/>
              </a:spcBef>
              <a:spcAft>
                <a:spcPts val="0"/>
              </a:spcAft>
              <a:buNone/>
              <a:defRPr>
                <a:solidFill>
                  <a:srgbClr val="FFFFFF"/>
                </a:solidFill>
              </a:defRPr>
            </a:lvl3pPr>
            <a:lvl4pPr lvl="3" rtl="0" algn="ctr">
              <a:spcBef>
                <a:spcPts val="0"/>
              </a:spcBef>
              <a:spcAft>
                <a:spcPts val="0"/>
              </a:spcAft>
              <a:buNone/>
              <a:defRPr>
                <a:solidFill>
                  <a:srgbClr val="FFFFFF"/>
                </a:solidFill>
              </a:defRPr>
            </a:lvl4pPr>
            <a:lvl5pPr lvl="4" rtl="0" algn="ctr">
              <a:spcBef>
                <a:spcPts val="0"/>
              </a:spcBef>
              <a:spcAft>
                <a:spcPts val="0"/>
              </a:spcAft>
              <a:buNone/>
              <a:defRPr>
                <a:solidFill>
                  <a:srgbClr val="FFFFFF"/>
                </a:solidFill>
              </a:defRPr>
            </a:lvl5pPr>
            <a:lvl6pPr lvl="5" rtl="0" algn="ctr">
              <a:spcBef>
                <a:spcPts val="0"/>
              </a:spcBef>
              <a:spcAft>
                <a:spcPts val="0"/>
              </a:spcAft>
              <a:buNone/>
              <a:defRPr>
                <a:solidFill>
                  <a:srgbClr val="FFFFFF"/>
                </a:solidFill>
              </a:defRPr>
            </a:lvl6pPr>
            <a:lvl7pPr lvl="6" rtl="0" algn="ctr">
              <a:spcBef>
                <a:spcPts val="0"/>
              </a:spcBef>
              <a:spcAft>
                <a:spcPts val="0"/>
              </a:spcAft>
              <a:buNone/>
              <a:defRPr>
                <a:solidFill>
                  <a:srgbClr val="FFFFFF"/>
                </a:solidFill>
              </a:defRPr>
            </a:lvl7pPr>
            <a:lvl8pPr lvl="7" rtl="0" algn="ctr">
              <a:spcBef>
                <a:spcPts val="0"/>
              </a:spcBef>
              <a:spcAft>
                <a:spcPts val="0"/>
              </a:spcAft>
              <a:buNone/>
              <a:defRPr>
                <a:solidFill>
                  <a:srgbClr val="FFFFFF"/>
                </a:solidFill>
              </a:defRPr>
            </a:lvl8pPr>
            <a:lvl9pPr lvl="8" rtl="0" algn="ctr">
              <a:spcBef>
                <a:spcPts val="0"/>
              </a:spcBef>
              <a:spcAft>
                <a:spcPts val="0"/>
              </a:spcAft>
              <a:buNone/>
              <a:defRPr>
                <a:solidFill>
                  <a:srgbClr val="FFFFFF"/>
                </a:solidFill>
              </a:defRPr>
            </a:lvl9pPr>
          </a:lstStyle>
          <a:p/>
        </p:txBody>
      </p:sp>
      <p:pic>
        <p:nvPicPr>
          <p:cNvPr id="710" name="Google Shape;710;p147"/>
          <p:cNvPicPr preferRelativeResize="0"/>
          <p:nvPr/>
        </p:nvPicPr>
        <p:blipFill>
          <a:blip r:embed="rId2">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ubSpot – Orange">
  <p:cSld name="BLANK_3_1_2">
    <p:bg>
      <p:bgPr>
        <a:solidFill>
          <a:srgbClr val="FF7A59"/>
        </a:solidFill>
      </p:bgPr>
    </p:bg>
    <p:spTree>
      <p:nvGrpSpPr>
        <p:cNvPr id="711" name="Shape 711"/>
        <p:cNvGrpSpPr/>
        <p:nvPr/>
      </p:nvGrpSpPr>
      <p:grpSpPr>
        <a:xfrm>
          <a:off x="0" y="0"/>
          <a:ext cx="0" cy="0"/>
          <a:chOff x="0" y="0"/>
          <a:chExt cx="0" cy="0"/>
        </a:xfrm>
      </p:grpSpPr>
      <p:pic>
        <p:nvPicPr>
          <p:cNvPr id="712" name="Google Shape;712;p148"/>
          <p:cNvPicPr preferRelativeResize="0"/>
          <p:nvPr/>
        </p:nvPicPr>
        <p:blipFill rotWithShape="1">
          <a:blip r:embed="rId2">
            <a:alphaModFix/>
          </a:blip>
          <a:srcRect b="16570" l="5885" r="5876" t="16044"/>
          <a:stretch/>
        </p:blipFill>
        <p:spPr>
          <a:xfrm>
            <a:off x="2886075" y="1959118"/>
            <a:ext cx="3371851" cy="1000125"/>
          </a:xfrm>
          <a:prstGeom prst="rect">
            <a:avLst/>
          </a:prstGeom>
          <a:noFill/>
          <a:ln>
            <a:noFill/>
          </a:ln>
        </p:spPr>
      </p:pic>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ubSpot – White">
  <p:cSld name="BLANK_3_1_2_1">
    <p:bg>
      <p:bgPr>
        <a:solidFill>
          <a:srgbClr val="FFFFFF"/>
        </a:solidFill>
      </p:bgPr>
    </p:bg>
    <p:spTree>
      <p:nvGrpSpPr>
        <p:cNvPr id="713" name="Shape 713"/>
        <p:cNvGrpSpPr/>
        <p:nvPr/>
      </p:nvGrpSpPr>
      <p:grpSpPr>
        <a:xfrm>
          <a:off x="0" y="0"/>
          <a:ext cx="0" cy="0"/>
          <a:chOff x="0" y="0"/>
          <a:chExt cx="0" cy="0"/>
        </a:xfrm>
      </p:grpSpPr>
      <p:pic>
        <p:nvPicPr>
          <p:cNvPr id="714" name="Google Shape;714;p149"/>
          <p:cNvPicPr preferRelativeResize="0"/>
          <p:nvPr/>
        </p:nvPicPr>
        <p:blipFill>
          <a:blip r:embed="rId2">
            <a:alphaModFix/>
          </a:blip>
          <a:stretch>
            <a:fillRect/>
          </a:stretch>
        </p:blipFill>
        <p:spPr>
          <a:xfrm>
            <a:off x="2653126" y="1703916"/>
            <a:ext cx="3831336" cy="1500383"/>
          </a:xfrm>
          <a:prstGeom prst="rect">
            <a:avLst/>
          </a:prstGeom>
          <a:noFill/>
          <a:ln>
            <a:noFill/>
          </a:ln>
        </p:spPr>
      </p:pic>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s – Dark">
  <p:cSld name="CUSTOM_1_1_1_1_2_2">
    <p:bg>
      <p:bgPr>
        <a:solidFill>
          <a:srgbClr val="2D3E50"/>
        </a:solidFill>
      </p:bgPr>
    </p:bg>
    <p:spTree>
      <p:nvGrpSpPr>
        <p:cNvPr id="715" name="Shape 715"/>
        <p:cNvGrpSpPr/>
        <p:nvPr/>
      </p:nvGrpSpPr>
      <p:grpSpPr>
        <a:xfrm>
          <a:off x="0" y="0"/>
          <a:ext cx="0" cy="0"/>
          <a:chOff x="0" y="0"/>
          <a:chExt cx="0" cy="0"/>
        </a:xfrm>
      </p:grpSpPr>
      <p:pic>
        <p:nvPicPr>
          <p:cNvPr id="716" name="Google Shape;716;p150"/>
          <p:cNvPicPr preferRelativeResize="0"/>
          <p:nvPr/>
        </p:nvPicPr>
        <p:blipFill rotWithShape="1">
          <a:blip r:embed="rId2">
            <a:alphaModFix/>
          </a:blip>
          <a:srcRect b="3194" l="9267" r="1013" t="7336"/>
          <a:stretch/>
        </p:blipFill>
        <p:spPr>
          <a:xfrm flipH="1">
            <a:off x="2" y="449700"/>
            <a:ext cx="8365523" cy="4693802"/>
          </a:xfrm>
          <a:prstGeom prst="rect">
            <a:avLst/>
          </a:prstGeom>
          <a:noFill/>
          <a:ln>
            <a:noFill/>
          </a:ln>
        </p:spPr>
      </p:pic>
      <p:pic>
        <p:nvPicPr>
          <p:cNvPr id="717" name="Google Shape;717;p150"/>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Orange">
  <p:cSld name="CUSTOM_1_1_1_1_1_5">
    <p:bg>
      <p:bgPr>
        <a:solidFill>
          <a:srgbClr val="FF7A59"/>
        </a:solidFill>
      </p:bgPr>
    </p:bg>
    <p:spTree>
      <p:nvGrpSpPr>
        <p:cNvPr id="718" name="Shape 718"/>
        <p:cNvGrpSpPr/>
        <p:nvPr/>
      </p:nvGrpSpPr>
      <p:grpSpPr>
        <a:xfrm>
          <a:off x="0" y="0"/>
          <a:ext cx="0" cy="0"/>
          <a:chOff x="0" y="0"/>
          <a:chExt cx="0" cy="0"/>
        </a:xfrm>
      </p:grpSpPr>
      <p:pic>
        <p:nvPicPr>
          <p:cNvPr id="719" name="Google Shape;719;p151"/>
          <p:cNvPicPr preferRelativeResize="0"/>
          <p:nvPr/>
        </p:nvPicPr>
        <p:blipFill rotWithShape="1">
          <a:blip r:embed="rId2">
            <a:alphaModFix/>
          </a:blip>
          <a:srcRect b="-11382" l="45553" r="-5768" t="62021"/>
          <a:stretch/>
        </p:blipFill>
        <p:spPr>
          <a:xfrm flipH="1">
            <a:off x="2869651" y="0"/>
            <a:ext cx="6274349" cy="5143495"/>
          </a:xfrm>
          <a:prstGeom prst="rect">
            <a:avLst/>
          </a:prstGeom>
          <a:noFill/>
          <a:ln>
            <a:noFill/>
          </a:ln>
        </p:spPr>
      </p:pic>
      <p:pic>
        <p:nvPicPr>
          <p:cNvPr id="720" name="Google Shape;720;p151"/>
          <p:cNvPicPr preferRelativeResize="0"/>
          <p:nvPr/>
        </p:nvPicPr>
        <p:blipFill rotWithShape="1">
          <a:blip r:embed="rId3">
            <a:alphaModFix/>
          </a:blip>
          <a:srcRect b="40613" l="44180" r="105" t="-3649"/>
          <a:stretch/>
        </p:blipFill>
        <p:spPr>
          <a:xfrm flipH="1" rot="-5400000">
            <a:off x="4343399" y="8765726"/>
            <a:ext cx="4895850" cy="4743448"/>
          </a:xfrm>
          <a:prstGeom prst="rect">
            <a:avLst/>
          </a:prstGeom>
          <a:noFill/>
          <a:ln>
            <a:noFill/>
          </a:ln>
        </p:spPr>
      </p:pic>
      <p:sp>
        <p:nvSpPr>
          <p:cNvPr id="721" name="Google Shape;721;p151"/>
          <p:cNvSpPr txBox="1"/>
          <p:nvPr>
            <p:ph type="title"/>
          </p:nvPr>
        </p:nvSpPr>
        <p:spPr>
          <a:xfrm>
            <a:off x="642126" y="822925"/>
            <a:ext cx="6330300" cy="19530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722" name="Google Shape;722;p151"/>
          <p:cNvSpPr txBox="1"/>
          <p:nvPr>
            <p:ph idx="2" type="title"/>
          </p:nvPr>
        </p:nvSpPr>
        <p:spPr>
          <a:xfrm>
            <a:off x="661175" y="1681300"/>
            <a:ext cx="4984500" cy="1953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rgbClr val="FFFFFF"/>
                </a:solidFill>
              </a:defRPr>
            </a:lvl1pPr>
            <a:lvl2pPr lvl="1" rtl="0">
              <a:spcBef>
                <a:spcPts val="0"/>
              </a:spcBef>
              <a:spcAft>
                <a:spcPts val="0"/>
              </a:spcAft>
              <a:buNone/>
              <a:defRPr sz="2400">
                <a:solidFill>
                  <a:srgbClr val="FFFFFF"/>
                </a:solidFill>
              </a:defRPr>
            </a:lvl2pPr>
            <a:lvl3pPr lvl="2" rtl="0">
              <a:spcBef>
                <a:spcPts val="0"/>
              </a:spcBef>
              <a:spcAft>
                <a:spcPts val="0"/>
              </a:spcAft>
              <a:buNone/>
              <a:defRPr sz="2400">
                <a:solidFill>
                  <a:srgbClr val="FFFFFF"/>
                </a:solidFill>
              </a:defRPr>
            </a:lvl3pPr>
            <a:lvl4pPr lvl="3" rtl="0">
              <a:spcBef>
                <a:spcPts val="0"/>
              </a:spcBef>
              <a:spcAft>
                <a:spcPts val="0"/>
              </a:spcAft>
              <a:buNone/>
              <a:defRPr sz="2400">
                <a:solidFill>
                  <a:srgbClr val="FFFFFF"/>
                </a:solidFill>
              </a:defRPr>
            </a:lvl4pPr>
            <a:lvl5pPr lvl="4" rtl="0">
              <a:spcBef>
                <a:spcPts val="0"/>
              </a:spcBef>
              <a:spcAft>
                <a:spcPts val="0"/>
              </a:spcAft>
              <a:buNone/>
              <a:defRPr sz="2400">
                <a:solidFill>
                  <a:srgbClr val="FFFFFF"/>
                </a:solidFill>
              </a:defRPr>
            </a:lvl5pPr>
            <a:lvl6pPr lvl="5" rtl="0">
              <a:spcBef>
                <a:spcPts val="0"/>
              </a:spcBef>
              <a:spcAft>
                <a:spcPts val="0"/>
              </a:spcAft>
              <a:buNone/>
              <a:defRPr sz="2400">
                <a:solidFill>
                  <a:srgbClr val="FFFFFF"/>
                </a:solidFill>
              </a:defRPr>
            </a:lvl6pPr>
            <a:lvl7pPr lvl="6" rtl="0">
              <a:spcBef>
                <a:spcPts val="0"/>
              </a:spcBef>
              <a:spcAft>
                <a:spcPts val="0"/>
              </a:spcAft>
              <a:buNone/>
              <a:defRPr sz="2400">
                <a:solidFill>
                  <a:srgbClr val="FFFFFF"/>
                </a:solidFill>
              </a:defRPr>
            </a:lvl7pPr>
            <a:lvl8pPr lvl="7" rtl="0">
              <a:spcBef>
                <a:spcPts val="0"/>
              </a:spcBef>
              <a:spcAft>
                <a:spcPts val="0"/>
              </a:spcAft>
              <a:buNone/>
              <a:defRPr sz="2400">
                <a:solidFill>
                  <a:srgbClr val="FFFFFF"/>
                </a:solidFill>
              </a:defRPr>
            </a:lvl8pPr>
            <a:lvl9pPr lvl="8" rtl="0">
              <a:spcBef>
                <a:spcPts val="0"/>
              </a:spcBef>
              <a:spcAft>
                <a:spcPts val="0"/>
              </a:spcAft>
              <a:buNone/>
              <a:defRPr sz="2400">
                <a:solidFill>
                  <a:srgbClr val="FFFFFF"/>
                </a:solidFill>
              </a:defRPr>
            </a:lvl9pPr>
          </a:lstStyle>
          <a:p/>
        </p:txBody>
      </p:sp>
      <p:pic>
        <p:nvPicPr>
          <p:cNvPr id="723" name="Google Shape;723;p151"/>
          <p:cNvPicPr preferRelativeResize="0"/>
          <p:nvPr/>
        </p:nvPicPr>
        <p:blipFill>
          <a:blip r:embed="rId4">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Light">
  <p:cSld name="CUSTOM_1_1_1_1_1_3">
    <p:bg>
      <p:bgPr>
        <a:solidFill>
          <a:srgbClr val="F5F8FA"/>
        </a:solidFill>
      </p:bgPr>
    </p:bg>
    <p:spTree>
      <p:nvGrpSpPr>
        <p:cNvPr id="724" name="Shape 724"/>
        <p:cNvGrpSpPr/>
        <p:nvPr/>
      </p:nvGrpSpPr>
      <p:grpSpPr>
        <a:xfrm>
          <a:off x="0" y="0"/>
          <a:ext cx="0" cy="0"/>
          <a:chOff x="0" y="0"/>
          <a:chExt cx="0" cy="0"/>
        </a:xfrm>
      </p:grpSpPr>
      <p:pic>
        <p:nvPicPr>
          <p:cNvPr id="725" name="Google Shape;725;p152"/>
          <p:cNvPicPr preferRelativeResize="0"/>
          <p:nvPr/>
        </p:nvPicPr>
        <p:blipFill rotWithShape="1">
          <a:blip r:embed="rId2">
            <a:alphaModFix/>
          </a:blip>
          <a:srcRect b="-12798" l="43910" r="3976" t="60685"/>
          <a:stretch/>
        </p:blipFill>
        <p:spPr>
          <a:xfrm flipH="1">
            <a:off x="4000500" y="0"/>
            <a:ext cx="5143495" cy="5143495"/>
          </a:xfrm>
          <a:prstGeom prst="rect">
            <a:avLst/>
          </a:prstGeom>
          <a:noFill/>
          <a:ln>
            <a:noFill/>
          </a:ln>
        </p:spPr>
      </p:pic>
      <p:sp>
        <p:nvSpPr>
          <p:cNvPr id="726" name="Google Shape;726;p152"/>
          <p:cNvSpPr txBox="1"/>
          <p:nvPr>
            <p:ph type="title"/>
          </p:nvPr>
        </p:nvSpPr>
        <p:spPr>
          <a:xfrm>
            <a:off x="813576" y="822925"/>
            <a:ext cx="6330300" cy="19530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p:txBody>
      </p:sp>
      <p:sp>
        <p:nvSpPr>
          <p:cNvPr id="727" name="Google Shape;727;p152"/>
          <p:cNvSpPr txBox="1"/>
          <p:nvPr>
            <p:ph idx="2" type="title"/>
          </p:nvPr>
        </p:nvSpPr>
        <p:spPr>
          <a:xfrm>
            <a:off x="813575" y="1681300"/>
            <a:ext cx="4984500" cy="1953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rgbClr val="2D3E50"/>
                </a:solidFill>
              </a:defRPr>
            </a:lvl1pPr>
            <a:lvl2pPr lvl="1" rtl="0">
              <a:spcBef>
                <a:spcPts val="0"/>
              </a:spcBef>
              <a:spcAft>
                <a:spcPts val="0"/>
              </a:spcAft>
              <a:buNone/>
              <a:defRPr sz="2400">
                <a:solidFill>
                  <a:srgbClr val="2D3E50"/>
                </a:solidFill>
              </a:defRPr>
            </a:lvl2pPr>
            <a:lvl3pPr lvl="2" rtl="0">
              <a:spcBef>
                <a:spcPts val="0"/>
              </a:spcBef>
              <a:spcAft>
                <a:spcPts val="0"/>
              </a:spcAft>
              <a:buNone/>
              <a:defRPr sz="2400">
                <a:solidFill>
                  <a:srgbClr val="2D3E50"/>
                </a:solidFill>
              </a:defRPr>
            </a:lvl3pPr>
            <a:lvl4pPr lvl="3" rtl="0">
              <a:spcBef>
                <a:spcPts val="0"/>
              </a:spcBef>
              <a:spcAft>
                <a:spcPts val="0"/>
              </a:spcAft>
              <a:buNone/>
              <a:defRPr sz="2400">
                <a:solidFill>
                  <a:srgbClr val="2D3E50"/>
                </a:solidFill>
              </a:defRPr>
            </a:lvl4pPr>
            <a:lvl5pPr lvl="4" rtl="0">
              <a:spcBef>
                <a:spcPts val="0"/>
              </a:spcBef>
              <a:spcAft>
                <a:spcPts val="0"/>
              </a:spcAft>
              <a:buNone/>
              <a:defRPr sz="2400">
                <a:solidFill>
                  <a:srgbClr val="2D3E50"/>
                </a:solidFill>
              </a:defRPr>
            </a:lvl5pPr>
            <a:lvl6pPr lvl="5" rtl="0">
              <a:spcBef>
                <a:spcPts val="0"/>
              </a:spcBef>
              <a:spcAft>
                <a:spcPts val="0"/>
              </a:spcAft>
              <a:buNone/>
              <a:defRPr sz="2400">
                <a:solidFill>
                  <a:srgbClr val="2D3E50"/>
                </a:solidFill>
              </a:defRPr>
            </a:lvl6pPr>
            <a:lvl7pPr lvl="6" rtl="0">
              <a:spcBef>
                <a:spcPts val="0"/>
              </a:spcBef>
              <a:spcAft>
                <a:spcPts val="0"/>
              </a:spcAft>
              <a:buNone/>
              <a:defRPr sz="2400">
                <a:solidFill>
                  <a:srgbClr val="2D3E50"/>
                </a:solidFill>
              </a:defRPr>
            </a:lvl7pPr>
            <a:lvl8pPr lvl="7" rtl="0">
              <a:spcBef>
                <a:spcPts val="0"/>
              </a:spcBef>
              <a:spcAft>
                <a:spcPts val="0"/>
              </a:spcAft>
              <a:buNone/>
              <a:defRPr sz="2400">
                <a:solidFill>
                  <a:srgbClr val="2D3E50"/>
                </a:solidFill>
              </a:defRPr>
            </a:lvl8pPr>
            <a:lvl9pPr lvl="8" rtl="0">
              <a:spcBef>
                <a:spcPts val="0"/>
              </a:spcBef>
              <a:spcAft>
                <a:spcPts val="0"/>
              </a:spcAft>
              <a:buNone/>
              <a:defRPr sz="2400">
                <a:solidFill>
                  <a:srgbClr val="2D3E50"/>
                </a:solidFill>
              </a:defRPr>
            </a:lvl9pPr>
          </a:lstStyle>
          <a:p/>
        </p:txBody>
      </p:sp>
      <p:pic>
        <p:nvPicPr>
          <p:cNvPr id="728" name="Google Shape;728;p152"/>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s – Dark">
  <p:cSld name="CUSTOM_1_1_1_1_2_2">
    <p:bg>
      <p:bgPr>
        <a:solidFill>
          <a:srgbClr val="2D3E50"/>
        </a:solidFill>
      </p:bgPr>
    </p:bg>
    <p:spTree>
      <p:nvGrpSpPr>
        <p:cNvPr id="63" name="Shape 63"/>
        <p:cNvGrpSpPr/>
        <p:nvPr/>
      </p:nvGrpSpPr>
      <p:grpSpPr>
        <a:xfrm>
          <a:off x="0" y="0"/>
          <a:ext cx="0" cy="0"/>
          <a:chOff x="0" y="0"/>
          <a:chExt cx="0" cy="0"/>
        </a:xfrm>
      </p:grpSpPr>
      <p:pic>
        <p:nvPicPr>
          <p:cNvPr id="64" name="Google Shape;64;p16"/>
          <p:cNvPicPr preferRelativeResize="0"/>
          <p:nvPr/>
        </p:nvPicPr>
        <p:blipFill rotWithShape="1">
          <a:blip r:embed="rId2">
            <a:alphaModFix/>
          </a:blip>
          <a:srcRect b="3194" l="9267" r="1013" t="7336"/>
          <a:stretch/>
        </p:blipFill>
        <p:spPr>
          <a:xfrm flipH="1">
            <a:off x="2" y="449700"/>
            <a:ext cx="8365523" cy="4693802"/>
          </a:xfrm>
          <a:prstGeom prst="rect">
            <a:avLst/>
          </a:prstGeom>
          <a:noFill/>
          <a:ln>
            <a:noFill/>
          </a:ln>
        </p:spPr>
      </p:pic>
      <p:pic>
        <p:nvPicPr>
          <p:cNvPr id="65" name="Google Shape;65;p16"/>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Dark">
  <p:cSld name="CUSTOM_1_1_1_1_1_2_1_1">
    <p:bg>
      <p:bgPr>
        <a:solidFill>
          <a:srgbClr val="2D3E50"/>
        </a:solidFill>
      </p:bgPr>
    </p:bg>
    <p:spTree>
      <p:nvGrpSpPr>
        <p:cNvPr id="729" name="Shape 729"/>
        <p:cNvGrpSpPr/>
        <p:nvPr/>
      </p:nvGrpSpPr>
      <p:grpSpPr>
        <a:xfrm>
          <a:off x="0" y="0"/>
          <a:ext cx="0" cy="0"/>
          <a:chOff x="0" y="0"/>
          <a:chExt cx="0" cy="0"/>
        </a:xfrm>
      </p:grpSpPr>
      <p:sp>
        <p:nvSpPr>
          <p:cNvPr id="730" name="Google Shape;730;p153"/>
          <p:cNvSpPr txBox="1"/>
          <p:nvPr>
            <p:ph type="title"/>
          </p:nvPr>
        </p:nvSpPr>
        <p:spPr>
          <a:xfrm>
            <a:off x="813576" y="822925"/>
            <a:ext cx="6330300" cy="19530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731" name="Google Shape;731;p153"/>
          <p:cNvSpPr txBox="1"/>
          <p:nvPr>
            <p:ph idx="2" type="title"/>
          </p:nvPr>
        </p:nvSpPr>
        <p:spPr>
          <a:xfrm>
            <a:off x="813575" y="1681300"/>
            <a:ext cx="4984500" cy="1953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rgbClr val="FFFFFF"/>
                </a:solidFill>
              </a:defRPr>
            </a:lvl1pPr>
            <a:lvl2pPr lvl="1" rtl="0">
              <a:spcBef>
                <a:spcPts val="0"/>
              </a:spcBef>
              <a:spcAft>
                <a:spcPts val="0"/>
              </a:spcAft>
              <a:buNone/>
              <a:defRPr sz="2400">
                <a:solidFill>
                  <a:srgbClr val="FFFFFF"/>
                </a:solidFill>
              </a:defRPr>
            </a:lvl2pPr>
            <a:lvl3pPr lvl="2" rtl="0">
              <a:spcBef>
                <a:spcPts val="0"/>
              </a:spcBef>
              <a:spcAft>
                <a:spcPts val="0"/>
              </a:spcAft>
              <a:buNone/>
              <a:defRPr sz="2400">
                <a:solidFill>
                  <a:srgbClr val="FFFFFF"/>
                </a:solidFill>
              </a:defRPr>
            </a:lvl3pPr>
            <a:lvl4pPr lvl="3" rtl="0">
              <a:spcBef>
                <a:spcPts val="0"/>
              </a:spcBef>
              <a:spcAft>
                <a:spcPts val="0"/>
              </a:spcAft>
              <a:buNone/>
              <a:defRPr sz="2400">
                <a:solidFill>
                  <a:srgbClr val="FFFFFF"/>
                </a:solidFill>
              </a:defRPr>
            </a:lvl4pPr>
            <a:lvl5pPr lvl="4" rtl="0">
              <a:spcBef>
                <a:spcPts val="0"/>
              </a:spcBef>
              <a:spcAft>
                <a:spcPts val="0"/>
              </a:spcAft>
              <a:buNone/>
              <a:defRPr sz="2400">
                <a:solidFill>
                  <a:srgbClr val="FFFFFF"/>
                </a:solidFill>
              </a:defRPr>
            </a:lvl5pPr>
            <a:lvl6pPr lvl="5" rtl="0">
              <a:spcBef>
                <a:spcPts val="0"/>
              </a:spcBef>
              <a:spcAft>
                <a:spcPts val="0"/>
              </a:spcAft>
              <a:buNone/>
              <a:defRPr sz="2400">
                <a:solidFill>
                  <a:srgbClr val="FFFFFF"/>
                </a:solidFill>
              </a:defRPr>
            </a:lvl6pPr>
            <a:lvl7pPr lvl="6" rtl="0">
              <a:spcBef>
                <a:spcPts val="0"/>
              </a:spcBef>
              <a:spcAft>
                <a:spcPts val="0"/>
              </a:spcAft>
              <a:buNone/>
              <a:defRPr sz="2400">
                <a:solidFill>
                  <a:srgbClr val="FFFFFF"/>
                </a:solidFill>
              </a:defRPr>
            </a:lvl7pPr>
            <a:lvl8pPr lvl="7" rtl="0">
              <a:spcBef>
                <a:spcPts val="0"/>
              </a:spcBef>
              <a:spcAft>
                <a:spcPts val="0"/>
              </a:spcAft>
              <a:buNone/>
              <a:defRPr sz="2400">
                <a:solidFill>
                  <a:srgbClr val="FFFFFF"/>
                </a:solidFill>
              </a:defRPr>
            </a:lvl8pPr>
            <a:lvl9pPr lvl="8" rtl="0">
              <a:spcBef>
                <a:spcPts val="0"/>
              </a:spcBef>
              <a:spcAft>
                <a:spcPts val="0"/>
              </a:spcAft>
              <a:buNone/>
              <a:defRPr sz="2400">
                <a:solidFill>
                  <a:srgbClr val="FFFFFF"/>
                </a:solidFill>
              </a:defRPr>
            </a:lvl9pPr>
          </a:lstStyle>
          <a:p/>
        </p:txBody>
      </p:sp>
      <p:pic>
        <p:nvPicPr>
          <p:cNvPr id="732" name="Google Shape;732;p153"/>
          <p:cNvPicPr preferRelativeResize="0"/>
          <p:nvPr/>
        </p:nvPicPr>
        <p:blipFill rotWithShape="1">
          <a:blip r:embed="rId2">
            <a:alphaModFix/>
          </a:blip>
          <a:srcRect b="61602" l="2839" r="46904" t="-1813"/>
          <a:stretch/>
        </p:blipFill>
        <p:spPr>
          <a:xfrm flipH="1" rot="10800000">
            <a:off x="3810001" y="4"/>
            <a:ext cx="5334000" cy="4267196"/>
          </a:xfrm>
          <a:prstGeom prst="rect">
            <a:avLst/>
          </a:prstGeom>
          <a:noFill/>
          <a:ln>
            <a:noFill/>
          </a:ln>
        </p:spPr>
      </p:pic>
      <p:pic>
        <p:nvPicPr>
          <p:cNvPr id="733" name="Google Shape;733;p153"/>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Left Aligned - Orange">
  <p:cSld name="CUSTOM_1_1_1_1_1_1">
    <p:bg>
      <p:bgPr>
        <a:solidFill>
          <a:srgbClr val="FF7A59"/>
        </a:solidFill>
      </p:bgPr>
    </p:bg>
    <p:spTree>
      <p:nvGrpSpPr>
        <p:cNvPr id="734" name="Shape 734"/>
        <p:cNvGrpSpPr/>
        <p:nvPr/>
      </p:nvGrpSpPr>
      <p:grpSpPr>
        <a:xfrm>
          <a:off x="0" y="0"/>
          <a:ext cx="0" cy="0"/>
          <a:chOff x="0" y="0"/>
          <a:chExt cx="0" cy="0"/>
        </a:xfrm>
      </p:grpSpPr>
      <p:sp>
        <p:nvSpPr>
          <p:cNvPr id="735" name="Google Shape;735;p154"/>
          <p:cNvSpPr txBox="1"/>
          <p:nvPr>
            <p:ph type="title"/>
          </p:nvPr>
        </p:nvSpPr>
        <p:spPr>
          <a:xfrm>
            <a:off x="2337576" y="1051525"/>
            <a:ext cx="6330300" cy="1953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48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736" name="Google Shape;736;p154"/>
          <p:cNvSpPr txBox="1"/>
          <p:nvPr>
            <p:ph idx="2" type="title"/>
          </p:nvPr>
        </p:nvSpPr>
        <p:spPr>
          <a:xfrm>
            <a:off x="2292649" y="2767150"/>
            <a:ext cx="4984500" cy="375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400">
                <a:solidFill>
                  <a:srgbClr val="FFFFFF"/>
                </a:solidFill>
              </a:defRPr>
            </a:lvl1pPr>
            <a:lvl2pPr lvl="1" rtl="0">
              <a:spcBef>
                <a:spcPts val="0"/>
              </a:spcBef>
              <a:spcAft>
                <a:spcPts val="0"/>
              </a:spcAft>
              <a:buNone/>
              <a:defRPr sz="2400">
                <a:solidFill>
                  <a:srgbClr val="FFFFFF"/>
                </a:solidFill>
              </a:defRPr>
            </a:lvl2pPr>
            <a:lvl3pPr lvl="2" rtl="0">
              <a:spcBef>
                <a:spcPts val="0"/>
              </a:spcBef>
              <a:spcAft>
                <a:spcPts val="0"/>
              </a:spcAft>
              <a:buNone/>
              <a:defRPr sz="2400">
                <a:solidFill>
                  <a:srgbClr val="FFFFFF"/>
                </a:solidFill>
              </a:defRPr>
            </a:lvl3pPr>
            <a:lvl4pPr lvl="3" rtl="0">
              <a:spcBef>
                <a:spcPts val="0"/>
              </a:spcBef>
              <a:spcAft>
                <a:spcPts val="0"/>
              </a:spcAft>
              <a:buNone/>
              <a:defRPr sz="2400">
                <a:solidFill>
                  <a:srgbClr val="FFFFFF"/>
                </a:solidFill>
              </a:defRPr>
            </a:lvl4pPr>
            <a:lvl5pPr lvl="4" rtl="0">
              <a:spcBef>
                <a:spcPts val="0"/>
              </a:spcBef>
              <a:spcAft>
                <a:spcPts val="0"/>
              </a:spcAft>
              <a:buNone/>
              <a:defRPr sz="2400">
                <a:solidFill>
                  <a:srgbClr val="FFFFFF"/>
                </a:solidFill>
              </a:defRPr>
            </a:lvl5pPr>
            <a:lvl6pPr lvl="5" rtl="0">
              <a:spcBef>
                <a:spcPts val="0"/>
              </a:spcBef>
              <a:spcAft>
                <a:spcPts val="0"/>
              </a:spcAft>
              <a:buNone/>
              <a:defRPr sz="2400">
                <a:solidFill>
                  <a:srgbClr val="FFFFFF"/>
                </a:solidFill>
              </a:defRPr>
            </a:lvl6pPr>
            <a:lvl7pPr lvl="6" rtl="0">
              <a:spcBef>
                <a:spcPts val="0"/>
              </a:spcBef>
              <a:spcAft>
                <a:spcPts val="0"/>
              </a:spcAft>
              <a:buNone/>
              <a:defRPr sz="2400">
                <a:solidFill>
                  <a:srgbClr val="FFFFFF"/>
                </a:solidFill>
              </a:defRPr>
            </a:lvl7pPr>
            <a:lvl8pPr lvl="7" rtl="0">
              <a:spcBef>
                <a:spcPts val="0"/>
              </a:spcBef>
              <a:spcAft>
                <a:spcPts val="0"/>
              </a:spcAft>
              <a:buNone/>
              <a:defRPr sz="2400">
                <a:solidFill>
                  <a:srgbClr val="FFFFFF"/>
                </a:solidFill>
              </a:defRPr>
            </a:lvl8pPr>
            <a:lvl9pPr lvl="8" rtl="0">
              <a:spcBef>
                <a:spcPts val="0"/>
              </a:spcBef>
              <a:spcAft>
                <a:spcPts val="0"/>
              </a:spcAft>
              <a:buNone/>
              <a:defRPr sz="2400">
                <a:solidFill>
                  <a:srgbClr val="FFFFFF"/>
                </a:solidFill>
              </a:defRPr>
            </a:lvl9pPr>
          </a:lstStyle>
          <a:p/>
        </p:txBody>
      </p:sp>
      <p:pic>
        <p:nvPicPr>
          <p:cNvPr id="737" name="Google Shape;737;p154"/>
          <p:cNvPicPr preferRelativeResize="0"/>
          <p:nvPr/>
        </p:nvPicPr>
        <p:blipFill rotWithShape="1">
          <a:blip r:embed="rId2">
            <a:alphaModFix/>
          </a:blip>
          <a:srcRect b="31098" l="-30338" r="44198" t="-6839"/>
          <a:stretch/>
        </p:blipFill>
        <p:spPr>
          <a:xfrm flipH="1">
            <a:off x="4" y="289825"/>
            <a:ext cx="5181596" cy="4853676"/>
          </a:xfrm>
          <a:prstGeom prst="rect">
            <a:avLst/>
          </a:prstGeom>
          <a:noFill/>
          <a:ln>
            <a:noFill/>
          </a:ln>
        </p:spPr>
      </p:pic>
      <p:pic>
        <p:nvPicPr>
          <p:cNvPr id="738" name="Google Shape;738;p154"/>
          <p:cNvPicPr preferRelativeResize="0"/>
          <p:nvPr/>
        </p:nvPicPr>
        <p:blipFill rotWithShape="1">
          <a:blip r:embed="rId3">
            <a:alphaModFix/>
          </a:blip>
          <a:srcRect b="56495" l="26915" r="457" t="3136"/>
          <a:stretch/>
        </p:blipFill>
        <p:spPr>
          <a:xfrm>
            <a:off x="0" y="2623575"/>
            <a:ext cx="4533902" cy="2519930"/>
          </a:xfrm>
          <a:prstGeom prst="rect">
            <a:avLst/>
          </a:prstGeom>
          <a:noFill/>
          <a:ln>
            <a:noFill/>
          </a:ln>
        </p:spPr>
      </p:pic>
      <p:pic>
        <p:nvPicPr>
          <p:cNvPr id="739" name="Google Shape;739;p154"/>
          <p:cNvPicPr preferRelativeResize="0"/>
          <p:nvPr/>
        </p:nvPicPr>
        <p:blipFill rotWithShape="1">
          <a:blip r:embed="rId4">
            <a:alphaModFix/>
          </a:blip>
          <a:srcRect b="57001" l="31408" r="-22475" t="-10904"/>
          <a:stretch/>
        </p:blipFill>
        <p:spPr>
          <a:xfrm>
            <a:off x="0" y="3486152"/>
            <a:ext cx="2800353" cy="1657347"/>
          </a:xfrm>
          <a:prstGeom prst="rect">
            <a:avLst/>
          </a:prstGeom>
          <a:noFill/>
          <a:ln>
            <a:noFill/>
          </a:ln>
        </p:spPr>
      </p:pic>
      <p:pic>
        <p:nvPicPr>
          <p:cNvPr id="740" name="Google Shape;740;p154"/>
          <p:cNvPicPr preferRelativeResize="0"/>
          <p:nvPr/>
        </p:nvPicPr>
        <p:blipFill>
          <a:blip r:embed="rId5">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Left Aligned - Blue">
  <p:cSld name="CUSTOM_1_1_1_1_1_1_1">
    <p:bg>
      <p:bgPr>
        <a:solidFill>
          <a:srgbClr val="2D3E50"/>
        </a:solidFill>
      </p:bgPr>
    </p:bg>
    <p:spTree>
      <p:nvGrpSpPr>
        <p:cNvPr id="741" name="Shape 741"/>
        <p:cNvGrpSpPr/>
        <p:nvPr/>
      </p:nvGrpSpPr>
      <p:grpSpPr>
        <a:xfrm>
          <a:off x="0" y="0"/>
          <a:ext cx="0" cy="0"/>
          <a:chOff x="0" y="0"/>
          <a:chExt cx="0" cy="0"/>
        </a:xfrm>
      </p:grpSpPr>
      <p:sp>
        <p:nvSpPr>
          <p:cNvPr id="742" name="Google Shape;742;p155"/>
          <p:cNvSpPr txBox="1"/>
          <p:nvPr>
            <p:ph type="title"/>
          </p:nvPr>
        </p:nvSpPr>
        <p:spPr>
          <a:xfrm>
            <a:off x="2337576" y="1051525"/>
            <a:ext cx="6330300" cy="1953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48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743" name="Google Shape;743;p155"/>
          <p:cNvSpPr txBox="1"/>
          <p:nvPr>
            <p:ph idx="2" type="title"/>
          </p:nvPr>
        </p:nvSpPr>
        <p:spPr>
          <a:xfrm>
            <a:off x="2292649" y="2767150"/>
            <a:ext cx="4984500" cy="375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400">
                <a:solidFill>
                  <a:srgbClr val="FFFFFF"/>
                </a:solidFill>
              </a:defRPr>
            </a:lvl1pPr>
            <a:lvl2pPr lvl="1" rtl="0">
              <a:spcBef>
                <a:spcPts val="0"/>
              </a:spcBef>
              <a:spcAft>
                <a:spcPts val="0"/>
              </a:spcAft>
              <a:buNone/>
              <a:defRPr sz="2400">
                <a:solidFill>
                  <a:srgbClr val="FFFFFF"/>
                </a:solidFill>
              </a:defRPr>
            </a:lvl2pPr>
            <a:lvl3pPr lvl="2" rtl="0">
              <a:spcBef>
                <a:spcPts val="0"/>
              </a:spcBef>
              <a:spcAft>
                <a:spcPts val="0"/>
              </a:spcAft>
              <a:buNone/>
              <a:defRPr sz="2400">
                <a:solidFill>
                  <a:srgbClr val="FFFFFF"/>
                </a:solidFill>
              </a:defRPr>
            </a:lvl3pPr>
            <a:lvl4pPr lvl="3" rtl="0">
              <a:spcBef>
                <a:spcPts val="0"/>
              </a:spcBef>
              <a:spcAft>
                <a:spcPts val="0"/>
              </a:spcAft>
              <a:buNone/>
              <a:defRPr sz="2400">
                <a:solidFill>
                  <a:srgbClr val="FFFFFF"/>
                </a:solidFill>
              </a:defRPr>
            </a:lvl4pPr>
            <a:lvl5pPr lvl="4" rtl="0">
              <a:spcBef>
                <a:spcPts val="0"/>
              </a:spcBef>
              <a:spcAft>
                <a:spcPts val="0"/>
              </a:spcAft>
              <a:buNone/>
              <a:defRPr sz="2400">
                <a:solidFill>
                  <a:srgbClr val="FFFFFF"/>
                </a:solidFill>
              </a:defRPr>
            </a:lvl5pPr>
            <a:lvl6pPr lvl="5" rtl="0">
              <a:spcBef>
                <a:spcPts val="0"/>
              </a:spcBef>
              <a:spcAft>
                <a:spcPts val="0"/>
              </a:spcAft>
              <a:buNone/>
              <a:defRPr sz="2400">
                <a:solidFill>
                  <a:srgbClr val="FFFFFF"/>
                </a:solidFill>
              </a:defRPr>
            </a:lvl6pPr>
            <a:lvl7pPr lvl="6" rtl="0">
              <a:spcBef>
                <a:spcPts val="0"/>
              </a:spcBef>
              <a:spcAft>
                <a:spcPts val="0"/>
              </a:spcAft>
              <a:buNone/>
              <a:defRPr sz="2400">
                <a:solidFill>
                  <a:srgbClr val="FFFFFF"/>
                </a:solidFill>
              </a:defRPr>
            </a:lvl7pPr>
            <a:lvl8pPr lvl="7" rtl="0">
              <a:spcBef>
                <a:spcPts val="0"/>
              </a:spcBef>
              <a:spcAft>
                <a:spcPts val="0"/>
              </a:spcAft>
              <a:buNone/>
              <a:defRPr sz="2400">
                <a:solidFill>
                  <a:srgbClr val="FFFFFF"/>
                </a:solidFill>
              </a:defRPr>
            </a:lvl8pPr>
            <a:lvl9pPr lvl="8" rtl="0">
              <a:spcBef>
                <a:spcPts val="0"/>
              </a:spcBef>
              <a:spcAft>
                <a:spcPts val="0"/>
              </a:spcAft>
              <a:buNone/>
              <a:defRPr sz="2400">
                <a:solidFill>
                  <a:srgbClr val="FFFFFF"/>
                </a:solidFill>
              </a:defRPr>
            </a:lvl9pPr>
          </a:lstStyle>
          <a:p/>
        </p:txBody>
      </p:sp>
      <p:pic>
        <p:nvPicPr>
          <p:cNvPr id="744" name="Google Shape;744;p155"/>
          <p:cNvPicPr preferRelativeResize="0"/>
          <p:nvPr/>
        </p:nvPicPr>
        <p:blipFill rotWithShape="1">
          <a:blip r:embed="rId2">
            <a:alphaModFix/>
          </a:blip>
          <a:srcRect b="48158" l="6163" r="11110" t="-3303"/>
          <a:stretch/>
        </p:blipFill>
        <p:spPr>
          <a:xfrm rot="5400000">
            <a:off x="-456180" y="1684024"/>
            <a:ext cx="2673898" cy="1782351"/>
          </a:xfrm>
          <a:prstGeom prst="rect">
            <a:avLst/>
          </a:prstGeom>
          <a:noFill/>
          <a:ln>
            <a:noFill/>
          </a:ln>
        </p:spPr>
      </p:pic>
      <p:pic>
        <p:nvPicPr>
          <p:cNvPr id="745" name="Google Shape;745;p155"/>
          <p:cNvPicPr preferRelativeResize="0"/>
          <p:nvPr/>
        </p:nvPicPr>
        <p:blipFill rotWithShape="1">
          <a:blip r:embed="rId3">
            <a:alphaModFix/>
          </a:blip>
          <a:srcRect b="34400" l="1067" r="19887" t="4136"/>
          <a:stretch/>
        </p:blipFill>
        <p:spPr>
          <a:xfrm rot="5400014">
            <a:off x="-255815" y="2636313"/>
            <a:ext cx="2763006" cy="2289467"/>
          </a:xfrm>
          <a:prstGeom prst="rect">
            <a:avLst/>
          </a:prstGeom>
          <a:noFill/>
          <a:ln>
            <a:noFill/>
          </a:ln>
        </p:spPr>
      </p:pic>
      <p:pic>
        <p:nvPicPr>
          <p:cNvPr id="746" name="Google Shape;746;p155"/>
          <p:cNvPicPr preferRelativeResize="0"/>
          <p:nvPr/>
        </p:nvPicPr>
        <p:blipFill rotWithShape="1">
          <a:blip r:embed="rId4">
            <a:alphaModFix/>
          </a:blip>
          <a:srcRect b="58350" l="-42903" r="-4480" t="-17194"/>
          <a:stretch/>
        </p:blipFill>
        <p:spPr>
          <a:xfrm flipH="1">
            <a:off x="-19050" y="3209550"/>
            <a:ext cx="5829300" cy="1953000"/>
          </a:xfrm>
          <a:prstGeom prst="rect">
            <a:avLst/>
          </a:prstGeom>
          <a:noFill/>
          <a:ln>
            <a:noFill/>
          </a:ln>
        </p:spPr>
      </p:pic>
      <p:pic>
        <p:nvPicPr>
          <p:cNvPr id="747" name="Google Shape;747;p155"/>
          <p:cNvPicPr preferRelativeResize="0"/>
          <p:nvPr/>
        </p:nvPicPr>
        <p:blipFill>
          <a:blip r:embed="rId5">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Left Aligned - Light 1 1">
  <p:cSld name="CUSTOM_1_1_1_1_1_1_1_1_2">
    <p:bg>
      <p:bgPr>
        <a:solidFill>
          <a:srgbClr val="F5F8FA"/>
        </a:solidFill>
      </p:bgPr>
    </p:bg>
    <p:spTree>
      <p:nvGrpSpPr>
        <p:cNvPr id="748" name="Shape 748"/>
        <p:cNvGrpSpPr/>
        <p:nvPr/>
      </p:nvGrpSpPr>
      <p:grpSpPr>
        <a:xfrm>
          <a:off x="0" y="0"/>
          <a:ext cx="0" cy="0"/>
          <a:chOff x="0" y="0"/>
          <a:chExt cx="0" cy="0"/>
        </a:xfrm>
      </p:grpSpPr>
      <p:sp>
        <p:nvSpPr>
          <p:cNvPr id="749" name="Google Shape;749;p156"/>
          <p:cNvSpPr txBox="1"/>
          <p:nvPr>
            <p:ph type="title"/>
          </p:nvPr>
        </p:nvSpPr>
        <p:spPr>
          <a:xfrm>
            <a:off x="2337576" y="1051525"/>
            <a:ext cx="6330300" cy="1953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4800">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p:txBody>
      </p:sp>
      <p:sp>
        <p:nvSpPr>
          <p:cNvPr id="750" name="Google Shape;750;p156"/>
          <p:cNvSpPr txBox="1"/>
          <p:nvPr>
            <p:ph idx="2" type="title"/>
          </p:nvPr>
        </p:nvSpPr>
        <p:spPr>
          <a:xfrm>
            <a:off x="2292649" y="2767150"/>
            <a:ext cx="4984500" cy="375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400">
                <a:solidFill>
                  <a:srgbClr val="2D3E50"/>
                </a:solidFill>
              </a:defRPr>
            </a:lvl1pPr>
            <a:lvl2pPr lvl="1" rtl="0">
              <a:spcBef>
                <a:spcPts val="0"/>
              </a:spcBef>
              <a:spcAft>
                <a:spcPts val="0"/>
              </a:spcAft>
              <a:buNone/>
              <a:defRPr sz="2400">
                <a:solidFill>
                  <a:srgbClr val="2D3E50"/>
                </a:solidFill>
              </a:defRPr>
            </a:lvl2pPr>
            <a:lvl3pPr lvl="2" rtl="0">
              <a:spcBef>
                <a:spcPts val="0"/>
              </a:spcBef>
              <a:spcAft>
                <a:spcPts val="0"/>
              </a:spcAft>
              <a:buNone/>
              <a:defRPr sz="2400">
                <a:solidFill>
                  <a:srgbClr val="2D3E50"/>
                </a:solidFill>
              </a:defRPr>
            </a:lvl3pPr>
            <a:lvl4pPr lvl="3" rtl="0">
              <a:spcBef>
                <a:spcPts val="0"/>
              </a:spcBef>
              <a:spcAft>
                <a:spcPts val="0"/>
              </a:spcAft>
              <a:buNone/>
              <a:defRPr sz="2400">
                <a:solidFill>
                  <a:srgbClr val="2D3E50"/>
                </a:solidFill>
              </a:defRPr>
            </a:lvl4pPr>
            <a:lvl5pPr lvl="4" rtl="0">
              <a:spcBef>
                <a:spcPts val="0"/>
              </a:spcBef>
              <a:spcAft>
                <a:spcPts val="0"/>
              </a:spcAft>
              <a:buNone/>
              <a:defRPr sz="2400">
                <a:solidFill>
                  <a:srgbClr val="2D3E50"/>
                </a:solidFill>
              </a:defRPr>
            </a:lvl5pPr>
            <a:lvl6pPr lvl="5" rtl="0">
              <a:spcBef>
                <a:spcPts val="0"/>
              </a:spcBef>
              <a:spcAft>
                <a:spcPts val="0"/>
              </a:spcAft>
              <a:buNone/>
              <a:defRPr sz="2400">
                <a:solidFill>
                  <a:srgbClr val="2D3E50"/>
                </a:solidFill>
              </a:defRPr>
            </a:lvl6pPr>
            <a:lvl7pPr lvl="6" rtl="0">
              <a:spcBef>
                <a:spcPts val="0"/>
              </a:spcBef>
              <a:spcAft>
                <a:spcPts val="0"/>
              </a:spcAft>
              <a:buNone/>
              <a:defRPr sz="2400">
                <a:solidFill>
                  <a:srgbClr val="2D3E50"/>
                </a:solidFill>
              </a:defRPr>
            </a:lvl7pPr>
            <a:lvl8pPr lvl="7" rtl="0">
              <a:spcBef>
                <a:spcPts val="0"/>
              </a:spcBef>
              <a:spcAft>
                <a:spcPts val="0"/>
              </a:spcAft>
              <a:buNone/>
              <a:defRPr sz="2400">
                <a:solidFill>
                  <a:srgbClr val="2D3E50"/>
                </a:solidFill>
              </a:defRPr>
            </a:lvl8pPr>
            <a:lvl9pPr lvl="8" rtl="0">
              <a:spcBef>
                <a:spcPts val="0"/>
              </a:spcBef>
              <a:spcAft>
                <a:spcPts val="0"/>
              </a:spcAft>
              <a:buNone/>
              <a:defRPr sz="2400">
                <a:solidFill>
                  <a:srgbClr val="2D3E50"/>
                </a:solidFill>
              </a:defRPr>
            </a:lvl9pPr>
          </a:lstStyle>
          <a:p/>
        </p:txBody>
      </p:sp>
      <p:pic>
        <p:nvPicPr>
          <p:cNvPr id="751" name="Google Shape;751;p156"/>
          <p:cNvPicPr preferRelativeResize="0"/>
          <p:nvPr/>
        </p:nvPicPr>
        <p:blipFill rotWithShape="1">
          <a:blip r:embed="rId2">
            <a:alphaModFix/>
          </a:blip>
          <a:srcRect b="53239" l="-125" r="10351" t="-9489"/>
          <a:stretch/>
        </p:blipFill>
        <p:spPr>
          <a:xfrm rot="5400000">
            <a:off x="-990339" y="1188589"/>
            <a:ext cx="4191003" cy="2248424"/>
          </a:xfrm>
          <a:prstGeom prst="rect">
            <a:avLst/>
          </a:prstGeom>
          <a:noFill/>
          <a:ln>
            <a:noFill/>
          </a:ln>
        </p:spPr>
      </p:pic>
      <p:pic>
        <p:nvPicPr>
          <p:cNvPr id="752" name="Google Shape;752;p156"/>
          <p:cNvPicPr preferRelativeResize="0"/>
          <p:nvPr/>
        </p:nvPicPr>
        <p:blipFill rotWithShape="1">
          <a:blip r:embed="rId3">
            <a:alphaModFix/>
          </a:blip>
          <a:srcRect b="-14043" l="36528" r="3411" t="22257"/>
          <a:stretch/>
        </p:blipFill>
        <p:spPr>
          <a:xfrm flipH="1" rot="10800000">
            <a:off x="-19050" y="1950850"/>
            <a:ext cx="2609849" cy="3211700"/>
          </a:xfrm>
          <a:prstGeom prst="rect">
            <a:avLst/>
          </a:prstGeom>
          <a:noFill/>
          <a:ln>
            <a:noFill/>
          </a:ln>
        </p:spPr>
      </p:pic>
      <p:pic>
        <p:nvPicPr>
          <p:cNvPr id="753" name="Google Shape;753;p156"/>
          <p:cNvPicPr preferRelativeResize="0"/>
          <p:nvPr/>
        </p:nvPicPr>
        <p:blipFill rotWithShape="1">
          <a:blip r:embed="rId4">
            <a:alphaModFix/>
          </a:blip>
          <a:srcRect b="60014" l="-30336" r="-1104" t="18122"/>
          <a:stretch/>
        </p:blipFill>
        <p:spPr>
          <a:xfrm flipH="1">
            <a:off x="-474730" y="3780932"/>
            <a:ext cx="7732831" cy="1370318"/>
          </a:xfrm>
          <a:prstGeom prst="rect">
            <a:avLst/>
          </a:prstGeom>
          <a:noFill/>
          <a:ln>
            <a:noFill/>
          </a:ln>
        </p:spPr>
      </p:pic>
      <p:pic>
        <p:nvPicPr>
          <p:cNvPr id="754" name="Google Shape;754;p156"/>
          <p:cNvPicPr preferRelativeResize="0"/>
          <p:nvPr/>
        </p:nvPicPr>
        <p:blipFill>
          <a:blip r:embed="rId5">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 - Mid - Orange">
  <p:cSld name="BLANK_3_1_1_1_1_2">
    <p:bg>
      <p:bgPr>
        <a:solidFill>
          <a:srgbClr val="FFFFFF"/>
        </a:solidFill>
      </p:bgPr>
    </p:bg>
    <p:spTree>
      <p:nvGrpSpPr>
        <p:cNvPr id="755" name="Shape 755"/>
        <p:cNvGrpSpPr/>
        <p:nvPr/>
      </p:nvGrpSpPr>
      <p:grpSpPr>
        <a:xfrm>
          <a:off x="0" y="0"/>
          <a:ext cx="0" cy="0"/>
          <a:chOff x="0" y="0"/>
          <a:chExt cx="0" cy="0"/>
        </a:xfrm>
      </p:grpSpPr>
      <p:sp>
        <p:nvSpPr>
          <p:cNvPr id="756" name="Google Shape;756;p157"/>
          <p:cNvSpPr txBox="1"/>
          <p:nvPr>
            <p:ph type="title"/>
          </p:nvPr>
        </p:nvSpPr>
        <p:spPr>
          <a:xfrm>
            <a:off x="1575575" y="273014"/>
            <a:ext cx="5013900" cy="6360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p:txBody>
      </p:sp>
      <p:sp>
        <p:nvSpPr>
          <p:cNvPr id="757" name="Google Shape;757;p157"/>
          <p:cNvSpPr txBox="1"/>
          <p:nvPr>
            <p:ph idx="2" type="title"/>
          </p:nvPr>
        </p:nvSpPr>
        <p:spPr>
          <a:xfrm>
            <a:off x="1606858" y="837608"/>
            <a:ext cx="4451400" cy="375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rgbClr val="2D3E50"/>
                </a:solidFill>
              </a:defRPr>
            </a:lvl1pPr>
            <a:lvl2pPr lvl="1" rtl="0">
              <a:spcBef>
                <a:spcPts val="0"/>
              </a:spcBef>
              <a:spcAft>
                <a:spcPts val="0"/>
              </a:spcAft>
              <a:buNone/>
              <a:defRPr sz="1600">
                <a:solidFill>
                  <a:srgbClr val="2D3E50"/>
                </a:solidFill>
              </a:defRPr>
            </a:lvl2pPr>
            <a:lvl3pPr lvl="2" rtl="0">
              <a:spcBef>
                <a:spcPts val="0"/>
              </a:spcBef>
              <a:spcAft>
                <a:spcPts val="0"/>
              </a:spcAft>
              <a:buNone/>
              <a:defRPr sz="1600">
                <a:solidFill>
                  <a:srgbClr val="2D3E50"/>
                </a:solidFill>
              </a:defRPr>
            </a:lvl3pPr>
            <a:lvl4pPr lvl="3" rtl="0">
              <a:spcBef>
                <a:spcPts val="0"/>
              </a:spcBef>
              <a:spcAft>
                <a:spcPts val="0"/>
              </a:spcAft>
              <a:buNone/>
              <a:defRPr sz="1600">
                <a:solidFill>
                  <a:srgbClr val="2D3E50"/>
                </a:solidFill>
              </a:defRPr>
            </a:lvl4pPr>
            <a:lvl5pPr lvl="4" rtl="0">
              <a:spcBef>
                <a:spcPts val="0"/>
              </a:spcBef>
              <a:spcAft>
                <a:spcPts val="0"/>
              </a:spcAft>
              <a:buNone/>
              <a:defRPr sz="1600">
                <a:solidFill>
                  <a:srgbClr val="2D3E50"/>
                </a:solidFill>
              </a:defRPr>
            </a:lvl5pPr>
            <a:lvl6pPr lvl="5" rtl="0">
              <a:spcBef>
                <a:spcPts val="0"/>
              </a:spcBef>
              <a:spcAft>
                <a:spcPts val="0"/>
              </a:spcAft>
              <a:buNone/>
              <a:defRPr sz="1600">
                <a:solidFill>
                  <a:srgbClr val="2D3E50"/>
                </a:solidFill>
              </a:defRPr>
            </a:lvl6pPr>
            <a:lvl7pPr lvl="6" rtl="0">
              <a:spcBef>
                <a:spcPts val="0"/>
              </a:spcBef>
              <a:spcAft>
                <a:spcPts val="0"/>
              </a:spcAft>
              <a:buNone/>
              <a:defRPr sz="1600">
                <a:solidFill>
                  <a:srgbClr val="2D3E50"/>
                </a:solidFill>
              </a:defRPr>
            </a:lvl7pPr>
            <a:lvl8pPr lvl="7" rtl="0">
              <a:spcBef>
                <a:spcPts val="0"/>
              </a:spcBef>
              <a:spcAft>
                <a:spcPts val="0"/>
              </a:spcAft>
              <a:buNone/>
              <a:defRPr sz="1600">
                <a:solidFill>
                  <a:srgbClr val="2D3E50"/>
                </a:solidFill>
              </a:defRPr>
            </a:lvl8pPr>
            <a:lvl9pPr lvl="8" rtl="0">
              <a:spcBef>
                <a:spcPts val="0"/>
              </a:spcBef>
              <a:spcAft>
                <a:spcPts val="0"/>
              </a:spcAft>
              <a:buNone/>
              <a:defRPr sz="1600">
                <a:solidFill>
                  <a:srgbClr val="2D3E50"/>
                </a:solidFill>
              </a:defRPr>
            </a:lvl9pPr>
          </a:lstStyle>
          <a:p/>
        </p:txBody>
      </p:sp>
      <p:sp>
        <p:nvSpPr>
          <p:cNvPr id="758" name="Google Shape;758;p157"/>
          <p:cNvSpPr/>
          <p:nvPr/>
        </p:nvSpPr>
        <p:spPr>
          <a:xfrm>
            <a:off x="0" y="0"/>
            <a:ext cx="1047900" cy="5143500"/>
          </a:xfrm>
          <a:prstGeom prst="rect">
            <a:avLst/>
          </a:prstGeom>
          <a:solidFill>
            <a:srgbClr val="2D3E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59" name="Google Shape;759;p157"/>
          <p:cNvPicPr preferRelativeResize="0"/>
          <p:nvPr/>
        </p:nvPicPr>
        <p:blipFill>
          <a:blip r:embed="rId2">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 - Mid - Orange">
  <p:cSld name="BLANK_3_1_1_1_1_2_1">
    <p:bg>
      <p:bgPr>
        <a:solidFill>
          <a:srgbClr val="FFFFFF"/>
        </a:solidFill>
      </p:bgPr>
    </p:bg>
    <p:spTree>
      <p:nvGrpSpPr>
        <p:cNvPr id="760" name="Shape 760"/>
        <p:cNvGrpSpPr/>
        <p:nvPr/>
      </p:nvGrpSpPr>
      <p:grpSpPr>
        <a:xfrm>
          <a:off x="0" y="0"/>
          <a:ext cx="0" cy="0"/>
          <a:chOff x="0" y="0"/>
          <a:chExt cx="0" cy="0"/>
        </a:xfrm>
      </p:grpSpPr>
      <p:sp>
        <p:nvSpPr>
          <p:cNvPr id="761" name="Google Shape;761;p158"/>
          <p:cNvSpPr txBox="1"/>
          <p:nvPr>
            <p:ph type="title"/>
          </p:nvPr>
        </p:nvSpPr>
        <p:spPr>
          <a:xfrm>
            <a:off x="1575575" y="273014"/>
            <a:ext cx="5013900" cy="6360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p:txBody>
      </p:sp>
      <p:sp>
        <p:nvSpPr>
          <p:cNvPr id="762" name="Google Shape;762;p158"/>
          <p:cNvSpPr txBox="1"/>
          <p:nvPr>
            <p:ph idx="2" type="title"/>
          </p:nvPr>
        </p:nvSpPr>
        <p:spPr>
          <a:xfrm>
            <a:off x="1606858" y="837608"/>
            <a:ext cx="4451400" cy="375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rgbClr val="2D3E50"/>
                </a:solidFill>
              </a:defRPr>
            </a:lvl1pPr>
            <a:lvl2pPr lvl="1" rtl="0">
              <a:spcBef>
                <a:spcPts val="0"/>
              </a:spcBef>
              <a:spcAft>
                <a:spcPts val="0"/>
              </a:spcAft>
              <a:buNone/>
              <a:defRPr sz="1600">
                <a:solidFill>
                  <a:srgbClr val="2D3E50"/>
                </a:solidFill>
              </a:defRPr>
            </a:lvl2pPr>
            <a:lvl3pPr lvl="2" rtl="0">
              <a:spcBef>
                <a:spcPts val="0"/>
              </a:spcBef>
              <a:spcAft>
                <a:spcPts val="0"/>
              </a:spcAft>
              <a:buNone/>
              <a:defRPr sz="1600">
                <a:solidFill>
                  <a:srgbClr val="2D3E50"/>
                </a:solidFill>
              </a:defRPr>
            </a:lvl3pPr>
            <a:lvl4pPr lvl="3" rtl="0">
              <a:spcBef>
                <a:spcPts val="0"/>
              </a:spcBef>
              <a:spcAft>
                <a:spcPts val="0"/>
              </a:spcAft>
              <a:buNone/>
              <a:defRPr sz="1600">
                <a:solidFill>
                  <a:srgbClr val="2D3E50"/>
                </a:solidFill>
              </a:defRPr>
            </a:lvl4pPr>
            <a:lvl5pPr lvl="4" rtl="0">
              <a:spcBef>
                <a:spcPts val="0"/>
              </a:spcBef>
              <a:spcAft>
                <a:spcPts val="0"/>
              </a:spcAft>
              <a:buNone/>
              <a:defRPr sz="1600">
                <a:solidFill>
                  <a:srgbClr val="2D3E50"/>
                </a:solidFill>
              </a:defRPr>
            </a:lvl5pPr>
            <a:lvl6pPr lvl="5" rtl="0">
              <a:spcBef>
                <a:spcPts val="0"/>
              </a:spcBef>
              <a:spcAft>
                <a:spcPts val="0"/>
              </a:spcAft>
              <a:buNone/>
              <a:defRPr sz="1600">
                <a:solidFill>
                  <a:srgbClr val="2D3E50"/>
                </a:solidFill>
              </a:defRPr>
            </a:lvl6pPr>
            <a:lvl7pPr lvl="6" rtl="0">
              <a:spcBef>
                <a:spcPts val="0"/>
              </a:spcBef>
              <a:spcAft>
                <a:spcPts val="0"/>
              </a:spcAft>
              <a:buNone/>
              <a:defRPr sz="1600">
                <a:solidFill>
                  <a:srgbClr val="2D3E50"/>
                </a:solidFill>
              </a:defRPr>
            </a:lvl7pPr>
            <a:lvl8pPr lvl="7" rtl="0">
              <a:spcBef>
                <a:spcPts val="0"/>
              </a:spcBef>
              <a:spcAft>
                <a:spcPts val="0"/>
              </a:spcAft>
              <a:buNone/>
              <a:defRPr sz="1600">
                <a:solidFill>
                  <a:srgbClr val="2D3E50"/>
                </a:solidFill>
              </a:defRPr>
            </a:lvl8pPr>
            <a:lvl9pPr lvl="8" rtl="0">
              <a:spcBef>
                <a:spcPts val="0"/>
              </a:spcBef>
              <a:spcAft>
                <a:spcPts val="0"/>
              </a:spcAft>
              <a:buNone/>
              <a:defRPr sz="1600">
                <a:solidFill>
                  <a:srgbClr val="2D3E50"/>
                </a:solidFill>
              </a:defRPr>
            </a:lvl9pPr>
          </a:lstStyle>
          <a:p/>
        </p:txBody>
      </p:sp>
      <p:sp>
        <p:nvSpPr>
          <p:cNvPr id="763" name="Google Shape;763;p158"/>
          <p:cNvSpPr/>
          <p:nvPr/>
        </p:nvSpPr>
        <p:spPr>
          <a:xfrm>
            <a:off x="0" y="0"/>
            <a:ext cx="1047900" cy="5143500"/>
          </a:xfrm>
          <a:prstGeom prst="rect">
            <a:avLst/>
          </a:prstGeom>
          <a:solidFill>
            <a:srgbClr val="FF7A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64" name="Google Shape;764;p158"/>
          <p:cNvPicPr preferRelativeResize="0"/>
          <p:nvPr/>
        </p:nvPicPr>
        <p:blipFill>
          <a:blip r:embed="rId2">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 - Mid - Aqua">
  <p:cSld name="BLANK_3_1_1_1_1_2_1_1">
    <p:bg>
      <p:bgPr>
        <a:solidFill>
          <a:srgbClr val="FFFFFF"/>
        </a:solidFill>
      </p:bgPr>
    </p:bg>
    <p:spTree>
      <p:nvGrpSpPr>
        <p:cNvPr id="765" name="Shape 765"/>
        <p:cNvGrpSpPr/>
        <p:nvPr/>
      </p:nvGrpSpPr>
      <p:grpSpPr>
        <a:xfrm>
          <a:off x="0" y="0"/>
          <a:ext cx="0" cy="0"/>
          <a:chOff x="0" y="0"/>
          <a:chExt cx="0" cy="0"/>
        </a:xfrm>
      </p:grpSpPr>
      <p:sp>
        <p:nvSpPr>
          <p:cNvPr id="766" name="Google Shape;766;p159"/>
          <p:cNvSpPr txBox="1"/>
          <p:nvPr>
            <p:ph type="title"/>
          </p:nvPr>
        </p:nvSpPr>
        <p:spPr>
          <a:xfrm>
            <a:off x="1575575" y="273014"/>
            <a:ext cx="5013900" cy="6360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p:txBody>
      </p:sp>
      <p:sp>
        <p:nvSpPr>
          <p:cNvPr id="767" name="Google Shape;767;p159"/>
          <p:cNvSpPr txBox="1"/>
          <p:nvPr>
            <p:ph idx="2" type="title"/>
          </p:nvPr>
        </p:nvSpPr>
        <p:spPr>
          <a:xfrm>
            <a:off x="1606858" y="837608"/>
            <a:ext cx="4451400" cy="375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rgbClr val="2D3E50"/>
                </a:solidFill>
              </a:defRPr>
            </a:lvl1pPr>
            <a:lvl2pPr lvl="1" rtl="0">
              <a:spcBef>
                <a:spcPts val="0"/>
              </a:spcBef>
              <a:spcAft>
                <a:spcPts val="0"/>
              </a:spcAft>
              <a:buNone/>
              <a:defRPr sz="1600">
                <a:solidFill>
                  <a:srgbClr val="2D3E50"/>
                </a:solidFill>
              </a:defRPr>
            </a:lvl2pPr>
            <a:lvl3pPr lvl="2" rtl="0">
              <a:spcBef>
                <a:spcPts val="0"/>
              </a:spcBef>
              <a:spcAft>
                <a:spcPts val="0"/>
              </a:spcAft>
              <a:buNone/>
              <a:defRPr sz="1600">
                <a:solidFill>
                  <a:srgbClr val="2D3E50"/>
                </a:solidFill>
              </a:defRPr>
            </a:lvl3pPr>
            <a:lvl4pPr lvl="3" rtl="0">
              <a:spcBef>
                <a:spcPts val="0"/>
              </a:spcBef>
              <a:spcAft>
                <a:spcPts val="0"/>
              </a:spcAft>
              <a:buNone/>
              <a:defRPr sz="1600">
                <a:solidFill>
                  <a:srgbClr val="2D3E50"/>
                </a:solidFill>
              </a:defRPr>
            </a:lvl4pPr>
            <a:lvl5pPr lvl="4" rtl="0">
              <a:spcBef>
                <a:spcPts val="0"/>
              </a:spcBef>
              <a:spcAft>
                <a:spcPts val="0"/>
              </a:spcAft>
              <a:buNone/>
              <a:defRPr sz="1600">
                <a:solidFill>
                  <a:srgbClr val="2D3E50"/>
                </a:solidFill>
              </a:defRPr>
            </a:lvl5pPr>
            <a:lvl6pPr lvl="5" rtl="0">
              <a:spcBef>
                <a:spcPts val="0"/>
              </a:spcBef>
              <a:spcAft>
                <a:spcPts val="0"/>
              </a:spcAft>
              <a:buNone/>
              <a:defRPr sz="1600">
                <a:solidFill>
                  <a:srgbClr val="2D3E50"/>
                </a:solidFill>
              </a:defRPr>
            </a:lvl6pPr>
            <a:lvl7pPr lvl="6" rtl="0">
              <a:spcBef>
                <a:spcPts val="0"/>
              </a:spcBef>
              <a:spcAft>
                <a:spcPts val="0"/>
              </a:spcAft>
              <a:buNone/>
              <a:defRPr sz="1600">
                <a:solidFill>
                  <a:srgbClr val="2D3E50"/>
                </a:solidFill>
              </a:defRPr>
            </a:lvl7pPr>
            <a:lvl8pPr lvl="7" rtl="0">
              <a:spcBef>
                <a:spcPts val="0"/>
              </a:spcBef>
              <a:spcAft>
                <a:spcPts val="0"/>
              </a:spcAft>
              <a:buNone/>
              <a:defRPr sz="1600">
                <a:solidFill>
                  <a:srgbClr val="2D3E50"/>
                </a:solidFill>
              </a:defRPr>
            </a:lvl8pPr>
            <a:lvl9pPr lvl="8" rtl="0">
              <a:spcBef>
                <a:spcPts val="0"/>
              </a:spcBef>
              <a:spcAft>
                <a:spcPts val="0"/>
              </a:spcAft>
              <a:buNone/>
              <a:defRPr sz="1600">
                <a:solidFill>
                  <a:srgbClr val="2D3E50"/>
                </a:solidFill>
              </a:defRPr>
            </a:lvl9pPr>
          </a:lstStyle>
          <a:p/>
        </p:txBody>
      </p:sp>
      <p:sp>
        <p:nvSpPr>
          <p:cNvPr id="768" name="Google Shape;768;p159"/>
          <p:cNvSpPr/>
          <p:nvPr/>
        </p:nvSpPr>
        <p:spPr>
          <a:xfrm>
            <a:off x="0" y="0"/>
            <a:ext cx="1047900" cy="5143500"/>
          </a:xfrm>
          <a:prstGeom prst="rect">
            <a:avLst/>
          </a:prstGeom>
          <a:solidFill>
            <a:srgbClr val="00A4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69" name="Google Shape;769;p159"/>
          <p:cNvPicPr preferRelativeResize="0"/>
          <p:nvPr/>
        </p:nvPicPr>
        <p:blipFill>
          <a:blip r:embed="rId2">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 - Thin - Blue">
  <p:cSld name="BLANK_3_1_1_1_1_2_1_1_1">
    <p:bg>
      <p:bgPr>
        <a:solidFill>
          <a:srgbClr val="FFFFFF"/>
        </a:solidFill>
      </p:bgPr>
    </p:bg>
    <p:spTree>
      <p:nvGrpSpPr>
        <p:cNvPr id="770" name="Shape 770"/>
        <p:cNvGrpSpPr/>
        <p:nvPr/>
      </p:nvGrpSpPr>
      <p:grpSpPr>
        <a:xfrm>
          <a:off x="0" y="0"/>
          <a:ext cx="0" cy="0"/>
          <a:chOff x="0" y="0"/>
          <a:chExt cx="0" cy="0"/>
        </a:xfrm>
      </p:grpSpPr>
      <p:sp>
        <p:nvSpPr>
          <p:cNvPr id="771" name="Google Shape;771;p160"/>
          <p:cNvSpPr txBox="1"/>
          <p:nvPr>
            <p:ph type="title"/>
          </p:nvPr>
        </p:nvSpPr>
        <p:spPr>
          <a:xfrm>
            <a:off x="661175" y="273014"/>
            <a:ext cx="5013900" cy="6360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p:txBody>
      </p:sp>
      <p:sp>
        <p:nvSpPr>
          <p:cNvPr id="772" name="Google Shape;772;p160"/>
          <p:cNvSpPr txBox="1"/>
          <p:nvPr>
            <p:ph idx="2" type="title"/>
          </p:nvPr>
        </p:nvSpPr>
        <p:spPr>
          <a:xfrm>
            <a:off x="692458" y="837608"/>
            <a:ext cx="4451400" cy="375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rgbClr val="2D3E50"/>
                </a:solidFill>
              </a:defRPr>
            </a:lvl1pPr>
            <a:lvl2pPr lvl="1" rtl="0">
              <a:spcBef>
                <a:spcPts val="0"/>
              </a:spcBef>
              <a:spcAft>
                <a:spcPts val="0"/>
              </a:spcAft>
              <a:buNone/>
              <a:defRPr sz="1600">
                <a:solidFill>
                  <a:srgbClr val="2D3E50"/>
                </a:solidFill>
              </a:defRPr>
            </a:lvl2pPr>
            <a:lvl3pPr lvl="2" rtl="0">
              <a:spcBef>
                <a:spcPts val="0"/>
              </a:spcBef>
              <a:spcAft>
                <a:spcPts val="0"/>
              </a:spcAft>
              <a:buNone/>
              <a:defRPr sz="1600">
                <a:solidFill>
                  <a:srgbClr val="2D3E50"/>
                </a:solidFill>
              </a:defRPr>
            </a:lvl3pPr>
            <a:lvl4pPr lvl="3" rtl="0">
              <a:spcBef>
                <a:spcPts val="0"/>
              </a:spcBef>
              <a:spcAft>
                <a:spcPts val="0"/>
              </a:spcAft>
              <a:buNone/>
              <a:defRPr sz="1600">
                <a:solidFill>
                  <a:srgbClr val="2D3E50"/>
                </a:solidFill>
              </a:defRPr>
            </a:lvl4pPr>
            <a:lvl5pPr lvl="4" rtl="0">
              <a:spcBef>
                <a:spcPts val="0"/>
              </a:spcBef>
              <a:spcAft>
                <a:spcPts val="0"/>
              </a:spcAft>
              <a:buNone/>
              <a:defRPr sz="1600">
                <a:solidFill>
                  <a:srgbClr val="2D3E50"/>
                </a:solidFill>
              </a:defRPr>
            </a:lvl5pPr>
            <a:lvl6pPr lvl="5" rtl="0">
              <a:spcBef>
                <a:spcPts val="0"/>
              </a:spcBef>
              <a:spcAft>
                <a:spcPts val="0"/>
              </a:spcAft>
              <a:buNone/>
              <a:defRPr sz="1600">
                <a:solidFill>
                  <a:srgbClr val="2D3E50"/>
                </a:solidFill>
              </a:defRPr>
            </a:lvl6pPr>
            <a:lvl7pPr lvl="6" rtl="0">
              <a:spcBef>
                <a:spcPts val="0"/>
              </a:spcBef>
              <a:spcAft>
                <a:spcPts val="0"/>
              </a:spcAft>
              <a:buNone/>
              <a:defRPr sz="1600">
                <a:solidFill>
                  <a:srgbClr val="2D3E50"/>
                </a:solidFill>
              </a:defRPr>
            </a:lvl7pPr>
            <a:lvl8pPr lvl="7" rtl="0">
              <a:spcBef>
                <a:spcPts val="0"/>
              </a:spcBef>
              <a:spcAft>
                <a:spcPts val="0"/>
              </a:spcAft>
              <a:buNone/>
              <a:defRPr sz="1600">
                <a:solidFill>
                  <a:srgbClr val="2D3E50"/>
                </a:solidFill>
              </a:defRPr>
            </a:lvl8pPr>
            <a:lvl9pPr lvl="8" rtl="0">
              <a:spcBef>
                <a:spcPts val="0"/>
              </a:spcBef>
              <a:spcAft>
                <a:spcPts val="0"/>
              </a:spcAft>
              <a:buNone/>
              <a:defRPr sz="1600">
                <a:solidFill>
                  <a:srgbClr val="2D3E50"/>
                </a:solidFill>
              </a:defRPr>
            </a:lvl9pPr>
          </a:lstStyle>
          <a:p/>
        </p:txBody>
      </p:sp>
      <p:sp>
        <p:nvSpPr>
          <p:cNvPr id="773" name="Google Shape;773;p160"/>
          <p:cNvSpPr/>
          <p:nvPr/>
        </p:nvSpPr>
        <p:spPr>
          <a:xfrm rot="5400000">
            <a:off x="-2490450" y="2468175"/>
            <a:ext cx="5162400" cy="207000"/>
          </a:xfrm>
          <a:prstGeom prst="rect">
            <a:avLst/>
          </a:prstGeom>
          <a:solidFill>
            <a:srgbClr val="2D3E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74" name="Google Shape;774;p160"/>
          <p:cNvPicPr preferRelativeResize="0"/>
          <p:nvPr/>
        </p:nvPicPr>
        <p:blipFill>
          <a:blip r:embed="rId2">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 - Thin - Orange">
  <p:cSld name="BLANK_3_1_1_1_1_2_1_1_1_1">
    <p:bg>
      <p:bgPr>
        <a:solidFill>
          <a:srgbClr val="FFFFFF"/>
        </a:solidFill>
      </p:bgPr>
    </p:bg>
    <p:spTree>
      <p:nvGrpSpPr>
        <p:cNvPr id="775" name="Shape 775"/>
        <p:cNvGrpSpPr/>
        <p:nvPr/>
      </p:nvGrpSpPr>
      <p:grpSpPr>
        <a:xfrm>
          <a:off x="0" y="0"/>
          <a:ext cx="0" cy="0"/>
          <a:chOff x="0" y="0"/>
          <a:chExt cx="0" cy="0"/>
        </a:xfrm>
      </p:grpSpPr>
      <p:sp>
        <p:nvSpPr>
          <p:cNvPr id="776" name="Google Shape;776;p161"/>
          <p:cNvSpPr txBox="1"/>
          <p:nvPr>
            <p:ph type="title"/>
          </p:nvPr>
        </p:nvSpPr>
        <p:spPr>
          <a:xfrm>
            <a:off x="661175" y="273014"/>
            <a:ext cx="5013900" cy="6360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p:txBody>
      </p:sp>
      <p:sp>
        <p:nvSpPr>
          <p:cNvPr id="777" name="Google Shape;777;p161"/>
          <p:cNvSpPr txBox="1"/>
          <p:nvPr>
            <p:ph idx="2" type="title"/>
          </p:nvPr>
        </p:nvSpPr>
        <p:spPr>
          <a:xfrm>
            <a:off x="692458" y="837608"/>
            <a:ext cx="4451400" cy="375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rgbClr val="2D3E50"/>
                </a:solidFill>
              </a:defRPr>
            </a:lvl1pPr>
            <a:lvl2pPr lvl="1" rtl="0">
              <a:spcBef>
                <a:spcPts val="0"/>
              </a:spcBef>
              <a:spcAft>
                <a:spcPts val="0"/>
              </a:spcAft>
              <a:buNone/>
              <a:defRPr sz="1600">
                <a:solidFill>
                  <a:srgbClr val="2D3E50"/>
                </a:solidFill>
              </a:defRPr>
            </a:lvl2pPr>
            <a:lvl3pPr lvl="2" rtl="0">
              <a:spcBef>
                <a:spcPts val="0"/>
              </a:spcBef>
              <a:spcAft>
                <a:spcPts val="0"/>
              </a:spcAft>
              <a:buNone/>
              <a:defRPr sz="1600">
                <a:solidFill>
                  <a:srgbClr val="2D3E50"/>
                </a:solidFill>
              </a:defRPr>
            </a:lvl3pPr>
            <a:lvl4pPr lvl="3" rtl="0">
              <a:spcBef>
                <a:spcPts val="0"/>
              </a:spcBef>
              <a:spcAft>
                <a:spcPts val="0"/>
              </a:spcAft>
              <a:buNone/>
              <a:defRPr sz="1600">
                <a:solidFill>
                  <a:srgbClr val="2D3E50"/>
                </a:solidFill>
              </a:defRPr>
            </a:lvl4pPr>
            <a:lvl5pPr lvl="4" rtl="0">
              <a:spcBef>
                <a:spcPts val="0"/>
              </a:spcBef>
              <a:spcAft>
                <a:spcPts val="0"/>
              </a:spcAft>
              <a:buNone/>
              <a:defRPr sz="1600">
                <a:solidFill>
                  <a:srgbClr val="2D3E50"/>
                </a:solidFill>
              </a:defRPr>
            </a:lvl5pPr>
            <a:lvl6pPr lvl="5" rtl="0">
              <a:spcBef>
                <a:spcPts val="0"/>
              </a:spcBef>
              <a:spcAft>
                <a:spcPts val="0"/>
              </a:spcAft>
              <a:buNone/>
              <a:defRPr sz="1600">
                <a:solidFill>
                  <a:srgbClr val="2D3E50"/>
                </a:solidFill>
              </a:defRPr>
            </a:lvl6pPr>
            <a:lvl7pPr lvl="6" rtl="0">
              <a:spcBef>
                <a:spcPts val="0"/>
              </a:spcBef>
              <a:spcAft>
                <a:spcPts val="0"/>
              </a:spcAft>
              <a:buNone/>
              <a:defRPr sz="1600">
                <a:solidFill>
                  <a:srgbClr val="2D3E50"/>
                </a:solidFill>
              </a:defRPr>
            </a:lvl7pPr>
            <a:lvl8pPr lvl="7" rtl="0">
              <a:spcBef>
                <a:spcPts val="0"/>
              </a:spcBef>
              <a:spcAft>
                <a:spcPts val="0"/>
              </a:spcAft>
              <a:buNone/>
              <a:defRPr sz="1600">
                <a:solidFill>
                  <a:srgbClr val="2D3E50"/>
                </a:solidFill>
              </a:defRPr>
            </a:lvl8pPr>
            <a:lvl9pPr lvl="8" rtl="0">
              <a:spcBef>
                <a:spcPts val="0"/>
              </a:spcBef>
              <a:spcAft>
                <a:spcPts val="0"/>
              </a:spcAft>
              <a:buNone/>
              <a:defRPr sz="1600">
                <a:solidFill>
                  <a:srgbClr val="2D3E50"/>
                </a:solidFill>
              </a:defRPr>
            </a:lvl9pPr>
          </a:lstStyle>
          <a:p/>
        </p:txBody>
      </p:sp>
      <p:sp>
        <p:nvSpPr>
          <p:cNvPr id="778" name="Google Shape;778;p161"/>
          <p:cNvSpPr/>
          <p:nvPr/>
        </p:nvSpPr>
        <p:spPr>
          <a:xfrm rot="5400000">
            <a:off x="-2490450" y="2468175"/>
            <a:ext cx="5162400" cy="207000"/>
          </a:xfrm>
          <a:prstGeom prst="rect">
            <a:avLst/>
          </a:prstGeom>
          <a:solidFill>
            <a:srgbClr val="FF7A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79" name="Google Shape;779;p161"/>
          <p:cNvPicPr preferRelativeResize="0"/>
          <p:nvPr/>
        </p:nvPicPr>
        <p:blipFill>
          <a:blip r:embed="rId2">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 - Thin - Aqua">
  <p:cSld name="BLANK_3_1_1_1_1_2_1_1_1_1_1">
    <p:bg>
      <p:bgPr>
        <a:solidFill>
          <a:srgbClr val="FFFFFF"/>
        </a:solidFill>
      </p:bgPr>
    </p:bg>
    <p:spTree>
      <p:nvGrpSpPr>
        <p:cNvPr id="780" name="Shape 780"/>
        <p:cNvGrpSpPr/>
        <p:nvPr/>
      </p:nvGrpSpPr>
      <p:grpSpPr>
        <a:xfrm>
          <a:off x="0" y="0"/>
          <a:ext cx="0" cy="0"/>
          <a:chOff x="0" y="0"/>
          <a:chExt cx="0" cy="0"/>
        </a:xfrm>
      </p:grpSpPr>
      <p:sp>
        <p:nvSpPr>
          <p:cNvPr id="781" name="Google Shape;781;p162"/>
          <p:cNvSpPr txBox="1"/>
          <p:nvPr>
            <p:ph type="title"/>
          </p:nvPr>
        </p:nvSpPr>
        <p:spPr>
          <a:xfrm>
            <a:off x="661175" y="273014"/>
            <a:ext cx="5013900" cy="6360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p:txBody>
      </p:sp>
      <p:sp>
        <p:nvSpPr>
          <p:cNvPr id="782" name="Google Shape;782;p162"/>
          <p:cNvSpPr txBox="1"/>
          <p:nvPr>
            <p:ph idx="2" type="title"/>
          </p:nvPr>
        </p:nvSpPr>
        <p:spPr>
          <a:xfrm>
            <a:off x="692458" y="837608"/>
            <a:ext cx="4451400" cy="375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rgbClr val="2D3E50"/>
                </a:solidFill>
              </a:defRPr>
            </a:lvl1pPr>
            <a:lvl2pPr lvl="1" rtl="0">
              <a:spcBef>
                <a:spcPts val="0"/>
              </a:spcBef>
              <a:spcAft>
                <a:spcPts val="0"/>
              </a:spcAft>
              <a:buNone/>
              <a:defRPr sz="1600">
                <a:solidFill>
                  <a:srgbClr val="2D3E50"/>
                </a:solidFill>
              </a:defRPr>
            </a:lvl2pPr>
            <a:lvl3pPr lvl="2" rtl="0">
              <a:spcBef>
                <a:spcPts val="0"/>
              </a:spcBef>
              <a:spcAft>
                <a:spcPts val="0"/>
              </a:spcAft>
              <a:buNone/>
              <a:defRPr sz="1600">
                <a:solidFill>
                  <a:srgbClr val="2D3E50"/>
                </a:solidFill>
              </a:defRPr>
            </a:lvl3pPr>
            <a:lvl4pPr lvl="3" rtl="0">
              <a:spcBef>
                <a:spcPts val="0"/>
              </a:spcBef>
              <a:spcAft>
                <a:spcPts val="0"/>
              </a:spcAft>
              <a:buNone/>
              <a:defRPr sz="1600">
                <a:solidFill>
                  <a:srgbClr val="2D3E50"/>
                </a:solidFill>
              </a:defRPr>
            </a:lvl4pPr>
            <a:lvl5pPr lvl="4" rtl="0">
              <a:spcBef>
                <a:spcPts val="0"/>
              </a:spcBef>
              <a:spcAft>
                <a:spcPts val="0"/>
              </a:spcAft>
              <a:buNone/>
              <a:defRPr sz="1600">
                <a:solidFill>
                  <a:srgbClr val="2D3E50"/>
                </a:solidFill>
              </a:defRPr>
            </a:lvl5pPr>
            <a:lvl6pPr lvl="5" rtl="0">
              <a:spcBef>
                <a:spcPts val="0"/>
              </a:spcBef>
              <a:spcAft>
                <a:spcPts val="0"/>
              </a:spcAft>
              <a:buNone/>
              <a:defRPr sz="1600">
                <a:solidFill>
                  <a:srgbClr val="2D3E50"/>
                </a:solidFill>
              </a:defRPr>
            </a:lvl6pPr>
            <a:lvl7pPr lvl="6" rtl="0">
              <a:spcBef>
                <a:spcPts val="0"/>
              </a:spcBef>
              <a:spcAft>
                <a:spcPts val="0"/>
              </a:spcAft>
              <a:buNone/>
              <a:defRPr sz="1600">
                <a:solidFill>
                  <a:srgbClr val="2D3E50"/>
                </a:solidFill>
              </a:defRPr>
            </a:lvl7pPr>
            <a:lvl8pPr lvl="7" rtl="0">
              <a:spcBef>
                <a:spcPts val="0"/>
              </a:spcBef>
              <a:spcAft>
                <a:spcPts val="0"/>
              </a:spcAft>
              <a:buNone/>
              <a:defRPr sz="1600">
                <a:solidFill>
                  <a:srgbClr val="2D3E50"/>
                </a:solidFill>
              </a:defRPr>
            </a:lvl8pPr>
            <a:lvl9pPr lvl="8" rtl="0">
              <a:spcBef>
                <a:spcPts val="0"/>
              </a:spcBef>
              <a:spcAft>
                <a:spcPts val="0"/>
              </a:spcAft>
              <a:buNone/>
              <a:defRPr sz="1600">
                <a:solidFill>
                  <a:srgbClr val="2D3E50"/>
                </a:solidFill>
              </a:defRPr>
            </a:lvl9pPr>
          </a:lstStyle>
          <a:p/>
        </p:txBody>
      </p:sp>
      <p:sp>
        <p:nvSpPr>
          <p:cNvPr id="783" name="Google Shape;783;p162"/>
          <p:cNvSpPr/>
          <p:nvPr/>
        </p:nvSpPr>
        <p:spPr>
          <a:xfrm rot="5400000">
            <a:off x="-2490450" y="2468175"/>
            <a:ext cx="5162400" cy="207000"/>
          </a:xfrm>
          <a:prstGeom prst="rect">
            <a:avLst/>
          </a:prstGeom>
          <a:solidFill>
            <a:srgbClr val="00A4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84" name="Google Shape;784;p162"/>
          <p:cNvPicPr preferRelativeResize="0"/>
          <p:nvPr/>
        </p:nvPicPr>
        <p:blipFill>
          <a:blip r:embed="rId2">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Orange">
  <p:cSld name="CUSTOM_1_1_1_1_1_5">
    <p:bg>
      <p:bgPr>
        <a:solidFill>
          <a:srgbClr val="FF7A59"/>
        </a:solidFill>
      </p:bgPr>
    </p:bg>
    <p:spTree>
      <p:nvGrpSpPr>
        <p:cNvPr id="66" name="Shape 66"/>
        <p:cNvGrpSpPr/>
        <p:nvPr/>
      </p:nvGrpSpPr>
      <p:grpSpPr>
        <a:xfrm>
          <a:off x="0" y="0"/>
          <a:ext cx="0" cy="0"/>
          <a:chOff x="0" y="0"/>
          <a:chExt cx="0" cy="0"/>
        </a:xfrm>
      </p:grpSpPr>
      <p:pic>
        <p:nvPicPr>
          <p:cNvPr id="67" name="Google Shape;67;p17"/>
          <p:cNvPicPr preferRelativeResize="0"/>
          <p:nvPr/>
        </p:nvPicPr>
        <p:blipFill rotWithShape="1">
          <a:blip r:embed="rId2">
            <a:alphaModFix/>
          </a:blip>
          <a:srcRect b="-11382" l="45553" r="-5768" t="62021"/>
          <a:stretch/>
        </p:blipFill>
        <p:spPr>
          <a:xfrm flipH="1">
            <a:off x="2869651" y="0"/>
            <a:ext cx="6274349" cy="5143495"/>
          </a:xfrm>
          <a:prstGeom prst="rect">
            <a:avLst/>
          </a:prstGeom>
          <a:noFill/>
          <a:ln>
            <a:noFill/>
          </a:ln>
        </p:spPr>
      </p:pic>
      <p:pic>
        <p:nvPicPr>
          <p:cNvPr id="68" name="Google Shape;68;p17"/>
          <p:cNvPicPr preferRelativeResize="0"/>
          <p:nvPr/>
        </p:nvPicPr>
        <p:blipFill rotWithShape="1">
          <a:blip r:embed="rId3">
            <a:alphaModFix/>
          </a:blip>
          <a:srcRect b="40613" l="44180" r="105" t="-3649"/>
          <a:stretch/>
        </p:blipFill>
        <p:spPr>
          <a:xfrm flipH="1" rot="-5400000">
            <a:off x="4343399" y="8765726"/>
            <a:ext cx="4895850" cy="4743448"/>
          </a:xfrm>
          <a:prstGeom prst="rect">
            <a:avLst/>
          </a:prstGeom>
          <a:noFill/>
          <a:ln>
            <a:noFill/>
          </a:ln>
        </p:spPr>
      </p:pic>
      <p:sp>
        <p:nvSpPr>
          <p:cNvPr id="69" name="Google Shape;69;p17"/>
          <p:cNvSpPr txBox="1"/>
          <p:nvPr>
            <p:ph type="title"/>
          </p:nvPr>
        </p:nvSpPr>
        <p:spPr>
          <a:xfrm>
            <a:off x="642126" y="822925"/>
            <a:ext cx="6330300" cy="19530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70" name="Google Shape;70;p17"/>
          <p:cNvSpPr txBox="1"/>
          <p:nvPr>
            <p:ph idx="2" type="title"/>
          </p:nvPr>
        </p:nvSpPr>
        <p:spPr>
          <a:xfrm>
            <a:off x="661175" y="1681300"/>
            <a:ext cx="4984500" cy="1953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rgbClr val="FFFFFF"/>
                </a:solidFill>
              </a:defRPr>
            </a:lvl1pPr>
            <a:lvl2pPr lvl="1" rtl="0">
              <a:spcBef>
                <a:spcPts val="0"/>
              </a:spcBef>
              <a:spcAft>
                <a:spcPts val="0"/>
              </a:spcAft>
              <a:buNone/>
              <a:defRPr sz="2400">
                <a:solidFill>
                  <a:srgbClr val="FFFFFF"/>
                </a:solidFill>
              </a:defRPr>
            </a:lvl2pPr>
            <a:lvl3pPr lvl="2" rtl="0">
              <a:spcBef>
                <a:spcPts val="0"/>
              </a:spcBef>
              <a:spcAft>
                <a:spcPts val="0"/>
              </a:spcAft>
              <a:buNone/>
              <a:defRPr sz="2400">
                <a:solidFill>
                  <a:srgbClr val="FFFFFF"/>
                </a:solidFill>
              </a:defRPr>
            </a:lvl3pPr>
            <a:lvl4pPr lvl="3" rtl="0">
              <a:spcBef>
                <a:spcPts val="0"/>
              </a:spcBef>
              <a:spcAft>
                <a:spcPts val="0"/>
              </a:spcAft>
              <a:buNone/>
              <a:defRPr sz="2400">
                <a:solidFill>
                  <a:srgbClr val="FFFFFF"/>
                </a:solidFill>
              </a:defRPr>
            </a:lvl4pPr>
            <a:lvl5pPr lvl="4" rtl="0">
              <a:spcBef>
                <a:spcPts val="0"/>
              </a:spcBef>
              <a:spcAft>
                <a:spcPts val="0"/>
              </a:spcAft>
              <a:buNone/>
              <a:defRPr sz="2400">
                <a:solidFill>
                  <a:srgbClr val="FFFFFF"/>
                </a:solidFill>
              </a:defRPr>
            </a:lvl5pPr>
            <a:lvl6pPr lvl="5" rtl="0">
              <a:spcBef>
                <a:spcPts val="0"/>
              </a:spcBef>
              <a:spcAft>
                <a:spcPts val="0"/>
              </a:spcAft>
              <a:buNone/>
              <a:defRPr sz="2400">
                <a:solidFill>
                  <a:srgbClr val="FFFFFF"/>
                </a:solidFill>
              </a:defRPr>
            </a:lvl6pPr>
            <a:lvl7pPr lvl="6" rtl="0">
              <a:spcBef>
                <a:spcPts val="0"/>
              </a:spcBef>
              <a:spcAft>
                <a:spcPts val="0"/>
              </a:spcAft>
              <a:buNone/>
              <a:defRPr sz="2400">
                <a:solidFill>
                  <a:srgbClr val="FFFFFF"/>
                </a:solidFill>
              </a:defRPr>
            </a:lvl7pPr>
            <a:lvl8pPr lvl="7" rtl="0">
              <a:spcBef>
                <a:spcPts val="0"/>
              </a:spcBef>
              <a:spcAft>
                <a:spcPts val="0"/>
              </a:spcAft>
              <a:buNone/>
              <a:defRPr sz="2400">
                <a:solidFill>
                  <a:srgbClr val="FFFFFF"/>
                </a:solidFill>
              </a:defRPr>
            </a:lvl8pPr>
            <a:lvl9pPr lvl="8" rtl="0">
              <a:spcBef>
                <a:spcPts val="0"/>
              </a:spcBef>
              <a:spcAft>
                <a:spcPts val="0"/>
              </a:spcAft>
              <a:buNone/>
              <a:defRPr sz="2400">
                <a:solidFill>
                  <a:srgbClr val="FFFFFF"/>
                </a:solidFill>
              </a:defRPr>
            </a:lvl9pPr>
          </a:lstStyle>
          <a:p/>
        </p:txBody>
      </p:sp>
      <p:pic>
        <p:nvPicPr>
          <p:cNvPr id="71" name="Google Shape;71;p17"/>
          <p:cNvPicPr preferRelativeResize="0"/>
          <p:nvPr/>
        </p:nvPicPr>
        <p:blipFill>
          <a:blip r:embed="rId4">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Layout - Light 1">
  <p:cSld name="BLANK_3_1_1_1_1_2_1_1_1_1_1_1_2">
    <p:bg>
      <p:bgPr>
        <a:solidFill>
          <a:srgbClr val="F5F8FA"/>
        </a:solidFill>
      </p:bgPr>
    </p:bg>
    <p:spTree>
      <p:nvGrpSpPr>
        <p:cNvPr id="785" name="Shape 785"/>
        <p:cNvGrpSpPr/>
        <p:nvPr/>
      </p:nvGrpSpPr>
      <p:grpSpPr>
        <a:xfrm>
          <a:off x="0" y="0"/>
          <a:ext cx="0" cy="0"/>
          <a:chOff x="0" y="0"/>
          <a:chExt cx="0" cy="0"/>
        </a:xfrm>
      </p:grpSpPr>
      <p:pic>
        <p:nvPicPr>
          <p:cNvPr id="786" name="Google Shape;786;p163"/>
          <p:cNvPicPr preferRelativeResize="0"/>
          <p:nvPr/>
        </p:nvPicPr>
        <p:blipFill rotWithShape="1">
          <a:blip r:embed="rId2">
            <a:alphaModFix/>
          </a:blip>
          <a:srcRect b="55330" l="-35304" r="27603" t="-9666"/>
          <a:stretch/>
        </p:blipFill>
        <p:spPr>
          <a:xfrm>
            <a:off x="3638550" y="2152651"/>
            <a:ext cx="5524505" cy="3009897"/>
          </a:xfrm>
          <a:prstGeom prst="rect">
            <a:avLst/>
          </a:prstGeom>
          <a:noFill/>
          <a:ln>
            <a:noFill/>
          </a:ln>
        </p:spPr>
      </p:pic>
      <p:sp>
        <p:nvSpPr>
          <p:cNvPr id="787" name="Google Shape;787;p163"/>
          <p:cNvSpPr txBox="1"/>
          <p:nvPr>
            <p:ph type="title"/>
          </p:nvPr>
        </p:nvSpPr>
        <p:spPr>
          <a:xfrm>
            <a:off x="426000" y="368825"/>
            <a:ext cx="54225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p:txBody>
      </p:sp>
      <p:pic>
        <p:nvPicPr>
          <p:cNvPr id="788" name="Google Shape;788;p163"/>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 Layout - Light">
  <p:cSld name="BLANK_3_1_1_1_1_2_1_1_1_1_1_1_1">
    <p:bg>
      <p:bgPr>
        <a:solidFill>
          <a:srgbClr val="F5F8FA"/>
        </a:solidFill>
      </p:bgPr>
    </p:bg>
    <p:spTree>
      <p:nvGrpSpPr>
        <p:cNvPr id="789" name="Shape 789"/>
        <p:cNvGrpSpPr/>
        <p:nvPr/>
      </p:nvGrpSpPr>
      <p:grpSpPr>
        <a:xfrm>
          <a:off x="0" y="0"/>
          <a:ext cx="0" cy="0"/>
          <a:chOff x="0" y="0"/>
          <a:chExt cx="0" cy="0"/>
        </a:xfrm>
      </p:grpSpPr>
      <p:sp>
        <p:nvSpPr>
          <p:cNvPr id="790" name="Google Shape;790;p164"/>
          <p:cNvSpPr txBox="1"/>
          <p:nvPr>
            <p:ph type="title"/>
          </p:nvPr>
        </p:nvSpPr>
        <p:spPr>
          <a:xfrm>
            <a:off x="311700" y="3688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solidFill>
                  <a:srgbClr val="2D3E50"/>
                </a:solidFill>
              </a:defRPr>
            </a:lvl1pPr>
            <a:lvl2pPr lvl="1" rtl="0" algn="ctr">
              <a:spcBef>
                <a:spcPts val="0"/>
              </a:spcBef>
              <a:spcAft>
                <a:spcPts val="0"/>
              </a:spcAft>
              <a:buNone/>
              <a:defRPr>
                <a:solidFill>
                  <a:srgbClr val="2D3E50"/>
                </a:solidFill>
              </a:defRPr>
            </a:lvl2pPr>
            <a:lvl3pPr lvl="2" rtl="0" algn="ctr">
              <a:spcBef>
                <a:spcPts val="0"/>
              </a:spcBef>
              <a:spcAft>
                <a:spcPts val="0"/>
              </a:spcAft>
              <a:buNone/>
              <a:defRPr>
                <a:solidFill>
                  <a:srgbClr val="2D3E50"/>
                </a:solidFill>
              </a:defRPr>
            </a:lvl3pPr>
            <a:lvl4pPr lvl="3" rtl="0" algn="ctr">
              <a:spcBef>
                <a:spcPts val="0"/>
              </a:spcBef>
              <a:spcAft>
                <a:spcPts val="0"/>
              </a:spcAft>
              <a:buNone/>
              <a:defRPr>
                <a:solidFill>
                  <a:srgbClr val="2D3E50"/>
                </a:solidFill>
              </a:defRPr>
            </a:lvl4pPr>
            <a:lvl5pPr lvl="4" rtl="0" algn="ctr">
              <a:spcBef>
                <a:spcPts val="0"/>
              </a:spcBef>
              <a:spcAft>
                <a:spcPts val="0"/>
              </a:spcAft>
              <a:buNone/>
              <a:defRPr>
                <a:solidFill>
                  <a:srgbClr val="2D3E50"/>
                </a:solidFill>
              </a:defRPr>
            </a:lvl5pPr>
            <a:lvl6pPr lvl="5" rtl="0" algn="ctr">
              <a:spcBef>
                <a:spcPts val="0"/>
              </a:spcBef>
              <a:spcAft>
                <a:spcPts val="0"/>
              </a:spcAft>
              <a:buNone/>
              <a:defRPr>
                <a:solidFill>
                  <a:srgbClr val="2D3E50"/>
                </a:solidFill>
              </a:defRPr>
            </a:lvl6pPr>
            <a:lvl7pPr lvl="6" rtl="0" algn="ctr">
              <a:spcBef>
                <a:spcPts val="0"/>
              </a:spcBef>
              <a:spcAft>
                <a:spcPts val="0"/>
              </a:spcAft>
              <a:buNone/>
              <a:defRPr>
                <a:solidFill>
                  <a:srgbClr val="2D3E50"/>
                </a:solidFill>
              </a:defRPr>
            </a:lvl7pPr>
            <a:lvl8pPr lvl="7" rtl="0" algn="ctr">
              <a:spcBef>
                <a:spcPts val="0"/>
              </a:spcBef>
              <a:spcAft>
                <a:spcPts val="0"/>
              </a:spcAft>
              <a:buNone/>
              <a:defRPr>
                <a:solidFill>
                  <a:srgbClr val="2D3E50"/>
                </a:solidFill>
              </a:defRPr>
            </a:lvl8pPr>
            <a:lvl9pPr lvl="8" rtl="0" algn="ctr">
              <a:spcBef>
                <a:spcPts val="0"/>
              </a:spcBef>
              <a:spcAft>
                <a:spcPts val="0"/>
              </a:spcAft>
              <a:buNone/>
              <a:defRPr>
                <a:solidFill>
                  <a:srgbClr val="2D3E50"/>
                </a:solidFill>
              </a:defRPr>
            </a:lvl9pPr>
          </a:lstStyle>
          <a:p/>
        </p:txBody>
      </p:sp>
      <p:pic>
        <p:nvPicPr>
          <p:cNvPr id="791" name="Google Shape;791;p164"/>
          <p:cNvPicPr preferRelativeResize="0"/>
          <p:nvPr/>
        </p:nvPicPr>
        <p:blipFill rotWithShape="1">
          <a:blip r:embed="rId2">
            <a:alphaModFix/>
          </a:blip>
          <a:srcRect b="55330" l="-35304" r="27603" t="-9666"/>
          <a:stretch/>
        </p:blipFill>
        <p:spPr>
          <a:xfrm flipH="1">
            <a:off x="-19050" y="2152651"/>
            <a:ext cx="5524505" cy="3009897"/>
          </a:xfrm>
          <a:prstGeom prst="rect">
            <a:avLst/>
          </a:prstGeom>
          <a:noFill/>
          <a:ln>
            <a:noFill/>
          </a:ln>
        </p:spPr>
      </p:pic>
      <p:pic>
        <p:nvPicPr>
          <p:cNvPr id="792" name="Google Shape;792;p164"/>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Layout - Dark Blue 1">
  <p:cSld name="BLANK_3_1_1_1_1_2_1_1_1_1_1_1_1_1_2">
    <p:bg>
      <p:bgPr>
        <a:solidFill>
          <a:srgbClr val="2D3E50"/>
        </a:solidFill>
      </p:bgPr>
    </p:bg>
    <p:spTree>
      <p:nvGrpSpPr>
        <p:cNvPr id="793" name="Shape 793"/>
        <p:cNvGrpSpPr/>
        <p:nvPr/>
      </p:nvGrpSpPr>
      <p:grpSpPr>
        <a:xfrm>
          <a:off x="0" y="0"/>
          <a:ext cx="0" cy="0"/>
          <a:chOff x="0" y="0"/>
          <a:chExt cx="0" cy="0"/>
        </a:xfrm>
      </p:grpSpPr>
      <p:pic>
        <p:nvPicPr>
          <p:cNvPr id="794" name="Google Shape;794;p165"/>
          <p:cNvPicPr preferRelativeResize="0"/>
          <p:nvPr/>
        </p:nvPicPr>
        <p:blipFill rotWithShape="1">
          <a:blip r:embed="rId2">
            <a:alphaModFix/>
          </a:blip>
          <a:srcRect b="59559" l="24916" r="-720" t="1800"/>
          <a:stretch/>
        </p:blipFill>
        <p:spPr>
          <a:xfrm flipH="1">
            <a:off x="5086350" y="3075125"/>
            <a:ext cx="4057652" cy="2068378"/>
          </a:xfrm>
          <a:prstGeom prst="rect">
            <a:avLst/>
          </a:prstGeom>
          <a:noFill/>
          <a:ln>
            <a:noFill/>
          </a:ln>
        </p:spPr>
      </p:pic>
      <p:sp>
        <p:nvSpPr>
          <p:cNvPr id="795" name="Google Shape;795;p165"/>
          <p:cNvSpPr txBox="1"/>
          <p:nvPr>
            <p:ph type="title"/>
          </p:nvPr>
        </p:nvSpPr>
        <p:spPr>
          <a:xfrm>
            <a:off x="426000" y="368825"/>
            <a:ext cx="52890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pic>
        <p:nvPicPr>
          <p:cNvPr id="796" name="Google Shape;796;p165"/>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 Layout - Blue">
  <p:cSld name="BLANK_3_1_1_1_1_2_1_1_1_1_1_1_1_1_1">
    <p:bg>
      <p:bgPr>
        <a:solidFill>
          <a:srgbClr val="2D3E50"/>
        </a:solidFill>
      </p:bgPr>
    </p:bg>
    <p:spTree>
      <p:nvGrpSpPr>
        <p:cNvPr id="797" name="Shape 797"/>
        <p:cNvGrpSpPr/>
        <p:nvPr/>
      </p:nvGrpSpPr>
      <p:grpSpPr>
        <a:xfrm>
          <a:off x="0" y="0"/>
          <a:ext cx="0" cy="0"/>
          <a:chOff x="0" y="0"/>
          <a:chExt cx="0" cy="0"/>
        </a:xfrm>
      </p:grpSpPr>
      <p:sp>
        <p:nvSpPr>
          <p:cNvPr id="798" name="Google Shape;798;p166"/>
          <p:cNvSpPr txBox="1"/>
          <p:nvPr>
            <p:ph type="title"/>
          </p:nvPr>
        </p:nvSpPr>
        <p:spPr>
          <a:xfrm>
            <a:off x="311700" y="3688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solidFill>
                  <a:srgbClr val="FFFFFF"/>
                </a:solidFill>
              </a:defRPr>
            </a:lvl1pPr>
            <a:lvl2pPr lvl="1" rtl="0" algn="ctr">
              <a:spcBef>
                <a:spcPts val="0"/>
              </a:spcBef>
              <a:spcAft>
                <a:spcPts val="0"/>
              </a:spcAft>
              <a:buNone/>
              <a:defRPr>
                <a:solidFill>
                  <a:srgbClr val="FFFFFF"/>
                </a:solidFill>
              </a:defRPr>
            </a:lvl2pPr>
            <a:lvl3pPr lvl="2" rtl="0" algn="ctr">
              <a:spcBef>
                <a:spcPts val="0"/>
              </a:spcBef>
              <a:spcAft>
                <a:spcPts val="0"/>
              </a:spcAft>
              <a:buNone/>
              <a:defRPr>
                <a:solidFill>
                  <a:srgbClr val="FFFFFF"/>
                </a:solidFill>
              </a:defRPr>
            </a:lvl3pPr>
            <a:lvl4pPr lvl="3" rtl="0" algn="ctr">
              <a:spcBef>
                <a:spcPts val="0"/>
              </a:spcBef>
              <a:spcAft>
                <a:spcPts val="0"/>
              </a:spcAft>
              <a:buNone/>
              <a:defRPr>
                <a:solidFill>
                  <a:srgbClr val="FFFFFF"/>
                </a:solidFill>
              </a:defRPr>
            </a:lvl4pPr>
            <a:lvl5pPr lvl="4" rtl="0" algn="ctr">
              <a:spcBef>
                <a:spcPts val="0"/>
              </a:spcBef>
              <a:spcAft>
                <a:spcPts val="0"/>
              </a:spcAft>
              <a:buNone/>
              <a:defRPr>
                <a:solidFill>
                  <a:srgbClr val="FFFFFF"/>
                </a:solidFill>
              </a:defRPr>
            </a:lvl5pPr>
            <a:lvl6pPr lvl="5" rtl="0" algn="ctr">
              <a:spcBef>
                <a:spcPts val="0"/>
              </a:spcBef>
              <a:spcAft>
                <a:spcPts val="0"/>
              </a:spcAft>
              <a:buNone/>
              <a:defRPr>
                <a:solidFill>
                  <a:srgbClr val="FFFFFF"/>
                </a:solidFill>
              </a:defRPr>
            </a:lvl6pPr>
            <a:lvl7pPr lvl="6" rtl="0" algn="ctr">
              <a:spcBef>
                <a:spcPts val="0"/>
              </a:spcBef>
              <a:spcAft>
                <a:spcPts val="0"/>
              </a:spcAft>
              <a:buNone/>
              <a:defRPr>
                <a:solidFill>
                  <a:srgbClr val="FFFFFF"/>
                </a:solidFill>
              </a:defRPr>
            </a:lvl7pPr>
            <a:lvl8pPr lvl="7" rtl="0" algn="ctr">
              <a:spcBef>
                <a:spcPts val="0"/>
              </a:spcBef>
              <a:spcAft>
                <a:spcPts val="0"/>
              </a:spcAft>
              <a:buNone/>
              <a:defRPr>
                <a:solidFill>
                  <a:srgbClr val="FFFFFF"/>
                </a:solidFill>
              </a:defRPr>
            </a:lvl8pPr>
            <a:lvl9pPr lvl="8" rtl="0" algn="ctr">
              <a:spcBef>
                <a:spcPts val="0"/>
              </a:spcBef>
              <a:spcAft>
                <a:spcPts val="0"/>
              </a:spcAft>
              <a:buNone/>
              <a:defRPr>
                <a:solidFill>
                  <a:srgbClr val="FFFFFF"/>
                </a:solidFill>
              </a:defRPr>
            </a:lvl9pPr>
          </a:lstStyle>
          <a:p/>
        </p:txBody>
      </p:sp>
      <p:pic>
        <p:nvPicPr>
          <p:cNvPr id="799" name="Google Shape;799;p166"/>
          <p:cNvPicPr preferRelativeResize="0"/>
          <p:nvPr/>
        </p:nvPicPr>
        <p:blipFill rotWithShape="1">
          <a:blip r:embed="rId2">
            <a:alphaModFix/>
          </a:blip>
          <a:srcRect b="59559" l="24916" r="-720" t="1800"/>
          <a:stretch/>
        </p:blipFill>
        <p:spPr>
          <a:xfrm>
            <a:off x="0" y="3075125"/>
            <a:ext cx="4057652" cy="2068378"/>
          </a:xfrm>
          <a:prstGeom prst="rect">
            <a:avLst/>
          </a:prstGeom>
          <a:noFill/>
          <a:ln>
            <a:noFill/>
          </a:ln>
        </p:spPr>
      </p:pic>
      <p:pic>
        <p:nvPicPr>
          <p:cNvPr id="800" name="Google Shape;800;p166"/>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s – Orange">
  <p:cSld name="BLANK_3_1_1_1_1_2_1_1_1_1_1_1_1_1_1_1_3">
    <p:bg>
      <p:bgPr>
        <a:solidFill>
          <a:srgbClr val="FF7A59"/>
        </a:solidFill>
      </p:bgPr>
    </p:bg>
    <p:spTree>
      <p:nvGrpSpPr>
        <p:cNvPr id="801" name="Shape 801"/>
        <p:cNvGrpSpPr/>
        <p:nvPr/>
      </p:nvGrpSpPr>
      <p:grpSpPr>
        <a:xfrm>
          <a:off x="0" y="0"/>
          <a:ext cx="0" cy="0"/>
          <a:chOff x="0" y="0"/>
          <a:chExt cx="0" cy="0"/>
        </a:xfrm>
      </p:grpSpPr>
      <p:pic>
        <p:nvPicPr>
          <p:cNvPr id="802" name="Google Shape;802;p167"/>
          <p:cNvPicPr preferRelativeResize="0"/>
          <p:nvPr/>
        </p:nvPicPr>
        <p:blipFill rotWithShape="1">
          <a:blip r:embed="rId2">
            <a:alphaModFix/>
          </a:blip>
          <a:srcRect b="5167" l="8045" r="0" t="2878"/>
          <a:stretch/>
        </p:blipFill>
        <p:spPr>
          <a:xfrm rot="10800000">
            <a:off x="2" y="0"/>
            <a:ext cx="9144003" cy="5142080"/>
          </a:xfrm>
          <a:prstGeom prst="rect">
            <a:avLst/>
          </a:prstGeom>
          <a:noFill/>
          <a:ln>
            <a:noFill/>
          </a:ln>
        </p:spPr>
      </p:pic>
      <p:pic>
        <p:nvPicPr>
          <p:cNvPr id="803" name="Google Shape;803;p167"/>
          <p:cNvPicPr preferRelativeResize="0"/>
          <p:nvPr/>
        </p:nvPicPr>
        <p:blipFill>
          <a:blip r:embed="rId3">
            <a:alphaModFix/>
          </a:blip>
          <a:stretch>
            <a:fillRect/>
          </a:stretch>
        </p:blipFill>
        <p:spPr>
          <a:xfrm>
            <a:off x="8440228" y="4420259"/>
            <a:ext cx="585216" cy="624230"/>
          </a:xfrm>
          <a:prstGeom prst="rect">
            <a:avLst/>
          </a:prstGeom>
          <a:noFill/>
          <a:ln>
            <a:noFill/>
          </a:ln>
        </p:spPr>
      </p:pic>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Layout - Orange 1">
  <p:cSld name="BLANK_3_1_1_1_1_2_1_1_1_1_1_1_1_1_1_1_2">
    <p:bg>
      <p:bgPr>
        <a:solidFill>
          <a:srgbClr val="FF7A59"/>
        </a:solidFill>
      </p:bgPr>
    </p:bg>
    <p:spTree>
      <p:nvGrpSpPr>
        <p:cNvPr id="804" name="Shape 804"/>
        <p:cNvGrpSpPr/>
        <p:nvPr/>
      </p:nvGrpSpPr>
      <p:grpSpPr>
        <a:xfrm>
          <a:off x="0" y="0"/>
          <a:ext cx="0" cy="0"/>
          <a:chOff x="0" y="0"/>
          <a:chExt cx="0" cy="0"/>
        </a:xfrm>
      </p:grpSpPr>
      <p:pic>
        <p:nvPicPr>
          <p:cNvPr id="805" name="Google Shape;805;p168"/>
          <p:cNvPicPr preferRelativeResize="0"/>
          <p:nvPr/>
        </p:nvPicPr>
        <p:blipFill rotWithShape="1">
          <a:blip r:embed="rId2">
            <a:alphaModFix/>
          </a:blip>
          <a:srcRect b="-8191" l="-7640" r="40264" t="72530"/>
          <a:stretch/>
        </p:blipFill>
        <p:spPr>
          <a:xfrm flipH="1" rot="10800000">
            <a:off x="3296500" y="2057400"/>
            <a:ext cx="5866547" cy="3105150"/>
          </a:xfrm>
          <a:prstGeom prst="rect">
            <a:avLst/>
          </a:prstGeom>
          <a:noFill/>
          <a:ln>
            <a:noFill/>
          </a:ln>
        </p:spPr>
      </p:pic>
      <p:sp>
        <p:nvSpPr>
          <p:cNvPr id="806" name="Google Shape;806;p168"/>
          <p:cNvSpPr txBox="1"/>
          <p:nvPr>
            <p:ph type="title"/>
          </p:nvPr>
        </p:nvSpPr>
        <p:spPr>
          <a:xfrm>
            <a:off x="426000" y="3688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pic>
        <p:nvPicPr>
          <p:cNvPr id="807" name="Google Shape;807;p168"/>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 Layout - Orange">
  <p:cSld name="BLANK_3_1_1_1_1_2_1_1_1_1_1_1_1_1_1_1_1">
    <p:bg>
      <p:bgPr>
        <a:solidFill>
          <a:srgbClr val="FF7A59"/>
        </a:solidFill>
      </p:bgPr>
    </p:bg>
    <p:spTree>
      <p:nvGrpSpPr>
        <p:cNvPr id="808" name="Shape 808"/>
        <p:cNvGrpSpPr/>
        <p:nvPr/>
      </p:nvGrpSpPr>
      <p:grpSpPr>
        <a:xfrm>
          <a:off x="0" y="0"/>
          <a:ext cx="0" cy="0"/>
          <a:chOff x="0" y="0"/>
          <a:chExt cx="0" cy="0"/>
        </a:xfrm>
      </p:grpSpPr>
      <p:sp>
        <p:nvSpPr>
          <p:cNvPr id="809" name="Google Shape;809;p169"/>
          <p:cNvSpPr txBox="1"/>
          <p:nvPr>
            <p:ph type="title"/>
          </p:nvPr>
        </p:nvSpPr>
        <p:spPr>
          <a:xfrm>
            <a:off x="311700" y="3688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solidFill>
                  <a:srgbClr val="FFFFFF"/>
                </a:solidFill>
              </a:defRPr>
            </a:lvl1pPr>
            <a:lvl2pPr lvl="1" rtl="0" algn="ctr">
              <a:spcBef>
                <a:spcPts val="0"/>
              </a:spcBef>
              <a:spcAft>
                <a:spcPts val="0"/>
              </a:spcAft>
              <a:buNone/>
              <a:defRPr>
                <a:solidFill>
                  <a:srgbClr val="FFFFFF"/>
                </a:solidFill>
              </a:defRPr>
            </a:lvl2pPr>
            <a:lvl3pPr lvl="2" rtl="0" algn="ctr">
              <a:spcBef>
                <a:spcPts val="0"/>
              </a:spcBef>
              <a:spcAft>
                <a:spcPts val="0"/>
              </a:spcAft>
              <a:buNone/>
              <a:defRPr>
                <a:solidFill>
                  <a:srgbClr val="FFFFFF"/>
                </a:solidFill>
              </a:defRPr>
            </a:lvl3pPr>
            <a:lvl4pPr lvl="3" rtl="0" algn="ctr">
              <a:spcBef>
                <a:spcPts val="0"/>
              </a:spcBef>
              <a:spcAft>
                <a:spcPts val="0"/>
              </a:spcAft>
              <a:buNone/>
              <a:defRPr>
                <a:solidFill>
                  <a:srgbClr val="FFFFFF"/>
                </a:solidFill>
              </a:defRPr>
            </a:lvl4pPr>
            <a:lvl5pPr lvl="4" rtl="0" algn="ctr">
              <a:spcBef>
                <a:spcPts val="0"/>
              </a:spcBef>
              <a:spcAft>
                <a:spcPts val="0"/>
              </a:spcAft>
              <a:buNone/>
              <a:defRPr>
                <a:solidFill>
                  <a:srgbClr val="FFFFFF"/>
                </a:solidFill>
              </a:defRPr>
            </a:lvl5pPr>
            <a:lvl6pPr lvl="5" rtl="0" algn="ctr">
              <a:spcBef>
                <a:spcPts val="0"/>
              </a:spcBef>
              <a:spcAft>
                <a:spcPts val="0"/>
              </a:spcAft>
              <a:buNone/>
              <a:defRPr>
                <a:solidFill>
                  <a:srgbClr val="FFFFFF"/>
                </a:solidFill>
              </a:defRPr>
            </a:lvl6pPr>
            <a:lvl7pPr lvl="6" rtl="0" algn="ctr">
              <a:spcBef>
                <a:spcPts val="0"/>
              </a:spcBef>
              <a:spcAft>
                <a:spcPts val="0"/>
              </a:spcAft>
              <a:buNone/>
              <a:defRPr>
                <a:solidFill>
                  <a:srgbClr val="FFFFFF"/>
                </a:solidFill>
              </a:defRPr>
            </a:lvl7pPr>
            <a:lvl8pPr lvl="7" rtl="0" algn="ctr">
              <a:spcBef>
                <a:spcPts val="0"/>
              </a:spcBef>
              <a:spcAft>
                <a:spcPts val="0"/>
              </a:spcAft>
              <a:buNone/>
              <a:defRPr>
                <a:solidFill>
                  <a:srgbClr val="FFFFFF"/>
                </a:solidFill>
              </a:defRPr>
            </a:lvl8pPr>
            <a:lvl9pPr lvl="8" rtl="0" algn="ctr">
              <a:spcBef>
                <a:spcPts val="0"/>
              </a:spcBef>
              <a:spcAft>
                <a:spcPts val="0"/>
              </a:spcAft>
              <a:buNone/>
              <a:defRPr>
                <a:solidFill>
                  <a:srgbClr val="FFFFFF"/>
                </a:solidFill>
              </a:defRPr>
            </a:lvl9pPr>
          </a:lstStyle>
          <a:p/>
        </p:txBody>
      </p:sp>
      <p:pic>
        <p:nvPicPr>
          <p:cNvPr id="810" name="Google Shape;810;p169"/>
          <p:cNvPicPr preferRelativeResize="0"/>
          <p:nvPr/>
        </p:nvPicPr>
        <p:blipFill rotWithShape="1">
          <a:blip r:embed="rId2">
            <a:alphaModFix/>
          </a:blip>
          <a:srcRect b="-8191" l="-7640" r="40264" t="72530"/>
          <a:stretch/>
        </p:blipFill>
        <p:spPr>
          <a:xfrm rot="10800000">
            <a:off x="-19050" y="2057400"/>
            <a:ext cx="5866547" cy="3105150"/>
          </a:xfrm>
          <a:prstGeom prst="rect">
            <a:avLst/>
          </a:prstGeom>
          <a:noFill/>
          <a:ln>
            <a:noFill/>
          </a:ln>
        </p:spPr>
      </p:pic>
      <p:pic>
        <p:nvPicPr>
          <p:cNvPr id="811" name="Google Shape;811;p169"/>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 Orange 2 1">
  <p:cSld name="BLANK_3_1_1_1_1_2_1_1_1_1_1_1_1_1_1_1_1_1_3_1">
    <p:bg>
      <p:bgPr>
        <a:solidFill>
          <a:srgbClr val="2D3E50"/>
        </a:solidFill>
      </p:bgPr>
    </p:bg>
    <p:spTree>
      <p:nvGrpSpPr>
        <p:cNvPr id="812" name="Shape 812"/>
        <p:cNvGrpSpPr/>
        <p:nvPr/>
      </p:nvGrpSpPr>
      <p:grpSpPr>
        <a:xfrm>
          <a:off x="0" y="0"/>
          <a:ext cx="0" cy="0"/>
          <a:chOff x="0" y="0"/>
          <a:chExt cx="0" cy="0"/>
        </a:xfrm>
      </p:grpSpPr>
      <p:sp>
        <p:nvSpPr>
          <p:cNvPr id="813" name="Google Shape;813;p170"/>
          <p:cNvSpPr txBox="1"/>
          <p:nvPr/>
        </p:nvSpPr>
        <p:spPr>
          <a:xfrm>
            <a:off x="1970807" y="1899150"/>
            <a:ext cx="4996200" cy="107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6000">
                <a:solidFill>
                  <a:srgbClr val="FFFFFF"/>
                </a:solidFill>
                <a:latin typeface="Avenir"/>
                <a:ea typeface="Avenir"/>
                <a:cs typeface="Avenir"/>
                <a:sym typeface="Avenir"/>
              </a:rPr>
              <a:t>Thank you</a:t>
            </a:r>
            <a:endParaRPr b="1" sz="6000">
              <a:solidFill>
                <a:srgbClr val="FFFFFF"/>
              </a:solidFill>
              <a:latin typeface="Avenir"/>
              <a:ea typeface="Avenir"/>
              <a:cs typeface="Avenir"/>
              <a:sym typeface="Avenir"/>
            </a:endParaRPr>
          </a:p>
        </p:txBody>
      </p:sp>
      <p:pic>
        <p:nvPicPr>
          <p:cNvPr id="814" name="Google Shape;814;p170"/>
          <p:cNvPicPr preferRelativeResize="0"/>
          <p:nvPr/>
        </p:nvPicPr>
        <p:blipFill>
          <a:blip r:embed="rId2">
            <a:alphaModFix/>
          </a:blip>
          <a:stretch>
            <a:fillRect/>
          </a:stretch>
        </p:blipFill>
        <p:spPr>
          <a:xfrm>
            <a:off x="8440228" y="4420971"/>
            <a:ext cx="585216" cy="624230"/>
          </a:xfrm>
          <a:prstGeom prst="rect">
            <a:avLst/>
          </a:prstGeom>
          <a:noFill/>
          <a:ln>
            <a:noFill/>
          </a:ln>
        </p:spPr>
      </p:pic>
      <p:pic>
        <p:nvPicPr>
          <p:cNvPr id="815" name="Google Shape;815;p170"/>
          <p:cNvPicPr preferRelativeResize="0"/>
          <p:nvPr/>
        </p:nvPicPr>
        <p:blipFill rotWithShape="1">
          <a:blip r:embed="rId3">
            <a:alphaModFix/>
          </a:blip>
          <a:srcRect b="0" l="59990" r="0" t="28602"/>
          <a:stretch/>
        </p:blipFill>
        <p:spPr>
          <a:xfrm>
            <a:off x="5505448" y="1485899"/>
            <a:ext cx="3657595" cy="3672477"/>
          </a:xfrm>
          <a:prstGeom prst="rect">
            <a:avLst/>
          </a:prstGeom>
          <a:noFill/>
          <a:ln>
            <a:noFill/>
          </a:ln>
        </p:spPr>
      </p:pic>
      <p:pic>
        <p:nvPicPr>
          <p:cNvPr id="816" name="Google Shape;816;p170"/>
          <p:cNvPicPr preferRelativeResize="0"/>
          <p:nvPr/>
        </p:nvPicPr>
        <p:blipFill>
          <a:blip r:embed="rId2">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 Orange 2 1 4">
  <p:cSld name="BLANK_3_1_1_1_1_2_1_1_1_1_1_1_1_1_1_1_1_1_3_1_4">
    <p:bg>
      <p:bgPr>
        <a:solidFill>
          <a:srgbClr val="FF7A59"/>
        </a:solidFill>
      </p:bgPr>
    </p:bg>
    <p:spTree>
      <p:nvGrpSpPr>
        <p:cNvPr id="817" name="Shape 817"/>
        <p:cNvGrpSpPr/>
        <p:nvPr/>
      </p:nvGrpSpPr>
      <p:grpSpPr>
        <a:xfrm>
          <a:off x="0" y="0"/>
          <a:ext cx="0" cy="0"/>
          <a:chOff x="0" y="0"/>
          <a:chExt cx="0" cy="0"/>
        </a:xfrm>
      </p:grpSpPr>
      <p:pic>
        <p:nvPicPr>
          <p:cNvPr id="818" name="Google Shape;818;p171"/>
          <p:cNvPicPr preferRelativeResize="0"/>
          <p:nvPr/>
        </p:nvPicPr>
        <p:blipFill rotWithShape="1">
          <a:blip r:embed="rId2">
            <a:alphaModFix/>
          </a:blip>
          <a:srcRect b="5167" l="68007" r="0" t="2878"/>
          <a:stretch/>
        </p:blipFill>
        <p:spPr>
          <a:xfrm flipH="1" rot="10800000">
            <a:off x="5962653" y="3"/>
            <a:ext cx="3181350" cy="5142072"/>
          </a:xfrm>
          <a:prstGeom prst="rect">
            <a:avLst/>
          </a:prstGeom>
          <a:noFill/>
          <a:ln>
            <a:noFill/>
          </a:ln>
        </p:spPr>
      </p:pic>
      <p:sp>
        <p:nvSpPr>
          <p:cNvPr id="819" name="Google Shape;819;p171"/>
          <p:cNvSpPr txBox="1"/>
          <p:nvPr/>
        </p:nvSpPr>
        <p:spPr>
          <a:xfrm>
            <a:off x="1970807" y="1899150"/>
            <a:ext cx="4996200" cy="107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6000">
                <a:solidFill>
                  <a:srgbClr val="FFFFFF"/>
                </a:solidFill>
                <a:latin typeface="Avenir"/>
                <a:ea typeface="Avenir"/>
                <a:cs typeface="Avenir"/>
                <a:sym typeface="Avenir"/>
              </a:rPr>
              <a:t>Thank you</a:t>
            </a:r>
            <a:endParaRPr b="1" sz="6000">
              <a:solidFill>
                <a:srgbClr val="FFFFFF"/>
              </a:solidFill>
              <a:latin typeface="Avenir"/>
              <a:ea typeface="Avenir"/>
              <a:cs typeface="Avenir"/>
              <a:sym typeface="Avenir"/>
            </a:endParaRPr>
          </a:p>
        </p:txBody>
      </p:sp>
      <p:pic>
        <p:nvPicPr>
          <p:cNvPr id="820" name="Google Shape;820;p171"/>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 Orange 2 1 1 1">
  <p:cSld name="BLANK_3_1_1_1_1_2_1_1_1_1_1_1_1_1_1_1_1_1_3_1_1_1">
    <p:bg>
      <p:bgPr>
        <a:solidFill>
          <a:srgbClr val="F5F8FA"/>
        </a:solidFill>
      </p:bgPr>
    </p:bg>
    <p:spTree>
      <p:nvGrpSpPr>
        <p:cNvPr id="821" name="Shape 821"/>
        <p:cNvGrpSpPr/>
        <p:nvPr/>
      </p:nvGrpSpPr>
      <p:grpSpPr>
        <a:xfrm>
          <a:off x="0" y="0"/>
          <a:ext cx="0" cy="0"/>
          <a:chOff x="0" y="0"/>
          <a:chExt cx="0" cy="0"/>
        </a:xfrm>
      </p:grpSpPr>
      <p:pic>
        <p:nvPicPr>
          <p:cNvPr id="822" name="Google Shape;822;p172"/>
          <p:cNvPicPr preferRelativeResize="0"/>
          <p:nvPr/>
        </p:nvPicPr>
        <p:blipFill rotWithShape="1">
          <a:blip r:embed="rId2">
            <a:alphaModFix/>
          </a:blip>
          <a:srcRect b="13035" l="24151" r="50222" t="47050"/>
          <a:stretch/>
        </p:blipFill>
        <p:spPr>
          <a:xfrm>
            <a:off x="6896091" y="0"/>
            <a:ext cx="2266951" cy="3812628"/>
          </a:xfrm>
          <a:prstGeom prst="rect">
            <a:avLst/>
          </a:prstGeom>
          <a:noFill/>
          <a:ln>
            <a:noFill/>
          </a:ln>
        </p:spPr>
      </p:pic>
      <p:pic>
        <p:nvPicPr>
          <p:cNvPr id="823" name="Google Shape;823;p172"/>
          <p:cNvPicPr preferRelativeResize="0"/>
          <p:nvPr/>
        </p:nvPicPr>
        <p:blipFill rotWithShape="1">
          <a:blip r:embed="rId3">
            <a:alphaModFix/>
          </a:blip>
          <a:srcRect b="32085" l="-12087" r="33135" t="-9569"/>
          <a:stretch/>
        </p:blipFill>
        <p:spPr>
          <a:xfrm>
            <a:off x="6400793" y="1371601"/>
            <a:ext cx="2762252" cy="2888877"/>
          </a:xfrm>
          <a:prstGeom prst="rect">
            <a:avLst/>
          </a:prstGeom>
          <a:noFill/>
          <a:ln>
            <a:noFill/>
          </a:ln>
        </p:spPr>
      </p:pic>
      <p:pic>
        <p:nvPicPr>
          <p:cNvPr id="824" name="Google Shape;824;p172"/>
          <p:cNvPicPr preferRelativeResize="0"/>
          <p:nvPr/>
        </p:nvPicPr>
        <p:blipFill rotWithShape="1">
          <a:blip r:embed="rId4">
            <a:alphaModFix/>
          </a:blip>
          <a:srcRect b="-3583" l="30554" r="1348" t="59668"/>
          <a:stretch/>
        </p:blipFill>
        <p:spPr>
          <a:xfrm rot="10800000">
            <a:off x="5353048" y="2705105"/>
            <a:ext cx="3809995" cy="2457445"/>
          </a:xfrm>
          <a:prstGeom prst="rect">
            <a:avLst/>
          </a:prstGeom>
          <a:noFill/>
          <a:ln>
            <a:noFill/>
          </a:ln>
        </p:spPr>
      </p:pic>
      <p:sp>
        <p:nvSpPr>
          <p:cNvPr id="825" name="Google Shape;825;p172"/>
          <p:cNvSpPr txBox="1"/>
          <p:nvPr/>
        </p:nvSpPr>
        <p:spPr>
          <a:xfrm>
            <a:off x="1837457" y="1822950"/>
            <a:ext cx="4996200" cy="107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6000">
                <a:solidFill>
                  <a:srgbClr val="2D3E50"/>
                </a:solidFill>
                <a:latin typeface="Avenir"/>
                <a:ea typeface="Avenir"/>
                <a:cs typeface="Avenir"/>
                <a:sym typeface="Avenir"/>
              </a:rPr>
              <a:t>Thank you</a:t>
            </a:r>
            <a:endParaRPr b="1" sz="6000">
              <a:solidFill>
                <a:srgbClr val="2D3E50"/>
              </a:solidFill>
              <a:latin typeface="Avenir"/>
              <a:ea typeface="Avenir"/>
              <a:cs typeface="Avenir"/>
              <a:sym typeface="Avenir"/>
            </a:endParaRPr>
          </a:p>
        </p:txBody>
      </p:sp>
      <p:pic>
        <p:nvPicPr>
          <p:cNvPr id="826" name="Google Shape;826;p172"/>
          <p:cNvPicPr preferRelativeResize="0"/>
          <p:nvPr/>
        </p:nvPicPr>
        <p:blipFill>
          <a:blip r:embed="rId5">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Light">
  <p:cSld name="CUSTOM_1_1_1_1_1_3">
    <p:bg>
      <p:bgPr>
        <a:solidFill>
          <a:srgbClr val="F5F8FA"/>
        </a:solidFill>
      </p:bgPr>
    </p:bg>
    <p:spTree>
      <p:nvGrpSpPr>
        <p:cNvPr id="72" name="Shape 72"/>
        <p:cNvGrpSpPr/>
        <p:nvPr/>
      </p:nvGrpSpPr>
      <p:grpSpPr>
        <a:xfrm>
          <a:off x="0" y="0"/>
          <a:ext cx="0" cy="0"/>
          <a:chOff x="0" y="0"/>
          <a:chExt cx="0" cy="0"/>
        </a:xfrm>
      </p:grpSpPr>
      <p:pic>
        <p:nvPicPr>
          <p:cNvPr id="73" name="Google Shape;73;p18"/>
          <p:cNvPicPr preferRelativeResize="0"/>
          <p:nvPr/>
        </p:nvPicPr>
        <p:blipFill rotWithShape="1">
          <a:blip r:embed="rId2">
            <a:alphaModFix/>
          </a:blip>
          <a:srcRect b="-12798" l="43910" r="3976" t="60685"/>
          <a:stretch/>
        </p:blipFill>
        <p:spPr>
          <a:xfrm flipH="1">
            <a:off x="4000500" y="0"/>
            <a:ext cx="5143495" cy="5143495"/>
          </a:xfrm>
          <a:prstGeom prst="rect">
            <a:avLst/>
          </a:prstGeom>
          <a:noFill/>
          <a:ln>
            <a:noFill/>
          </a:ln>
        </p:spPr>
      </p:pic>
      <p:sp>
        <p:nvSpPr>
          <p:cNvPr id="74" name="Google Shape;74;p18"/>
          <p:cNvSpPr txBox="1"/>
          <p:nvPr>
            <p:ph type="title"/>
          </p:nvPr>
        </p:nvSpPr>
        <p:spPr>
          <a:xfrm>
            <a:off x="813576" y="822925"/>
            <a:ext cx="6330300" cy="19530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p:txBody>
      </p:sp>
      <p:sp>
        <p:nvSpPr>
          <p:cNvPr id="75" name="Google Shape;75;p18"/>
          <p:cNvSpPr txBox="1"/>
          <p:nvPr>
            <p:ph idx="2" type="title"/>
          </p:nvPr>
        </p:nvSpPr>
        <p:spPr>
          <a:xfrm>
            <a:off x="813575" y="1681300"/>
            <a:ext cx="4984500" cy="1953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rgbClr val="2D3E50"/>
                </a:solidFill>
              </a:defRPr>
            </a:lvl1pPr>
            <a:lvl2pPr lvl="1" rtl="0">
              <a:spcBef>
                <a:spcPts val="0"/>
              </a:spcBef>
              <a:spcAft>
                <a:spcPts val="0"/>
              </a:spcAft>
              <a:buNone/>
              <a:defRPr sz="2400">
                <a:solidFill>
                  <a:srgbClr val="2D3E50"/>
                </a:solidFill>
              </a:defRPr>
            </a:lvl2pPr>
            <a:lvl3pPr lvl="2" rtl="0">
              <a:spcBef>
                <a:spcPts val="0"/>
              </a:spcBef>
              <a:spcAft>
                <a:spcPts val="0"/>
              </a:spcAft>
              <a:buNone/>
              <a:defRPr sz="2400">
                <a:solidFill>
                  <a:srgbClr val="2D3E50"/>
                </a:solidFill>
              </a:defRPr>
            </a:lvl3pPr>
            <a:lvl4pPr lvl="3" rtl="0">
              <a:spcBef>
                <a:spcPts val="0"/>
              </a:spcBef>
              <a:spcAft>
                <a:spcPts val="0"/>
              </a:spcAft>
              <a:buNone/>
              <a:defRPr sz="2400">
                <a:solidFill>
                  <a:srgbClr val="2D3E50"/>
                </a:solidFill>
              </a:defRPr>
            </a:lvl4pPr>
            <a:lvl5pPr lvl="4" rtl="0">
              <a:spcBef>
                <a:spcPts val="0"/>
              </a:spcBef>
              <a:spcAft>
                <a:spcPts val="0"/>
              </a:spcAft>
              <a:buNone/>
              <a:defRPr sz="2400">
                <a:solidFill>
                  <a:srgbClr val="2D3E50"/>
                </a:solidFill>
              </a:defRPr>
            </a:lvl5pPr>
            <a:lvl6pPr lvl="5" rtl="0">
              <a:spcBef>
                <a:spcPts val="0"/>
              </a:spcBef>
              <a:spcAft>
                <a:spcPts val="0"/>
              </a:spcAft>
              <a:buNone/>
              <a:defRPr sz="2400">
                <a:solidFill>
                  <a:srgbClr val="2D3E50"/>
                </a:solidFill>
              </a:defRPr>
            </a:lvl6pPr>
            <a:lvl7pPr lvl="6" rtl="0">
              <a:spcBef>
                <a:spcPts val="0"/>
              </a:spcBef>
              <a:spcAft>
                <a:spcPts val="0"/>
              </a:spcAft>
              <a:buNone/>
              <a:defRPr sz="2400">
                <a:solidFill>
                  <a:srgbClr val="2D3E50"/>
                </a:solidFill>
              </a:defRPr>
            </a:lvl7pPr>
            <a:lvl8pPr lvl="7" rtl="0">
              <a:spcBef>
                <a:spcPts val="0"/>
              </a:spcBef>
              <a:spcAft>
                <a:spcPts val="0"/>
              </a:spcAft>
              <a:buNone/>
              <a:defRPr sz="2400">
                <a:solidFill>
                  <a:srgbClr val="2D3E50"/>
                </a:solidFill>
              </a:defRPr>
            </a:lvl8pPr>
            <a:lvl9pPr lvl="8" rtl="0">
              <a:spcBef>
                <a:spcPts val="0"/>
              </a:spcBef>
              <a:spcAft>
                <a:spcPts val="0"/>
              </a:spcAft>
              <a:buNone/>
              <a:defRPr sz="2400">
                <a:solidFill>
                  <a:srgbClr val="2D3E50"/>
                </a:solidFill>
              </a:defRPr>
            </a:lvl9pPr>
          </a:lstStyle>
          <a:p/>
        </p:txBody>
      </p:sp>
      <p:pic>
        <p:nvPicPr>
          <p:cNvPr id="76" name="Google Shape;76;p18"/>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rved Title Bar - Light">
  <p:cSld name="BLANK_3_1_1_1_1_2_1_1_1_1_1_1_1_1_1_1_1_1_1_1">
    <p:bg>
      <p:bgPr>
        <a:solidFill>
          <a:srgbClr val="2D3E50"/>
        </a:solidFill>
      </p:bgPr>
    </p:bg>
    <p:spTree>
      <p:nvGrpSpPr>
        <p:cNvPr id="827" name="Shape 827"/>
        <p:cNvGrpSpPr/>
        <p:nvPr/>
      </p:nvGrpSpPr>
      <p:grpSpPr>
        <a:xfrm>
          <a:off x="0" y="0"/>
          <a:ext cx="0" cy="0"/>
          <a:chOff x="0" y="0"/>
          <a:chExt cx="0" cy="0"/>
        </a:xfrm>
      </p:grpSpPr>
      <p:pic>
        <p:nvPicPr>
          <p:cNvPr id="828" name="Google Shape;828;p173"/>
          <p:cNvPicPr preferRelativeResize="0"/>
          <p:nvPr/>
        </p:nvPicPr>
        <p:blipFill rotWithShape="1">
          <a:blip r:embed="rId2">
            <a:alphaModFix/>
          </a:blip>
          <a:srcRect b="43141" l="0" r="0" t="5230"/>
          <a:stretch/>
        </p:blipFill>
        <p:spPr>
          <a:xfrm>
            <a:off x="325" y="0"/>
            <a:ext cx="9143354" cy="2439175"/>
          </a:xfrm>
          <a:prstGeom prst="rect">
            <a:avLst/>
          </a:prstGeom>
          <a:noFill/>
          <a:ln>
            <a:noFill/>
          </a:ln>
        </p:spPr>
      </p:pic>
      <p:sp>
        <p:nvSpPr>
          <p:cNvPr id="829" name="Google Shape;829;p173"/>
          <p:cNvSpPr txBox="1"/>
          <p:nvPr>
            <p:ph type="title"/>
          </p:nvPr>
        </p:nvSpPr>
        <p:spPr>
          <a:xfrm>
            <a:off x="311700" y="515716"/>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800">
                <a:solidFill>
                  <a:srgbClr val="2D3E50"/>
                </a:solidFill>
              </a:defRPr>
            </a:lvl1pPr>
            <a:lvl2pPr lvl="1" rtl="0" algn="ctr">
              <a:spcBef>
                <a:spcPts val="0"/>
              </a:spcBef>
              <a:spcAft>
                <a:spcPts val="0"/>
              </a:spcAft>
              <a:buNone/>
              <a:defRPr sz="3800">
                <a:solidFill>
                  <a:srgbClr val="2D3E50"/>
                </a:solidFill>
              </a:defRPr>
            </a:lvl2pPr>
            <a:lvl3pPr lvl="2" rtl="0" algn="ctr">
              <a:spcBef>
                <a:spcPts val="0"/>
              </a:spcBef>
              <a:spcAft>
                <a:spcPts val="0"/>
              </a:spcAft>
              <a:buNone/>
              <a:defRPr sz="3800">
                <a:solidFill>
                  <a:srgbClr val="2D3E50"/>
                </a:solidFill>
              </a:defRPr>
            </a:lvl3pPr>
            <a:lvl4pPr lvl="3" rtl="0" algn="ctr">
              <a:spcBef>
                <a:spcPts val="0"/>
              </a:spcBef>
              <a:spcAft>
                <a:spcPts val="0"/>
              </a:spcAft>
              <a:buNone/>
              <a:defRPr sz="3800">
                <a:solidFill>
                  <a:srgbClr val="2D3E50"/>
                </a:solidFill>
              </a:defRPr>
            </a:lvl4pPr>
            <a:lvl5pPr lvl="4" rtl="0" algn="ctr">
              <a:spcBef>
                <a:spcPts val="0"/>
              </a:spcBef>
              <a:spcAft>
                <a:spcPts val="0"/>
              </a:spcAft>
              <a:buNone/>
              <a:defRPr sz="3800">
                <a:solidFill>
                  <a:srgbClr val="2D3E50"/>
                </a:solidFill>
              </a:defRPr>
            </a:lvl5pPr>
            <a:lvl6pPr lvl="5" rtl="0" algn="ctr">
              <a:spcBef>
                <a:spcPts val="0"/>
              </a:spcBef>
              <a:spcAft>
                <a:spcPts val="0"/>
              </a:spcAft>
              <a:buNone/>
              <a:defRPr sz="3800">
                <a:solidFill>
                  <a:srgbClr val="2D3E50"/>
                </a:solidFill>
              </a:defRPr>
            </a:lvl6pPr>
            <a:lvl7pPr lvl="6" rtl="0" algn="ctr">
              <a:spcBef>
                <a:spcPts val="0"/>
              </a:spcBef>
              <a:spcAft>
                <a:spcPts val="0"/>
              </a:spcAft>
              <a:buNone/>
              <a:defRPr sz="3800">
                <a:solidFill>
                  <a:srgbClr val="2D3E50"/>
                </a:solidFill>
              </a:defRPr>
            </a:lvl7pPr>
            <a:lvl8pPr lvl="7" rtl="0" algn="ctr">
              <a:spcBef>
                <a:spcPts val="0"/>
              </a:spcBef>
              <a:spcAft>
                <a:spcPts val="0"/>
              </a:spcAft>
              <a:buNone/>
              <a:defRPr sz="3800">
                <a:solidFill>
                  <a:srgbClr val="2D3E50"/>
                </a:solidFill>
              </a:defRPr>
            </a:lvl8pPr>
            <a:lvl9pPr lvl="8" rtl="0" algn="ctr">
              <a:spcBef>
                <a:spcPts val="0"/>
              </a:spcBef>
              <a:spcAft>
                <a:spcPts val="0"/>
              </a:spcAft>
              <a:buNone/>
              <a:defRPr sz="3800">
                <a:solidFill>
                  <a:srgbClr val="2D3E50"/>
                </a:solidFill>
              </a:defRPr>
            </a:lvl9pPr>
          </a:lstStyle>
          <a:p/>
        </p:txBody>
      </p:sp>
      <p:pic>
        <p:nvPicPr>
          <p:cNvPr id="830" name="Google Shape;830;p173"/>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rved Title Bar - Light 1">
  <p:cSld name="BLANK_3_1_1_1_1_2_1_1_1_1_1_1_1_1_1_1_1_1_1_1_2">
    <p:bg>
      <p:bgPr>
        <a:solidFill>
          <a:srgbClr val="F5F8FA"/>
        </a:solidFill>
      </p:bgPr>
    </p:bg>
    <p:spTree>
      <p:nvGrpSpPr>
        <p:cNvPr id="831" name="Shape 831"/>
        <p:cNvGrpSpPr/>
        <p:nvPr/>
      </p:nvGrpSpPr>
      <p:grpSpPr>
        <a:xfrm>
          <a:off x="0" y="0"/>
          <a:ext cx="0" cy="0"/>
          <a:chOff x="0" y="0"/>
          <a:chExt cx="0" cy="0"/>
        </a:xfrm>
      </p:grpSpPr>
      <p:pic>
        <p:nvPicPr>
          <p:cNvPr id="832" name="Google Shape;832;p174"/>
          <p:cNvPicPr preferRelativeResize="0"/>
          <p:nvPr/>
        </p:nvPicPr>
        <p:blipFill>
          <a:blip r:embed="rId2">
            <a:alphaModFix/>
          </a:blip>
          <a:stretch>
            <a:fillRect/>
          </a:stretch>
        </p:blipFill>
        <p:spPr>
          <a:xfrm>
            <a:off x="8440228" y="4420971"/>
            <a:ext cx="585216" cy="624230"/>
          </a:xfrm>
          <a:prstGeom prst="rect">
            <a:avLst/>
          </a:prstGeom>
          <a:noFill/>
          <a:ln>
            <a:noFill/>
          </a:ln>
        </p:spPr>
      </p:pic>
      <p:pic>
        <p:nvPicPr>
          <p:cNvPr id="833" name="Google Shape;833;p174"/>
          <p:cNvPicPr preferRelativeResize="0"/>
          <p:nvPr/>
        </p:nvPicPr>
        <p:blipFill rotWithShape="1">
          <a:blip r:embed="rId3">
            <a:alphaModFix/>
          </a:blip>
          <a:srcRect b="14906" l="3018" r="2365" t="29411"/>
          <a:stretch/>
        </p:blipFill>
        <p:spPr>
          <a:xfrm>
            <a:off x="0" y="0"/>
            <a:ext cx="9144007" cy="2439827"/>
          </a:xfrm>
          <a:prstGeom prst="rect">
            <a:avLst/>
          </a:prstGeom>
          <a:noFill/>
          <a:ln>
            <a:noFill/>
          </a:ln>
        </p:spPr>
      </p:pic>
      <p:sp>
        <p:nvSpPr>
          <p:cNvPr id="834" name="Google Shape;834;p174"/>
          <p:cNvSpPr txBox="1"/>
          <p:nvPr>
            <p:ph type="title"/>
          </p:nvPr>
        </p:nvSpPr>
        <p:spPr>
          <a:xfrm>
            <a:off x="311700" y="515716"/>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800">
                <a:solidFill>
                  <a:srgbClr val="FFFFFF"/>
                </a:solidFill>
              </a:defRPr>
            </a:lvl1pPr>
            <a:lvl2pPr lvl="1" rtl="0" algn="ctr">
              <a:spcBef>
                <a:spcPts val="0"/>
              </a:spcBef>
              <a:spcAft>
                <a:spcPts val="0"/>
              </a:spcAft>
              <a:buNone/>
              <a:defRPr sz="3800">
                <a:solidFill>
                  <a:srgbClr val="FFFFFF"/>
                </a:solidFill>
              </a:defRPr>
            </a:lvl2pPr>
            <a:lvl3pPr lvl="2" rtl="0" algn="ctr">
              <a:spcBef>
                <a:spcPts val="0"/>
              </a:spcBef>
              <a:spcAft>
                <a:spcPts val="0"/>
              </a:spcAft>
              <a:buNone/>
              <a:defRPr sz="3800">
                <a:solidFill>
                  <a:srgbClr val="FFFFFF"/>
                </a:solidFill>
              </a:defRPr>
            </a:lvl3pPr>
            <a:lvl4pPr lvl="3" rtl="0" algn="ctr">
              <a:spcBef>
                <a:spcPts val="0"/>
              </a:spcBef>
              <a:spcAft>
                <a:spcPts val="0"/>
              </a:spcAft>
              <a:buNone/>
              <a:defRPr sz="3800">
                <a:solidFill>
                  <a:srgbClr val="FFFFFF"/>
                </a:solidFill>
              </a:defRPr>
            </a:lvl4pPr>
            <a:lvl5pPr lvl="4" rtl="0" algn="ctr">
              <a:spcBef>
                <a:spcPts val="0"/>
              </a:spcBef>
              <a:spcAft>
                <a:spcPts val="0"/>
              </a:spcAft>
              <a:buNone/>
              <a:defRPr sz="3800">
                <a:solidFill>
                  <a:srgbClr val="FFFFFF"/>
                </a:solidFill>
              </a:defRPr>
            </a:lvl5pPr>
            <a:lvl6pPr lvl="5" rtl="0" algn="ctr">
              <a:spcBef>
                <a:spcPts val="0"/>
              </a:spcBef>
              <a:spcAft>
                <a:spcPts val="0"/>
              </a:spcAft>
              <a:buNone/>
              <a:defRPr sz="3800">
                <a:solidFill>
                  <a:srgbClr val="FFFFFF"/>
                </a:solidFill>
              </a:defRPr>
            </a:lvl6pPr>
            <a:lvl7pPr lvl="6" rtl="0" algn="ctr">
              <a:spcBef>
                <a:spcPts val="0"/>
              </a:spcBef>
              <a:spcAft>
                <a:spcPts val="0"/>
              </a:spcAft>
              <a:buNone/>
              <a:defRPr sz="3800">
                <a:solidFill>
                  <a:srgbClr val="FFFFFF"/>
                </a:solidFill>
              </a:defRPr>
            </a:lvl7pPr>
            <a:lvl8pPr lvl="7" rtl="0" algn="ctr">
              <a:spcBef>
                <a:spcPts val="0"/>
              </a:spcBef>
              <a:spcAft>
                <a:spcPts val="0"/>
              </a:spcAft>
              <a:buNone/>
              <a:defRPr sz="3800">
                <a:solidFill>
                  <a:srgbClr val="FFFFFF"/>
                </a:solidFill>
              </a:defRPr>
            </a:lvl8pPr>
            <a:lvl9pPr lvl="8" rtl="0" algn="ctr">
              <a:spcBef>
                <a:spcPts val="0"/>
              </a:spcBef>
              <a:spcAft>
                <a:spcPts val="0"/>
              </a:spcAft>
              <a:buNone/>
              <a:defRPr sz="3800">
                <a:solidFill>
                  <a:srgbClr val="FFFFFF"/>
                </a:solidFill>
              </a:defRPr>
            </a:lvl9pPr>
          </a:lstStyle>
          <a:p/>
        </p:txBody>
      </p:sp>
      <p:pic>
        <p:nvPicPr>
          <p:cNvPr id="835" name="Google Shape;835;p174"/>
          <p:cNvPicPr preferRelativeResize="0"/>
          <p:nvPr/>
        </p:nvPicPr>
        <p:blipFill>
          <a:blip r:embed="rId4">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rved Title Bar - Blue">
  <p:cSld name="BLANK_3_1_1_1_1_2_1_1_1_1_1_1_1_1_1_1_1_1_1_1_1">
    <p:bg>
      <p:bgPr>
        <a:solidFill>
          <a:srgbClr val="F5F8FA"/>
        </a:solidFill>
      </p:bgPr>
    </p:bg>
    <p:spTree>
      <p:nvGrpSpPr>
        <p:cNvPr id="836" name="Shape 836"/>
        <p:cNvGrpSpPr/>
        <p:nvPr/>
      </p:nvGrpSpPr>
      <p:grpSpPr>
        <a:xfrm>
          <a:off x="0" y="0"/>
          <a:ext cx="0" cy="0"/>
          <a:chOff x="0" y="0"/>
          <a:chExt cx="0" cy="0"/>
        </a:xfrm>
      </p:grpSpPr>
      <p:pic>
        <p:nvPicPr>
          <p:cNvPr id="837" name="Google Shape;837;p175"/>
          <p:cNvPicPr preferRelativeResize="0"/>
          <p:nvPr/>
        </p:nvPicPr>
        <p:blipFill rotWithShape="1">
          <a:blip r:embed="rId2">
            <a:alphaModFix/>
          </a:blip>
          <a:srcRect b="43553" l="0" r="0" t="6280"/>
          <a:stretch/>
        </p:blipFill>
        <p:spPr>
          <a:xfrm>
            <a:off x="1400" y="0"/>
            <a:ext cx="9141206" cy="2427401"/>
          </a:xfrm>
          <a:prstGeom prst="rect">
            <a:avLst/>
          </a:prstGeom>
          <a:noFill/>
          <a:ln>
            <a:noFill/>
          </a:ln>
        </p:spPr>
      </p:pic>
      <p:sp>
        <p:nvSpPr>
          <p:cNvPr id="838" name="Google Shape;838;p175"/>
          <p:cNvSpPr txBox="1"/>
          <p:nvPr>
            <p:ph type="title"/>
          </p:nvPr>
        </p:nvSpPr>
        <p:spPr>
          <a:xfrm>
            <a:off x="311700" y="515716"/>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800">
                <a:solidFill>
                  <a:srgbClr val="FFFFFF"/>
                </a:solidFill>
              </a:defRPr>
            </a:lvl1pPr>
            <a:lvl2pPr lvl="1" rtl="0" algn="ctr">
              <a:spcBef>
                <a:spcPts val="0"/>
              </a:spcBef>
              <a:spcAft>
                <a:spcPts val="0"/>
              </a:spcAft>
              <a:buNone/>
              <a:defRPr sz="3800">
                <a:solidFill>
                  <a:srgbClr val="FFFFFF"/>
                </a:solidFill>
              </a:defRPr>
            </a:lvl2pPr>
            <a:lvl3pPr lvl="2" rtl="0" algn="ctr">
              <a:spcBef>
                <a:spcPts val="0"/>
              </a:spcBef>
              <a:spcAft>
                <a:spcPts val="0"/>
              </a:spcAft>
              <a:buNone/>
              <a:defRPr sz="3800">
                <a:solidFill>
                  <a:srgbClr val="FFFFFF"/>
                </a:solidFill>
              </a:defRPr>
            </a:lvl3pPr>
            <a:lvl4pPr lvl="3" rtl="0" algn="ctr">
              <a:spcBef>
                <a:spcPts val="0"/>
              </a:spcBef>
              <a:spcAft>
                <a:spcPts val="0"/>
              </a:spcAft>
              <a:buNone/>
              <a:defRPr sz="3800">
                <a:solidFill>
                  <a:srgbClr val="FFFFFF"/>
                </a:solidFill>
              </a:defRPr>
            </a:lvl4pPr>
            <a:lvl5pPr lvl="4" rtl="0" algn="ctr">
              <a:spcBef>
                <a:spcPts val="0"/>
              </a:spcBef>
              <a:spcAft>
                <a:spcPts val="0"/>
              </a:spcAft>
              <a:buNone/>
              <a:defRPr sz="3800">
                <a:solidFill>
                  <a:srgbClr val="FFFFFF"/>
                </a:solidFill>
              </a:defRPr>
            </a:lvl5pPr>
            <a:lvl6pPr lvl="5" rtl="0" algn="ctr">
              <a:spcBef>
                <a:spcPts val="0"/>
              </a:spcBef>
              <a:spcAft>
                <a:spcPts val="0"/>
              </a:spcAft>
              <a:buNone/>
              <a:defRPr sz="3800">
                <a:solidFill>
                  <a:srgbClr val="FFFFFF"/>
                </a:solidFill>
              </a:defRPr>
            </a:lvl6pPr>
            <a:lvl7pPr lvl="6" rtl="0" algn="ctr">
              <a:spcBef>
                <a:spcPts val="0"/>
              </a:spcBef>
              <a:spcAft>
                <a:spcPts val="0"/>
              </a:spcAft>
              <a:buNone/>
              <a:defRPr sz="3800">
                <a:solidFill>
                  <a:srgbClr val="FFFFFF"/>
                </a:solidFill>
              </a:defRPr>
            </a:lvl7pPr>
            <a:lvl8pPr lvl="7" rtl="0" algn="ctr">
              <a:spcBef>
                <a:spcPts val="0"/>
              </a:spcBef>
              <a:spcAft>
                <a:spcPts val="0"/>
              </a:spcAft>
              <a:buNone/>
              <a:defRPr sz="3800">
                <a:solidFill>
                  <a:srgbClr val="FFFFFF"/>
                </a:solidFill>
              </a:defRPr>
            </a:lvl8pPr>
            <a:lvl9pPr lvl="8" rtl="0" algn="ctr">
              <a:spcBef>
                <a:spcPts val="0"/>
              </a:spcBef>
              <a:spcAft>
                <a:spcPts val="0"/>
              </a:spcAft>
              <a:buNone/>
              <a:defRPr sz="3800">
                <a:solidFill>
                  <a:srgbClr val="FFFFFF"/>
                </a:solidFill>
              </a:defRPr>
            </a:lvl9pPr>
          </a:lstStyle>
          <a:p/>
        </p:txBody>
      </p:sp>
      <p:pic>
        <p:nvPicPr>
          <p:cNvPr id="839" name="Google Shape;839;p175"/>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id Bar - Blue - Full Color">
  <p:cSld name="BLANK_3_1_1_1_1_2_1_1_1_1_1_1_1_1_1_1_1_1_1_1_1_1_1">
    <p:bg>
      <p:bgPr>
        <a:solidFill>
          <a:srgbClr val="FFFFFF"/>
        </a:solidFill>
      </p:bgPr>
    </p:bg>
    <p:spTree>
      <p:nvGrpSpPr>
        <p:cNvPr id="840" name="Shape 840"/>
        <p:cNvGrpSpPr/>
        <p:nvPr/>
      </p:nvGrpSpPr>
      <p:grpSpPr>
        <a:xfrm>
          <a:off x="0" y="0"/>
          <a:ext cx="0" cy="0"/>
          <a:chOff x="0" y="0"/>
          <a:chExt cx="0" cy="0"/>
        </a:xfrm>
      </p:grpSpPr>
      <p:sp>
        <p:nvSpPr>
          <p:cNvPr id="841" name="Google Shape;841;p176"/>
          <p:cNvSpPr/>
          <p:nvPr/>
        </p:nvSpPr>
        <p:spPr>
          <a:xfrm>
            <a:off x="0" y="-10775"/>
            <a:ext cx="1034100" cy="5154300"/>
          </a:xfrm>
          <a:prstGeom prst="rect">
            <a:avLst/>
          </a:prstGeom>
          <a:solidFill>
            <a:srgbClr val="2D3E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176"/>
          <p:cNvSpPr txBox="1"/>
          <p:nvPr>
            <p:ph type="title"/>
          </p:nvPr>
        </p:nvSpPr>
        <p:spPr>
          <a:xfrm>
            <a:off x="1423175" y="425414"/>
            <a:ext cx="5013900" cy="6360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p:txBody>
      </p:sp>
      <p:pic>
        <p:nvPicPr>
          <p:cNvPr id="843" name="Google Shape;843;p176"/>
          <p:cNvPicPr preferRelativeResize="0"/>
          <p:nvPr/>
        </p:nvPicPr>
        <p:blipFill>
          <a:blip r:embed="rId2">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Data Squares 2">
  <p:cSld name="BLANK_3_1_1_1_1_2_1_1_1_1_1_1_1_1_1_1_1_1_1_1_1_1_1_1_4">
    <p:bg>
      <p:bgPr>
        <a:solidFill>
          <a:srgbClr val="2D3E50"/>
        </a:solidFill>
      </p:bgPr>
    </p:bg>
    <p:spTree>
      <p:nvGrpSpPr>
        <p:cNvPr id="844" name="Shape 844"/>
        <p:cNvGrpSpPr/>
        <p:nvPr/>
      </p:nvGrpSpPr>
      <p:grpSpPr>
        <a:xfrm>
          <a:off x="0" y="0"/>
          <a:ext cx="0" cy="0"/>
          <a:chOff x="0" y="0"/>
          <a:chExt cx="0" cy="0"/>
        </a:xfrm>
      </p:grpSpPr>
      <p:pic>
        <p:nvPicPr>
          <p:cNvPr id="845" name="Google Shape;845;p177"/>
          <p:cNvPicPr preferRelativeResize="0"/>
          <p:nvPr/>
        </p:nvPicPr>
        <p:blipFill rotWithShape="1">
          <a:blip r:embed="rId2">
            <a:alphaModFix/>
          </a:blip>
          <a:srcRect b="15701" l="66121" r="15399" t="31287"/>
          <a:stretch/>
        </p:blipFill>
        <p:spPr>
          <a:xfrm>
            <a:off x="0" y="-12500"/>
            <a:ext cx="1583322" cy="5168526"/>
          </a:xfrm>
          <a:prstGeom prst="rect">
            <a:avLst/>
          </a:prstGeom>
          <a:noFill/>
          <a:ln>
            <a:noFill/>
          </a:ln>
        </p:spPr>
      </p:pic>
      <p:pic>
        <p:nvPicPr>
          <p:cNvPr id="846" name="Google Shape;846;p177"/>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Data Squares 1">
  <p:cSld name="BLANK_3_1_1_1_1_2_1_1_1_1_1_1_1_1_1_1_1_1_1_1_1_1_1_1_3">
    <p:bg>
      <p:bgPr>
        <a:solidFill>
          <a:srgbClr val="F5F8FA"/>
        </a:solidFill>
      </p:bgPr>
    </p:bg>
    <p:spTree>
      <p:nvGrpSpPr>
        <p:cNvPr id="847" name="Shape 847"/>
        <p:cNvGrpSpPr/>
        <p:nvPr/>
      </p:nvGrpSpPr>
      <p:grpSpPr>
        <a:xfrm>
          <a:off x="0" y="0"/>
          <a:ext cx="0" cy="0"/>
          <a:chOff x="0" y="0"/>
          <a:chExt cx="0" cy="0"/>
        </a:xfrm>
      </p:grpSpPr>
      <p:pic>
        <p:nvPicPr>
          <p:cNvPr id="848" name="Google Shape;848;p178"/>
          <p:cNvPicPr preferRelativeResize="0"/>
          <p:nvPr/>
        </p:nvPicPr>
        <p:blipFill rotWithShape="1">
          <a:blip r:embed="rId2">
            <a:alphaModFix/>
          </a:blip>
          <a:srcRect b="15701" l="66121" r="12090" t="31287"/>
          <a:stretch/>
        </p:blipFill>
        <p:spPr>
          <a:xfrm>
            <a:off x="0" y="-12512"/>
            <a:ext cx="1866902" cy="5168526"/>
          </a:xfrm>
          <a:prstGeom prst="rect">
            <a:avLst/>
          </a:prstGeom>
          <a:noFill/>
          <a:ln>
            <a:noFill/>
          </a:ln>
        </p:spPr>
      </p:pic>
      <p:pic>
        <p:nvPicPr>
          <p:cNvPr id="849" name="Google Shape;849;p178"/>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Screen - Curved - Light 1">
  <p:cSld name="BLANK_3_1_1_1_1_2_1_1_1_1_1_1_1_1_1_1_1_1_1_1_1_1_1_1_2_1">
    <p:bg>
      <p:bgPr>
        <a:solidFill>
          <a:srgbClr val="F5F8FA"/>
        </a:solidFill>
      </p:bgPr>
    </p:bg>
    <p:spTree>
      <p:nvGrpSpPr>
        <p:cNvPr id="850" name="Shape 850"/>
        <p:cNvGrpSpPr/>
        <p:nvPr/>
      </p:nvGrpSpPr>
      <p:grpSpPr>
        <a:xfrm>
          <a:off x="0" y="0"/>
          <a:ext cx="0" cy="0"/>
          <a:chOff x="0" y="0"/>
          <a:chExt cx="0" cy="0"/>
        </a:xfrm>
      </p:grpSpPr>
      <p:sp>
        <p:nvSpPr>
          <p:cNvPr id="851" name="Google Shape;851;p179"/>
          <p:cNvSpPr/>
          <p:nvPr/>
        </p:nvSpPr>
        <p:spPr>
          <a:xfrm>
            <a:off x="0" y="0"/>
            <a:ext cx="5170800" cy="5143500"/>
          </a:xfrm>
          <a:prstGeom prst="rect">
            <a:avLst/>
          </a:prstGeom>
          <a:solidFill>
            <a:srgbClr val="F5F8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179"/>
          <p:cNvSpPr/>
          <p:nvPr/>
        </p:nvSpPr>
        <p:spPr>
          <a:xfrm>
            <a:off x="6996000" y="-8250"/>
            <a:ext cx="2148000" cy="2608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179"/>
          <p:cNvSpPr/>
          <p:nvPr/>
        </p:nvSpPr>
        <p:spPr>
          <a:xfrm>
            <a:off x="5346449" y="25"/>
            <a:ext cx="3797700" cy="5154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54" name="Google Shape;854;p179"/>
          <p:cNvPicPr preferRelativeResize="0"/>
          <p:nvPr/>
        </p:nvPicPr>
        <p:blipFill rotWithShape="1">
          <a:blip r:embed="rId2">
            <a:alphaModFix/>
          </a:blip>
          <a:srcRect b="7944" l="1406" r="2899" t="24954"/>
          <a:stretch/>
        </p:blipFill>
        <p:spPr>
          <a:xfrm rot="5400000">
            <a:off x="2379659" y="1758014"/>
            <a:ext cx="5154581" cy="1638549"/>
          </a:xfrm>
          <a:prstGeom prst="rect">
            <a:avLst/>
          </a:prstGeom>
          <a:noFill/>
          <a:ln>
            <a:noFill/>
          </a:ln>
        </p:spPr>
      </p:pic>
      <p:pic>
        <p:nvPicPr>
          <p:cNvPr id="855" name="Google Shape;855;p179"/>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raight Top Bar - Blue 1">
  <p:cSld name="BLANK_3_1_1_1_1_2_1_1_1_1_1_1_1_1_1_1_1_1_1_1_1_1_1_1_1_2">
    <p:bg>
      <p:bgPr>
        <a:solidFill>
          <a:srgbClr val="F5F8FA"/>
        </a:solidFill>
      </p:bgPr>
    </p:bg>
    <p:spTree>
      <p:nvGrpSpPr>
        <p:cNvPr id="856" name="Shape 856"/>
        <p:cNvGrpSpPr/>
        <p:nvPr/>
      </p:nvGrpSpPr>
      <p:grpSpPr>
        <a:xfrm>
          <a:off x="0" y="0"/>
          <a:ext cx="0" cy="0"/>
          <a:chOff x="0" y="0"/>
          <a:chExt cx="0" cy="0"/>
        </a:xfrm>
      </p:grpSpPr>
      <p:sp>
        <p:nvSpPr>
          <p:cNvPr id="857" name="Google Shape;857;p180"/>
          <p:cNvSpPr/>
          <p:nvPr/>
        </p:nvSpPr>
        <p:spPr>
          <a:xfrm>
            <a:off x="-19050" y="-15775"/>
            <a:ext cx="9162900" cy="1730400"/>
          </a:xfrm>
          <a:prstGeom prst="rect">
            <a:avLst/>
          </a:prstGeom>
          <a:solidFill>
            <a:srgbClr val="3347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180"/>
          <p:cNvSpPr txBox="1"/>
          <p:nvPr>
            <p:ph type="title"/>
          </p:nvPr>
        </p:nvSpPr>
        <p:spPr>
          <a:xfrm>
            <a:off x="483150" y="896708"/>
            <a:ext cx="85260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3600">
                <a:solidFill>
                  <a:srgbClr val="FFFFFF"/>
                </a:solidFill>
              </a:defRPr>
            </a:lvl1pPr>
            <a:lvl2pPr lvl="1" rtl="0">
              <a:spcBef>
                <a:spcPts val="0"/>
              </a:spcBef>
              <a:spcAft>
                <a:spcPts val="0"/>
              </a:spcAft>
              <a:buNone/>
              <a:defRPr sz="3600">
                <a:solidFill>
                  <a:srgbClr val="FFFFFF"/>
                </a:solidFill>
              </a:defRPr>
            </a:lvl2pPr>
            <a:lvl3pPr lvl="2" rtl="0">
              <a:spcBef>
                <a:spcPts val="0"/>
              </a:spcBef>
              <a:spcAft>
                <a:spcPts val="0"/>
              </a:spcAft>
              <a:buNone/>
              <a:defRPr sz="3600">
                <a:solidFill>
                  <a:srgbClr val="FFFFFF"/>
                </a:solidFill>
              </a:defRPr>
            </a:lvl3pPr>
            <a:lvl4pPr lvl="3" rtl="0">
              <a:spcBef>
                <a:spcPts val="0"/>
              </a:spcBef>
              <a:spcAft>
                <a:spcPts val="0"/>
              </a:spcAft>
              <a:buNone/>
              <a:defRPr sz="3600">
                <a:solidFill>
                  <a:srgbClr val="FFFFFF"/>
                </a:solidFill>
              </a:defRPr>
            </a:lvl4pPr>
            <a:lvl5pPr lvl="4" rtl="0">
              <a:spcBef>
                <a:spcPts val="0"/>
              </a:spcBef>
              <a:spcAft>
                <a:spcPts val="0"/>
              </a:spcAft>
              <a:buNone/>
              <a:defRPr sz="3600">
                <a:solidFill>
                  <a:srgbClr val="FFFFFF"/>
                </a:solidFill>
              </a:defRPr>
            </a:lvl5pPr>
            <a:lvl6pPr lvl="5" rtl="0">
              <a:spcBef>
                <a:spcPts val="0"/>
              </a:spcBef>
              <a:spcAft>
                <a:spcPts val="0"/>
              </a:spcAft>
              <a:buNone/>
              <a:defRPr sz="3600">
                <a:solidFill>
                  <a:srgbClr val="FFFFFF"/>
                </a:solidFill>
              </a:defRPr>
            </a:lvl6pPr>
            <a:lvl7pPr lvl="6" rtl="0">
              <a:spcBef>
                <a:spcPts val="0"/>
              </a:spcBef>
              <a:spcAft>
                <a:spcPts val="0"/>
              </a:spcAft>
              <a:buNone/>
              <a:defRPr sz="3600">
                <a:solidFill>
                  <a:srgbClr val="FFFFFF"/>
                </a:solidFill>
              </a:defRPr>
            </a:lvl7pPr>
            <a:lvl8pPr lvl="7" rtl="0">
              <a:spcBef>
                <a:spcPts val="0"/>
              </a:spcBef>
              <a:spcAft>
                <a:spcPts val="0"/>
              </a:spcAft>
              <a:buNone/>
              <a:defRPr sz="3600">
                <a:solidFill>
                  <a:srgbClr val="FFFFFF"/>
                </a:solidFill>
              </a:defRPr>
            </a:lvl8pPr>
            <a:lvl9pPr lvl="8" rtl="0">
              <a:spcBef>
                <a:spcPts val="0"/>
              </a:spcBef>
              <a:spcAft>
                <a:spcPts val="0"/>
              </a:spcAft>
              <a:buNone/>
              <a:defRPr sz="3600">
                <a:solidFill>
                  <a:srgbClr val="FFFFFF"/>
                </a:solidFill>
              </a:defRPr>
            </a:lvl9pPr>
          </a:lstStyle>
          <a:p/>
        </p:txBody>
      </p:sp>
      <p:pic>
        <p:nvPicPr>
          <p:cNvPr id="859" name="Google Shape;859;p180"/>
          <p:cNvPicPr preferRelativeResize="0"/>
          <p:nvPr/>
        </p:nvPicPr>
        <p:blipFill>
          <a:blip r:embed="rId2">
            <a:alphaModFix/>
          </a:blip>
          <a:stretch>
            <a:fillRect/>
          </a:stretch>
        </p:blipFill>
        <p:spPr>
          <a:xfrm>
            <a:off x="8441728" y="4422125"/>
            <a:ext cx="585216" cy="614477"/>
          </a:xfrm>
          <a:prstGeom prst="rect">
            <a:avLst/>
          </a:prstGeom>
          <a:noFill/>
          <a:ln>
            <a:noFill/>
          </a:ln>
        </p:spPr>
      </p:pic>
      <p:pic>
        <p:nvPicPr>
          <p:cNvPr id="860" name="Google Shape;860;p180"/>
          <p:cNvPicPr preferRelativeResize="0"/>
          <p:nvPr/>
        </p:nvPicPr>
        <p:blipFill rotWithShape="1">
          <a:blip r:embed="rId3">
            <a:alphaModFix/>
          </a:blip>
          <a:srcRect b="-17099" l="-26177" r="8100" t="48564"/>
          <a:stretch/>
        </p:blipFill>
        <p:spPr>
          <a:xfrm>
            <a:off x="5542465" y="-15771"/>
            <a:ext cx="3613575" cy="2355325"/>
          </a:xfrm>
          <a:prstGeom prst="rect">
            <a:avLst/>
          </a:prstGeom>
          <a:noFill/>
          <a:ln>
            <a:noFill/>
          </a:ln>
        </p:spPr>
      </p:pic>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rner Blob – Blue – Light">
  <p:cSld name="BLANK_3_1_1_1_1_2_1_1_1_1_1_1_1_1_1_1_1_1_1_1_1_1_1_1_1_1_2_1">
    <p:bg>
      <p:bgPr>
        <a:solidFill>
          <a:srgbClr val="FFFFFF"/>
        </a:solidFill>
      </p:bgPr>
    </p:bg>
    <p:spTree>
      <p:nvGrpSpPr>
        <p:cNvPr id="861" name="Shape 861"/>
        <p:cNvGrpSpPr/>
        <p:nvPr/>
      </p:nvGrpSpPr>
      <p:grpSpPr>
        <a:xfrm>
          <a:off x="0" y="0"/>
          <a:ext cx="0" cy="0"/>
          <a:chOff x="0" y="0"/>
          <a:chExt cx="0" cy="0"/>
        </a:xfrm>
      </p:grpSpPr>
      <p:sp>
        <p:nvSpPr>
          <p:cNvPr id="862" name="Google Shape;862;p181"/>
          <p:cNvSpPr txBox="1"/>
          <p:nvPr>
            <p:ph type="title"/>
          </p:nvPr>
        </p:nvSpPr>
        <p:spPr>
          <a:xfrm>
            <a:off x="584975" y="349214"/>
            <a:ext cx="5013900" cy="6360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p:txBody>
      </p:sp>
      <p:pic>
        <p:nvPicPr>
          <p:cNvPr id="863" name="Google Shape;863;p181"/>
          <p:cNvPicPr preferRelativeResize="0"/>
          <p:nvPr/>
        </p:nvPicPr>
        <p:blipFill rotWithShape="1">
          <a:blip r:embed="rId2">
            <a:alphaModFix/>
          </a:blip>
          <a:srcRect b="12637" l="-28212" r="49756" t="-27211"/>
          <a:stretch/>
        </p:blipFill>
        <p:spPr>
          <a:xfrm rot="-5400000">
            <a:off x="6134100" y="-304800"/>
            <a:ext cx="2705100" cy="3314700"/>
          </a:xfrm>
          <a:prstGeom prst="rect">
            <a:avLst/>
          </a:prstGeom>
          <a:noFill/>
          <a:ln>
            <a:noFill/>
          </a:ln>
        </p:spPr>
      </p:pic>
      <p:pic>
        <p:nvPicPr>
          <p:cNvPr id="864" name="Google Shape;864;p181"/>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rner Blob – Blue – Dark">
  <p:cSld name="BLANK_3_1_1_1_1_2_1_1_1_1_1_1_1_1_1_1_1_1_1_1_1_1_1_1_1_1_2_1_2">
    <p:bg>
      <p:bgPr>
        <a:solidFill>
          <a:srgbClr val="2D3E50"/>
        </a:solidFill>
      </p:bgPr>
    </p:bg>
    <p:spTree>
      <p:nvGrpSpPr>
        <p:cNvPr id="865" name="Shape 865"/>
        <p:cNvGrpSpPr/>
        <p:nvPr/>
      </p:nvGrpSpPr>
      <p:grpSpPr>
        <a:xfrm>
          <a:off x="0" y="0"/>
          <a:ext cx="0" cy="0"/>
          <a:chOff x="0" y="0"/>
          <a:chExt cx="0" cy="0"/>
        </a:xfrm>
      </p:grpSpPr>
      <p:sp>
        <p:nvSpPr>
          <p:cNvPr id="866" name="Google Shape;866;p182"/>
          <p:cNvSpPr txBox="1"/>
          <p:nvPr>
            <p:ph type="title"/>
          </p:nvPr>
        </p:nvSpPr>
        <p:spPr>
          <a:xfrm>
            <a:off x="584975" y="349214"/>
            <a:ext cx="5013900" cy="6360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pic>
        <p:nvPicPr>
          <p:cNvPr id="867" name="Google Shape;867;p182"/>
          <p:cNvPicPr preferRelativeResize="0"/>
          <p:nvPr/>
        </p:nvPicPr>
        <p:blipFill rotWithShape="1">
          <a:blip r:embed="rId2">
            <a:alphaModFix/>
          </a:blip>
          <a:srcRect b="12637" l="-28212" r="49756" t="-27211"/>
          <a:stretch/>
        </p:blipFill>
        <p:spPr>
          <a:xfrm rot="-5400000">
            <a:off x="6134100" y="-304800"/>
            <a:ext cx="2705100" cy="3314700"/>
          </a:xfrm>
          <a:prstGeom prst="rect">
            <a:avLst/>
          </a:prstGeom>
          <a:noFill/>
          <a:ln>
            <a:noFill/>
          </a:ln>
        </p:spPr>
      </p:pic>
      <p:pic>
        <p:nvPicPr>
          <p:cNvPr id="868" name="Google Shape;868;p182"/>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Dark">
  <p:cSld name="CUSTOM_1_1_1_1_1_2_1_1">
    <p:bg>
      <p:bgPr>
        <a:solidFill>
          <a:srgbClr val="2D3E50"/>
        </a:solidFill>
      </p:bgPr>
    </p:bg>
    <p:spTree>
      <p:nvGrpSpPr>
        <p:cNvPr id="77" name="Shape 77"/>
        <p:cNvGrpSpPr/>
        <p:nvPr/>
      </p:nvGrpSpPr>
      <p:grpSpPr>
        <a:xfrm>
          <a:off x="0" y="0"/>
          <a:ext cx="0" cy="0"/>
          <a:chOff x="0" y="0"/>
          <a:chExt cx="0" cy="0"/>
        </a:xfrm>
      </p:grpSpPr>
      <p:sp>
        <p:nvSpPr>
          <p:cNvPr id="78" name="Google Shape;78;p19"/>
          <p:cNvSpPr txBox="1"/>
          <p:nvPr>
            <p:ph type="title"/>
          </p:nvPr>
        </p:nvSpPr>
        <p:spPr>
          <a:xfrm>
            <a:off x="813576" y="822925"/>
            <a:ext cx="6330300" cy="19530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79" name="Google Shape;79;p19"/>
          <p:cNvSpPr txBox="1"/>
          <p:nvPr>
            <p:ph idx="2" type="title"/>
          </p:nvPr>
        </p:nvSpPr>
        <p:spPr>
          <a:xfrm>
            <a:off x="813575" y="1681300"/>
            <a:ext cx="4984500" cy="1953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rgbClr val="FFFFFF"/>
                </a:solidFill>
              </a:defRPr>
            </a:lvl1pPr>
            <a:lvl2pPr lvl="1" rtl="0">
              <a:spcBef>
                <a:spcPts val="0"/>
              </a:spcBef>
              <a:spcAft>
                <a:spcPts val="0"/>
              </a:spcAft>
              <a:buNone/>
              <a:defRPr sz="2400">
                <a:solidFill>
                  <a:srgbClr val="FFFFFF"/>
                </a:solidFill>
              </a:defRPr>
            </a:lvl2pPr>
            <a:lvl3pPr lvl="2" rtl="0">
              <a:spcBef>
                <a:spcPts val="0"/>
              </a:spcBef>
              <a:spcAft>
                <a:spcPts val="0"/>
              </a:spcAft>
              <a:buNone/>
              <a:defRPr sz="2400">
                <a:solidFill>
                  <a:srgbClr val="FFFFFF"/>
                </a:solidFill>
              </a:defRPr>
            </a:lvl3pPr>
            <a:lvl4pPr lvl="3" rtl="0">
              <a:spcBef>
                <a:spcPts val="0"/>
              </a:spcBef>
              <a:spcAft>
                <a:spcPts val="0"/>
              </a:spcAft>
              <a:buNone/>
              <a:defRPr sz="2400">
                <a:solidFill>
                  <a:srgbClr val="FFFFFF"/>
                </a:solidFill>
              </a:defRPr>
            </a:lvl4pPr>
            <a:lvl5pPr lvl="4" rtl="0">
              <a:spcBef>
                <a:spcPts val="0"/>
              </a:spcBef>
              <a:spcAft>
                <a:spcPts val="0"/>
              </a:spcAft>
              <a:buNone/>
              <a:defRPr sz="2400">
                <a:solidFill>
                  <a:srgbClr val="FFFFFF"/>
                </a:solidFill>
              </a:defRPr>
            </a:lvl5pPr>
            <a:lvl6pPr lvl="5" rtl="0">
              <a:spcBef>
                <a:spcPts val="0"/>
              </a:spcBef>
              <a:spcAft>
                <a:spcPts val="0"/>
              </a:spcAft>
              <a:buNone/>
              <a:defRPr sz="2400">
                <a:solidFill>
                  <a:srgbClr val="FFFFFF"/>
                </a:solidFill>
              </a:defRPr>
            </a:lvl6pPr>
            <a:lvl7pPr lvl="6" rtl="0">
              <a:spcBef>
                <a:spcPts val="0"/>
              </a:spcBef>
              <a:spcAft>
                <a:spcPts val="0"/>
              </a:spcAft>
              <a:buNone/>
              <a:defRPr sz="2400">
                <a:solidFill>
                  <a:srgbClr val="FFFFFF"/>
                </a:solidFill>
              </a:defRPr>
            </a:lvl7pPr>
            <a:lvl8pPr lvl="7" rtl="0">
              <a:spcBef>
                <a:spcPts val="0"/>
              </a:spcBef>
              <a:spcAft>
                <a:spcPts val="0"/>
              </a:spcAft>
              <a:buNone/>
              <a:defRPr sz="2400">
                <a:solidFill>
                  <a:srgbClr val="FFFFFF"/>
                </a:solidFill>
              </a:defRPr>
            </a:lvl8pPr>
            <a:lvl9pPr lvl="8" rtl="0">
              <a:spcBef>
                <a:spcPts val="0"/>
              </a:spcBef>
              <a:spcAft>
                <a:spcPts val="0"/>
              </a:spcAft>
              <a:buNone/>
              <a:defRPr sz="2400">
                <a:solidFill>
                  <a:srgbClr val="FFFFFF"/>
                </a:solidFill>
              </a:defRPr>
            </a:lvl9pPr>
          </a:lstStyle>
          <a:p/>
        </p:txBody>
      </p:sp>
      <p:pic>
        <p:nvPicPr>
          <p:cNvPr id="80" name="Google Shape;80;p19"/>
          <p:cNvPicPr preferRelativeResize="0"/>
          <p:nvPr/>
        </p:nvPicPr>
        <p:blipFill rotWithShape="1">
          <a:blip r:embed="rId2">
            <a:alphaModFix/>
          </a:blip>
          <a:srcRect b="61602" l="2839" r="46904" t="-1813"/>
          <a:stretch/>
        </p:blipFill>
        <p:spPr>
          <a:xfrm flipH="1" rot="10800000">
            <a:off x="3810001" y="4"/>
            <a:ext cx="5334000" cy="4267196"/>
          </a:xfrm>
          <a:prstGeom prst="rect">
            <a:avLst/>
          </a:prstGeom>
          <a:noFill/>
          <a:ln>
            <a:noFill/>
          </a:ln>
        </p:spPr>
      </p:pic>
      <p:pic>
        <p:nvPicPr>
          <p:cNvPr id="81" name="Google Shape;81;p19"/>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rner Blob – Green – Light">
  <p:cSld name="BLANK_3_1_1_1_1_2_1_1_1_1_1_1_1_1_1_1_1_1_1_1_1_1_1_1_1_1_2_1_1">
    <p:bg>
      <p:bgPr>
        <a:solidFill>
          <a:srgbClr val="FFFFFF"/>
        </a:solidFill>
      </p:bgPr>
    </p:bg>
    <p:spTree>
      <p:nvGrpSpPr>
        <p:cNvPr id="869" name="Shape 869"/>
        <p:cNvGrpSpPr/>
        <p:nvPr/>
      </p:nvGrpSpPr>
      <p:grpSpPr>
        <a:xfrm>
          <a:off x="0" y="0"/>
          <a:ext cx="0" cy="0"/>
          <a:chOff x="0" y="0"/>
          <a:chExt cx="0" cy="0"/>
        </a:xfrm>
      </p:grpSpPr>
      <p:sp>
        <p:nvSpPr>
          <p:cNvPr id="870" name="Google Shape;870;p183"/>
          <p:cNvSpPr txBox="1"/>
          <p:nvPr>
            <p:ph type="title"/>
          </p:nvPr>
        </p:nvSpPr>
        <p:spPr>
          <a:xfrm>
            <a:off x="584975" y="349214"/>
            <a:ext cx="5013900" cy="6360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p:txBody>
      </p:sp>
      <p:pic>
        <p:nvPicPr>
          <p:cNvPr id="871" name="Google Shape;871;p183"/>
          <p:cNvPicPr preferRelativeResize="0"/>
          <p:nvPr/>
        </p:nvPicPr>
        <p:blipFill rotWithShape="1">
          <a:blip r:embed="rId2">
            <a:alphaModFix/>
          </a:blip>
          <a:srcRect b="54085" l="2005" r="31575" t="-96"/>
          <a:stretch/>
        </p:blipFill>
        <p:spPr>
          <a:xfrm flipH="1" rot="10800000">
            <a:off x="5924550" y="-1"/>
            <a:ext cx="3219453" cy="2408598"/>
          </a:xfrm>
          <a:prstGeom prst="rect">
            <a:avLst/>
          </a:prstGeom>
          <a:noFill/>
          <a:ln>
            <a:noFill/>
          </a:ln>
        </p:spPr>
      </p:pic>
      <p:pic>
        <p:nvPicPr>
          <p:cNvPr id="872" name="Google Shape;872;p183"/>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rner Blob – Yellow – Light">
  <p:cSld name="BLANK_3_1_1_1_1_2_1_1_1_1_1_1_1_1_1_1_1_1_1_1_1_1_1_1_1_1_2_1_1_2">
    <p:bg>
      <p:bgPr>
        <a:solidFill>
          <a:srgbClr val="FFFFFF"/>
        </a:solidFill>
      </p:bgPr>
    </p:bg>
    <p:spTree>
      <p:nvGrpSpPr>
        <p:cNvPr id="873" name="Shape 873"/>
        <p:cNvGrpSpPr/>
        <p:nvPr/>
      </p:nvGrpSpPr>
      <p:grpSpPr>
        <a:xfrm>
          <a:off x="0" y="0"/>
          <a:ext cx="0" cy="0"/>
          <a:chOff x="0" y="0"/>
          <a:chExt cx="0" cy="0"/>
        </a:xfrm>
      </p:grpSpPr>
      <p:sp>
        <p:nvSpPr>
          <p:cNvPr id="874" name="Google Shape;874;p184"/>
          <p:cNvSpPr txBox="1"/>
          <p:nvPr>
            <p:ph type="title"/>
          </p:nvPr>
        </p:nvSpPr>
        <p:spPr>
          <a:xfrm>
            <a:off x="584975" y="349214"/>
            <a:ext cx="5013900" cy="6360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p:txBody>
      </p:sp>
      <p:pic>
        <p:nvPicPr>
          <p:cNvPr id="875" name="Google Shape;875;p184"/>
          <p:cNvPicPr preferRelativeResize="0"/>
          <p:nvPr/>
        </p:nvPicPr>
        <p:blipFill>
          <a:blip r:embed="rId2">
            <a:alphaModFix/>
          </a:blip>
          <a:stretch>
            <a:fillRect/>
          </a:stretch>
        </p:blipFill>
        <p:spPr>
          <a:xfrm>
            <a:off x="8441728" y="4422125"/>
            <a:ext cx="585216" cy="614477"/>
          </a:xfrm>
          <a:prstGeom prst="rect">
            <a:avLst/>
          </a:prstGeom>
          <a:noFill/>
          <a:ln>
            <a:noFill/>
          </a:ln>
        </p:spPr>
      </p:pic>
      <p:pic>
        <p:nvPicPr>
          <p:cNvPr id="876" name="Google Shape;876;p184"/>
          <p:cNvPicPr preferRelativeResize="0"/>
          <p:nvPr/>
        </p:nvPicPr>
        <p:blipFill rotWithShape="1">
          <a:blip r:embed="rId3">
            <a:alphaModFix/>
          </a:blip>
          <a:srcRect b="49945" l="-1218" r="19471" t="-10965"/>
          <a:stretch/>
        </p:blipFill>
        <p:spPr>
          <a:xfrm flipH="1" rot="10800000">
            <a:off x="5676900" y="-3"/>
            <a:ext cx="3486002" cy="2324103"/>
          </a:xfrm>
          <a:prstGeom prst="rect">
            <a:avLst/>
          </a:prstGeom>
          <a:noFill/>
          <a:ln>
            <a:noFill/>
          </a:ln>
        </p:spPr>
      </p:pic>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rner Blob – Yellow – Dark">
  <p:cSld name="BLANK_3_1_1_1_1_2_1_1_1_1_1_1_1_1_1_1_1_1_1_1_1_1_1_1_1_1_2_1_1_2_1">
    <p:bg>
      <p:bgPr>
        <a:solidFill>
          <a:srgbClr val="2D3E50"/>
        </a:solidFill>
      </p:bgPr>
    </p:bg>
    <p:spTree>
      <p:nvGrpSpPr>
        <p:cNvPr id="877" name="Shape 877"/>
        <p:cNvGrpSpPr/>
        <p:nvPr/>
      </p:nvGrpSpPr>
      <p:grpSpPr>
        <a:xfrm>
          <a:off x="0" y="0"/>
          <a:ext cx="0" cy="0"/>
          <a:chOff x="0" y="0"/>
          <a:chExt cx="0" cy="0"/>
        </a:xfrm>
      </p:grpSpPr>
      <p:sp>
        <p:nvSpPr>
          <p:cNvPr id="878" name="Google Shape;878;p185"/>
          <p:cNvSpPr txBox="1"/>
          <p:nvPr>
            <p:ph type="title"/>
          </p:nvPr>
        </p:nvSpPr>
        <p:spPr>
          <a:xfrm>
            <a:off x="584975" y="349214"/>
            <a:ext cx="5013900" cy="6360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pic>
        <p:nvPicPr>
          <p:cNvPr id="879" name="Google Shape;879;p185"/>
          <p:cNvPicPr preferRelativeResize="0"/>
          <p:nvPr/>
        </p:nvPicPr>
        <p:blipFill rotWithShape="1">
          <a:blip r:embed="rId2">
            <a:alphaModFix/>
          </a:blip>
          <a:srcRect b="49945" l="-1218" r="19471" t="-10965"/>
          <a:stretch/>
        </p:blipFill>
        <p:spPr>
          <a:xfrm flipH="1" rot="10800000">
            <a:off x="5676900" y="-3"/>
            <a:ext cx="3486002" cy="2324103"/>
          </a:xfrm>
          <a:prstGeom prst="rect">
            <a:avLst/>
          </a:prstGeom>
          <a:noFill/>
          <a:ln>
            <a:noFill/>
          </a:ln>
        </p:spPr>
      </p:pic>
      <p:pic>
        <p:nvPicPr>
          <p:cNvPr id="880" name="Google Shape;880;p185"/>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rner Blob – Green – Dark">
  <p:cSld name="BLANK_3_1_1_1_1_2_1_1_1_1_1_1_1_1_1_1_1_1_1_1_1_1_1_1_1_1_2_1_1_1">
    <p:bg>
      <p:bgPr>
        <a:solidFill>
          <a:srgbClr val="2D3E50"/>
        </a:solidFill>
      </p:bgPr>
    </p:bg>
    <p:spTree>
      <p:nvGrpSpPr>
        <p:cNvPr id="881" name="Shape 881"/>
        <p:cNvGrpSpPr/>
        <p:nvPr/>
      </p:nvGrpSpPr>
      <p:grpSpPr>
        <a:xfrm>
          <a:off x="0" y="0"/>
          <a:ext cx="0" cy="0"/>
          <a:chOff x="0" y="0"/>
          <a:chExt cx="0" cy="0"/>
        </a:xfrm>
      </p:grpSpPr>
      <p:sp>
        <p:nvSpPr>
          <p:cNvPr id="882" name="Google Shape;882;p186"/>
          <p:cNvSpPr txBox="1"/>
          <p:nvPr>
            <p:ph type="title"/>
          </p:nvPr>
        </p:nvSpPr>
        <p:spPr>
          <a:xfrm>
            <a:off x="584975" y="349214"/>
            <a:ext cx="5013900" cy="6360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pic>
        <p:nvPicPr>
          <p:cNvPr id="883" name="Google Shape;883;p186"/>
          <p:cNvPicPr preferRelativeResize="0"/>
          <p:nvPr/>
        </p:nvPicPr>
        <p:blipFill rotWithShape="1">
          <a:blip r:embed="rId2">
            <a:alphaModFix/>
          </a:blip>
          <a:srcRect b="54085" l="2005" r="31575" t="-96"/>
          <a:stretch/>
        </p:blipFill>
        <p:spPr>
          <a:xfrm flipH="1" rot="10800000">
            <a:off x="5924550" y="-1"/>
            <a:ext cx="3219453" cy="2408598"/>
          </a:xfrm>
          <a:prstGeom prst="rect">
            <a:avLst/>
          </a:prstGeom>
          <a:noFill/>
          <a:ln>
            <a:noFill/>
          </a:ln>
        </p:spPr>
      </p:pic>
      <p:pic>
        <p:nvPicPr>
          <p:cNvPr id="884" name="Google Shape;884;p186"/>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raight Top - Light 1">
  <p:cSld name="BLANK_3_1_1_1_1_2_1_1_1_1_1_1_1_1_1_1_1_1_1_1_1_1_1_1_1_1_1_1_1_2">
    <p:bg>
      <p:bgPr>
        <a:solidFill>
          <a:srgbClr val="2D3E50"/>
        </a:solidFill>
      </p:bgPr>
    </p:bg>
    <p:spTree>
      <p:nvGrpSpPr>
        <p:cNvPr id="885" name="Shape 885"/>
        <p:cNvGrpSpPr/>
        <p:nvPr/>
      </p:nvGrpSpPr>
      <p:grpSpPr>
        <a:xfrm>
          <a:off x="0" y="0"/>
          <a:ext cx="0" cy="0"/>
          <a:chOff x="0" y="0"/>
          <a:chExt cx="0" cy="0"/>
        </a:xfrm>
      </p:grpSpPr>
      <p:sp>
        <p:nvSpPr>
          <p:cNvPr id="886" name="Google Shape;886;p187"/>
          <p:cNvSpPr/>
          <p:nvPr/>
        </p:nvSpPr>
        <p:spPr>
          <a:xfrm>
            <a:off x="0" y="0"/>
            <a:ext cx="9162900" cy="1742100"/>
          </a:xfrm>
          <a:prstGeom prst="rect">
            <a:avLst/>
          </a:prstGeom>
          <a:solidFill>
            <a:srgbClr val="F5F8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187"/>
          <p:cNvSpPr txBox="1"/>
          <p:nvPr>
            <p:ph type="title"/>
          </p:nvPr>
        </p:nvSpPr>
        <p:spPr>
          <a:xfrm>
            <a:off x="387900" y="763358"/>
            <a:ext cx="85260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3600">
                <a:solidFill>
                  <a:srgbClr val="2D3E50"/>
                </a:solidFill>
              </a:defRPr>
            </a:lvl1pPr>
            <a:lvl2pPr lvl="1" rtl="0">
              <a:spcBef>
                <a:spcPts val="0"/>
              </a:spcBef>
              <a:spcAft>
                <a:spcPts val="0"/>
              </a:spcAft>
              <a:buNone/>
              <a:defRPr sz="3600">
                <a:solidFill>
                  <a:srgbClr val="2D3E50"/>
                </a:solidFill>
              </a:defRPr>
            </a:lvl2pPr>
            <a:lvl3pPr lvl="2" rtl="0">
              <a:spcBef>
                <a:spcPts val="0"/>
              </a:spcBef>
              <a:spcAft>
                <a:spcPts val="0"/>
              </a:spcAft>
              <a:buNone/>
              <a:defRPr sz="3600">
                <a:solidFill>
                  <a:srgbClr val="2D3E50"/>
                </a:solidFill>
              </a:defRPr>
            </a:lvl3pPr>
            <a:lvl4pPr lvl="3" rtl="0">
              <a:spcBef>
                <a:spcPts val="0"/>
              </a:spcBef>
              <a:spcAft>
                <a:spcPts val="0"/>
              </a:spcAft>
              <a:buNone/>
              <a:defRPr sz="3600">
                <a:solidFill>
                  <a:srgbClr val="2D3E50"/>
                </a:solidFill>
              </a:defRPr>
            </a:lvl4pPr>
            <a:lvl5pPr lvl="4" rtl="0">
              <a:spcBef>
                <a:spcPts val="0"/>
              </a:spcBef>
              <a:spcAft>
                <a:spcPts val="0"/>
              </a:spcAft>
              <a:buNone/>
              <a:defRPr sz="3600">
                <a:solidFill>
                  <a:srgbClr val="2D3E50"/>
                </a:solidFill>
              </a:defRPr>
            </a:lvl5pPr>
            <a:lvl6pPr lvl="5" rtl="0">
              <a:spcBef>
                <a:spcPts val="0"/>
              </a:spcBef>
              <a:spcAft>
                <a:spcPts val="0"/>
              </a:spcAft>
              <a:buNone/>
              <a:defRPr sz="3600">
                <a:solidFill>
                  <a:srgbClr val="2D3E50"/>
                </a:solidFill>
              </a:defRPr>
            </a:lvl6pPr>
            <a:lvl7pPr lvl="6" rtl="0">
              <a:spcBef>
                <a:spcPts val="0"/>
              </a:spcBef>
              <a:spcAft>
                <a:spcPts val="0"/>
              </a:spcAft>
              <a:buNone/>
              <a:defRPr sz="3600">
                <a:solidFill>
                  <a:srgbClr val="2D3E50"/>
                </a:solidFill>
              </a:defRPr>
            </a:lvl7pPr>
            <a:lvl8pPr lvl="7" rtl="0">
              <a:spcBef>
                <a:spcPts val="0"/>
              </a:spcBef>
              <a:spcAft>
                <a:spcPts val="0"/>
              </a:spcAft>
              <a:buNone/>
              <a:defRPr sz="3600">
                <a:solidFill>
                  <a:srgbClr val="2D3E50"/>
                </a:solidFill>
              </a:defRPr>
            </a:lvl8pPr>
            <a:lvl9pPr lvl="8" rtl="0">
              <a:spcBef>
                <a:spcPts val="0"/>
              </a:spcBef>
              <a:spcAft>
                <a:spcPts val="0"/>
              </a:spcAft>
              <a:buNone/>
              <a:defRPr sz="3600">
                <a:solidFill>
                  <a:srgbClr val="2D3E50"/>
                </a:solidFill>
              </a:defRPr>
            </a:lvl9pPr>
          </a:lstStyle>
          <a:p/>
        </p:txBody>
      </p:sp>
      <p:pic>
        <p:nvPicPr>
          <p:cNvPr id="888" name="Google Shape;888;p187"/>
          <p:cNvPicPr preferRelativeResize="0"/>
          <p:nvPr/>
        </p:nvPicPr>
        <p:blipFill>
          <a:blip r:embed="rId2">
            <a:alphaModFix/>
          </a:blip>
          <a:stretch>
            <a:fillRect/>
          </a:stretch>
        </p:blipFill>
        <p:spPr>
          <a:xfrm>
            <a:off x="8440228" y="4420971"/>
            <a:ext cx="585216" cy="624230"/>
          </a:xfrm>
          <a:prstGeom prst="rect">
            <a:avLst/>
          </a:prstGeom>
          <a:noFill/>
          <a:ln>
            <a:noFill/>
          </a:ln>
        </p:spPr>
      </p:pic>
      <p:pic>
        <p:nvPicPr>
          <p:cNvPr id="889" name="Google Shape;889;p187"/>
          <p:cNvPicPr preferRelativeResize="0"/>
          <p:nvPr/>
        </p:nvPicPr>
        <p:blipFill rotWithShape="1">
          <a:blip r:embed="rId3">
            <a:alphaModFix/>
          </a:blip>
          <a:srcRect b="-17099" l="-26177" r="8100" t="48564"/>
          <a:stretch/>
        </p:blipFill>
        <p:spPr>
          <a:xfrm>
            <a:off x="5542465" y="-15771"/>
            <a:ext cx="3613575" cy="2355325"/>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Screen - Curved - Dark">
  <p:cSld name="BLANK_3_1_1_1_1_2_1_1_1_1_1_1_1_1_1_1_1_1_1_1_1_1_1_1_1_1_1_1_1_1_1_1_1">
    <p:bg>
      <p:bgPr>
        <a:solidFill>
          <a:srgbClr val="2D3E50"/>
        </a:solidFill>
      </p:bgPr>
    </p:bg>
    <p:spTree>
      <p:nvGrpSpPr>
        <p:cNvPr id="890" name="Shape 890"/>
        <p:cNvGrpSpPr/>
        <p:nvPr/>
      </p:nvGrpSpPr>
      <p:grpSpPr>
        <a:xfrm>
          <a:off x="0" y="0"/>
          <a:ext cx="0" cy="0"/>
          <a:chOff x="0" y="0"/>
          <a:chExt cx="0" cy="0"/>
        </a:xfrm>
      </p:grpSpPr>
      <p:sp>
        <p:nvSpPr>
          <p:cNvPr id="891" name="Google Shape;891;p188"/>
          <p:cNvSpPr txBox="1"/>
          <p:nvPr>
            <p:ph type="title"/>
          </p:nvPr>
        </p:nvSpPr>
        <p:spPr>
          <a:xfrm>
            <a:off x="502200" y="445025"/>
            <a:ext cx="37515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892" name="Google Shape;892;p188"/>
          <p:cNvSpPr txBox="1"/>
          <p:nvPr>
            <p:ph idx="1" type="subTitle"/>
          </p:nvPr>
        </p:nvSpPr>
        <p:spPr>
          <a:xfrm>
            <a:off x="520325" y="1731321"/>
            <a:ext cx="3603900" cy="23289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solidFill>
                  <a:srgbClr val="FFFFFF"/>
                </a:solidFill>
              </a:defRPr>
            </a:lvl1pPr>
            <a:lvl2pPr lvl="1" rtl="0">
              <a:spcBef>
                <a:spcPts val="1600"/>
              </a:spcBef>
              <a:spcAft>
                <a:spcPts val="0"/>
              </a:spcAft>
              <a:buNone/>
              <a:defRPr>
                <a:solidFill>
                  <a:srgbClr val="FFFFFF"/>
                </a:solidFill>
              </a:defRPr>
            </a:lvl2pPr>
            <a:lvl3pPr lvl="2" rtl="0">
              <a:spcBef>
                <a:spcPts val="1600"/>
              </a:spcBef>
              <a:spcAft>
                <a:spcPts val="0"/>
              </a:spcAft>
              <a:buNone/>
              <a:defRPr>
                <a:solidFill>
                  <a:srgbClr val="FFFFFF"/>
                </a:solidFill>
              </a:defRPr>
            </a:lvl3pPr>
            <a:lvl4pPr lvl="3" rtl="0">
              <a:spcBef>
                <a:spcPts val="1600"/>
              </a:spcBef>
              <a:spcAft>
                <a:spcPts val="0"/>
              </a:spcAft>
              <a:buNone/>
              <a:defRPr>
                <a:solidFill>
                  <a:srgbClr val="FFFFFF"/>
                </a:solidFill>
              </a:defRPr>
            </a:lvl4pPr>
            <a:lvl5pPr lvl="4" rtl="0">
              <a:spcBef>
                <a:spcPts val="1600"/>
              </a:spcBef>
              <a:spcAft>
                <a:spcPts val="0"/>
              </a:spcAft>
              <a:buNone/>
              <a:defRPr>
                <a:solidFill>
                  <a:srgbClr val="FFFFFF"/>
                </a:solidFill>
              </a:defRPr>
            </a:lvl5pPr>
            <a:lvl6pPr lvl="5" rtl="0">
              <a:spcBef>
                <a:spcPts val="1600"/>
              </a:spcBef>
              <a:spcAft>
                <a:spcPts val="0"/>
              </a:spcAft>
              <a:buNone/>
              <a:defRPr>
                <a:solidFill>
                  <a:srgbClr val="FFFFFF"/>
                </a:solidFill>
              </a:defRPr>
            </a:lvl6pPr>
            <a:lvl7pPr lvl="6" rtl="0">
              <a:spcBef>
                <a:spcPts val="1600"/>
              </a:spcBef>
              <a:spcAft>
                <a:spcPts val="0"/>
              </a:spcAft>
              <a:buNone/>
              <a:defRPr>
                <a:solidFill>
                  <a:srgbClr val="FFFFFF"/>
                </a:solidFill>
              </a:defRPr>
            </a:lvl7pPr>
            <a:lvl8pPr lvl="7" rtl="0">
              <a:spcBef>
                <a:spcPts val="1600"/>
              </a:spcBef>
              <a:spcAft>
                <a:spcPts val="0"/>
              </a:spcAft>
              <a:buNone/>
              <a:defRPr>
                <a:solidFill>
                  <a:srgbClr val="FFFFFF"/>
                </a:solidFill>
              </a:defRPr>
            </a:lvl8pPr>
            <a:lvl9pPr lvl="8" rtl="0">
              <a:spcBef>
                <a:spcPts val="1600"/>
              </a:spcBef>
              <a:spcAft>
                <a:spcPts val="1600"/>
              </a:spcAft>
              <a:buNone/>
              <a:defRPr>
                <a:solidFill>
                  <a:srgbClr val="FFFFFF"/>
                </a:solidFill>
              </a:defRPr>
            </a:lvl9pPr>
          </a:lstStyle>
          <a:p/>
        </p:txBody>
      </p:sp>
      <p:sp>
        <p:nvSpPr>
          <p:cNvPr id="893" name="Google Shape;893;p188"/>
          <p:cNvSpPr/>
          <p:nvPr/>
        </p:nvSpPr>
        <p:spPr>
          <a:xfrm>
            <a:off x="5697575" y="14"/>
            <a:ext cx="3446400" cy="5154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94" name="Google Shape;894;p188"/>
          <p:cNvPicPr preferRelativeResize="0"/>
          <p:nvPr/>
        </p:nvPicPr>
        <p:blipFill rotWithShape="1">
          <a:blip r:embed="rId2">
            <a:alphaModFix/>
          </a:blip>
          <a:srcRect b="7944" l="1406" r="2899" t="24954"/>
          <a:stretch/>
        </p:blipFill>
        <p:spPr>
          <a:xfrm rot="5400000">
            <a:off x="2760659" y="1758014"/>
            <a:ext cx="5154581" cy="1638549"/>
          </a:xfrm>
          <a:prstGeom prst="rect">
            <a:avLst/>
          </a:prstGeom>
          <a:noFill/>
          <a:ln>
            <a:noFill/>
          </a:ln>
        </p:spPr>
      </p:pic>
      <p:pic>
        <p:nvPicPr>
          <p:cNvPr id="895" name="Google Shape;895;p188"/>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rved Top Bar - Light">
  <p:cSld name="BLANK_3_1_1_1_1_2_1_1_1_1_1_1_1_1_1_1_1_1_1_1_1_1_1_1_1_1_1_1_1_1_1_1_1_1_1">
    <p:bg>
      <p:bgPr>
        <a:solidFill>
          <a:srgbClr val="F5F8FA"/>
        </a:solidFill>
      </p:bgPr>
    </p:bg>
    <p:spTree>
      <p:nvGrpSpPr>
        <p:cNvPr id="896" name="Shape 896"/>
        <p:cNvGrpSpPr/>
        <p:nvPr/>
      </p:nvGrpSpPr>
      <p:grpSpPr>
        <a:xfrm>
          <a:off x="0" y="0"/>
          <a:ext cx="0" cy="0"/>
          <a:chOff x="0" y="0"/>
          <a:chExt cx="0" cy="0"/>
        </a:xfrm>
      </p:grpSpPr>
      <p:pic>
        <p:nvPicPr>
          <p:cNvPr id="897" name="Google Shape;897;p189"/>
          <p:cNvPicPr preferRelativeResize="0"/>
          <p:nvPr/>
        </p:nvPicPr>
        <p:blipFill rotWithShape="1">
          <a:blip r:embed="rId2">
            <a:alphaModFix/>
          </a:blip>
          <a:srcRect b="26220" l="0" r="0" t="10198"/>
          <a:stretch/>
        </p:blipFill>
        <p:spPr>
          <a:xfrm>
            <a:off x="0" y="0"/>
            <a:ext cx="9144000" cy="2400300"/>
          </a:xfrm>
          <a:prstGeom prst="rect">
            <a:avLst/>
          </a:prstGeom>
          <a:noFill/>
          <a:ln>
            <a:noFill/>
          </a:ln>
        </p:spPr>
      </p:pic>
      <p:sp>
        <p:nvSpPr>
          <p:cNvPr id="898" name="Google Shape;898;p189"/>
          <p:cNvSpPr txBox="1"/>
          <p:nvPr>
            <p:ph type="title"/>
          </p:nvPr>
        </p:nvSpPr>
        <p:spPr>
          <a:xfrm>
            <a:off x="311700" y="375100"/>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800">
                <a:solidFill>
                  <a:srgbClr val="2D3E50"/>
                </a:solidFill>
              </a:defRPr>
            </a:lvl1pPr>
            <a:lvl2pPr lvl="1" rtl="0" algn="ctr">
              <a:spcBef>
                <a:spcPts val="0"/>
              </a:spcBef>
              <a:spcAft>
                <a:spcPts val="0"/>
              </a:spcAft>
              <a:buNone/>
              <a:defRPr sz="3800">
                <a:solidFill>
                  <a:srgbClr val="2D3E50"/>
                </a:solidFill>
              </a:defRPr>
            </a:lvl2pPr>
            <a:lvl3pPr lvl="2" rtl="0" algn="ctr">
              <a:spcBef>
                <a:spcPts val="0"/>
              </a:spcBef>
              <a:spcAft>
                <a:spcPts val="0"/>
              </a:spcAft>
              <a:buNone/>
              <a:defRPr sz="3800">
                <a:solidFill>
                  <a:srgbClr val="2D3E50"/>
                </a:solidFill>
              </a:defRPr>
            </a:lvl3pPr>
            <a:lvl4pPr lvl="3" rtl="0" algn="ctr">
              <a:spcBef>
                <a:spcPts val="0"/>
              </a:spcBef>
              <a:spcAft>
                <a:spcPts val="0"/>
              </a:spcAft>
              <a:buNone/>
              <a:defRPr sz="3800">
                <a:solidFill>
                  <a:srgbClr val="2D3E50"/>
                </a:solidFill>
              </a:defRPr>
            </a:lvl4pPr>
            <a:lvl5pPr lvl="4" rtl="0" algn="ctr">
              <a:spcBef>
                <a:spcPts val="0"/>
              </a:spcBef>
              <a:spcAft>
                <a:spcPts val="0"/>
              </a:spcAft>
              <a:buNone/>
              <a:defRPr sz="3800">
                <a:solidFill>
                  <a:srgbClr val="2D3E50"/>
                </a:solidFill>
              </a:defRPr>
            </a:lvl5pPr>
            <a:lvl6pPr lvl="5" rtl="0" algn="ctr">
              <a:spcBef>
                <a:spcPts val="0"/>
              </a:spcBef>
              <a:spcAft>
                <a:spcPts val="0"/>
              </a:spcAft>
              <a:buNone/>
              <a:defRPr sz="3800">
                <a:solidFill>
                  <a:srgbClr val="2D3E50"/>
                </a:solidFill>
              </a:defRPr>
            </a:lvl6pPr>
            <a:lvl7pPr lvl="6" rtl="0" algn="ctr">
              <a:spcBef>
                <a:spcPts val="0"/>
              </a:spcBef>
              <a:spcAft>
                <a:spcPts val="0"/>
              </a:spcAft>
              <a:buNone/>
              <a:defRPr sz="3800">
                <a:solidFill>
                  <a:srgbClr val="2D3E50"/>
                </a:solidFill>
              </a:defRPr>
            </a:lvl7pPr>
            <a:lvl8pPr lvl="7" rtl="0" algn="ctr">
              <a:spcBef>
                <a:spcPts val="0"/>
              </a:spcBef>
              <a:spcAft>
                <a:spcPts val="0"/>
              </a:spcAft>
              <a:buNone/>
              <a:defRPr sz="3800">
                <a:solidFill>
                  <a:srgbClr val="2D3E50"/>
                </a:solidFill>
              </a:defRPr>
            </a:lvl8pPr>
            <a:lvl9pPr lvl="8" rtl="0" algn="ctr">
              <a:spcBef>
                <a:spcPts val="0"/>
              </a:spcBef>
              <a:spcAft>
                <a:spcPts val="0"/>
              </a:spcAft>
              <a:buNone/>
              <a:defRPr sz="3800">
                <a:solidFill>
                  <a:srgbClr val="2D3E50"/>
                </a:solidFill>
              </a:defRPr>
            </a:lvl9pPr>
          </a:lstStyle>
          <a:p/>
        </p:txBody>
      </p:sp>
      <p:sp>
        <p:nvSpPr>
          <p:cNvPr id="899" name="Google Shape;899;p189"/>
          <p:cNvSpPr txBox="1"/>
          <p:nvPr>
            <p:ph idx="2" type="title"/>
          </p:nvPr>
        </p:nvSpPr>
        <p:spPr>
          <a:xfrm>
            <a:off x="311700" y="104597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rgbClr val="2D3E50"/>
                </a:solidFill>
              </a:defRPr>
            </a:lvl1pPr>
            <a:lvl2pPr lvl="1" rtl="0" algn="ctr">
              <a:spcBef>
                <a:spcPts val="0"/>
              </a:spcBef>
              <a:spcAft>
                <a:spcPts val="0"/>
              </a:spcAft>
              <a:buNone/>
              <a:defRPr sz="1600">
                <a:solidFill>
                  <a:srgbClr val="2D3E50"/>
                </a:solidFill>
              </a:defRPr>
            </a:lvl2pPr>
            <a:lvl3pPr lvl="2" rtl="0" algn="ctr">
              <a:spcBef>
                <a:spcPts val="0"/>
              </a:spcBef>
              <a:spcAft>
                <a:spcPts val="0"/>
              </a:spcAft>
              <a:buNone/>
              <a:defRPr sz="1600">
                <a:solidFill>
                  <a:srgbClr val="2D3E50"/>
                </a:solidFill>
              </a:defRPr>
            </a:lvl3pPr>
            <a:lvl4pPr lvl="3" rtl="0" algn="ctr">
              <a:spcBef>
                <a:spcPts val="0"/>
              </a:spcBef>
              <a:spcAft>
                <a:spcPts val="0"/>
              </a:spcAft>
              <a:buNone/>
              <a:defRPr sz="1600">
                <a:solidFill>
                  <a:srgbClr val="2D3E50"/>
                </a:solidFill>
              </a:defRPr>
            </a:lvl4pPr>
            <a:lvl5pPr lvl="4" rtl="0" algn="ctr">
              <a:spcBef>
                <a:spcPts val="0"/>
              </a:spcBef>
              <a:spcAft>
                <a:spcPts val="0"/>
              </a:spcAft>
              <a:buNone/>
              <a:defRPr sz="1600">
                <a:solidFill>
                  <a:srgbClr val="2D3E50"/>
                </a:solidFill>
              </a:defRPr>
            </a:lvl5pPr>
            <a:lvl6pPr lvl="5" rtl="0" algn="ctr">
              <a:spcBef>
                <a:spcPts val="0"/>
              </a:spcBef>
              <a:spcAft>
                <a:spcPts val="0"/>
              </a:spcAft>
              <a:buNone/>
              <a:defRPr sz="1600">
                <a:solidFill>
                  <a:srgbClr val="2D3E50"/>
                </a:solidFill>
              </a:defRPr>
            </a:lvl6pPr>
            <a:lvl7pPr lvl="6" rtl="0" algn="ctr">
              <a:spcBef>
                <a:spcPts val="0"/>
              </a:spcBef>
              <a:spcAft>
                <a:spcPts val="0"/>
              </a:spcAft>
              <a:buNone/>
              <a:defRPr sz="1600">
                <a:solidFill>
                  <a:srgbClr val="2D3E50"/>
                </a:solidFill>
              </a:defRPr>
            </a:lvl7pPr>
            <a:lvl8pPr lvl="7" rtl="0" algn="ctr">
              <a:spcBef>
                <a:spcPts val="0"/>
              </a:spcBef>
              <a:spcAft>
                <a:spcPts val="0"/>
              </a:spcAft>
              <a:buNone/>
              <a:defRPr sz="1600">
                <a:solidFill>
                  <a:srgbClr val="2D3E50"/>
                </a:solidFill>
              </a:defRPr>
            </a:lvl8pPr>
            <a:lvl9pPr lvl="8" rtl="0" algn="ctr">
              <a:spcBef>
                <a:spcPts val="0"/>
              </a:spcBef>
              <a:spcAft>
                <a:spcPts val="0"/>
              </a:spcAft>
              <a:buNone/>
              <a:defRPr sz="1600">
                <a:solidFill>
                  <a:srgbClr val="2D3E50"/>
                </a:solidFill>
              </a:defRPr>
            </a:lvl9pPr>
          </a:lstStyle>
          <a:p/>
        </p:txBody>
      </p:sp>
      <p:pic>
        <p:nvPicPr>
          <p:cNvPr id="900" name="Google Shape;900;p189"/>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rved Bar - Light">
  <p:cSld name="BLANK_3_1_1_1_1_2_1_1_1_1_1_1_1_1_1_1_1_1_1_1_1_1_1_1_1_1_1_1_1_1_1_1_1_1_1_1_1">
    <p:bg>
      <p:bgPr>
        <a:solidFill>
          <a:srgbClr val="FFFFFF"/>
        </a:solidFill>
      </p:bgPr>
    </p:bg>
    <p:spTree>
      <p:nvGrpSpPr>
        <p:cNvPr id="901" name="Shape 901"/>
        <p:cNvGrpSpPr/>
        <p:nvPr/>
      </p:nvGrpSpPr>
      <p:grpSpPr>
        <a:xfrm>
          <a:off x="0" y="0"/>
          <a:ext cx="0" cy="0"/>
          <a:chOff x="0" y="0"/>
          <a:chExt cx="0" cy="0"/>
        </a:xfrm>
      </p:grpSpPr>
      <p:pic>
        <p:nvPicPr>
          <p:cNvPr id="902" name="Google Shape;902;p190"/>
          <p:cNvPicPr preferRelativeResize="0"/>
          <p:nvPr/>
        </p:nvPicPr>
        <p:blipFill rotWithShape="1">
          <a:blip r:embed="rId2">
            <a:alphaModFix/>
          </a:blip>
          <a:srcRect b="0" l="0" r="0" t="51545"/>
          <a:stretch/>
        </p:blipFill>
        <p:spPr>
          <a:xfrm>
            <a:off x="0" y="2651299"/>
            <a:ext cx="9144001" cy="2492147"/>
          </a:xfrm>
          <a:prstGeom prst="rect">
            <a:avLst/>
          </a:prstGeom>
          <a:noFill/>
          <a:ln>
            <a:noFill/>
          </a:ln>
        </p:spPr>
      </p:pic>
      <p:sp>
        <p:nvSpPr>
          <p:cNvPr id="903" name="Google Shape;903;p190"/>
          <p:cNvSpPr txBox="1"/>
          <p:nvPr>
            <p:ph type="title"/>
          </p:nvPr>
        </p:nvSpPr>
        <p:spPr>
          <a:xfrm>
            <a:off x="311700" y="3688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solidFill>
                  <a:srgbClr val="2D3E50"/>
                </a:solidFill>
              </a:defRPr>
            </a:lvl1pPr>
            <a:lvl2pPr lvl="1" rtl="0" algn="ctr">
              <a:spcBef>
                <a:spcPts val="0"/>
              </a:spcBef>
              <a:spcAft>
                <a:spcPts val="0"/>
              </a:spcAft>
              <a:buNone/>
              <a:defRPr>
                <a:solidFill>
                  <a:srgbClr val="2D3E50"/>
                </a:solidFill>
              </a:defRPr>
            </a:lvl2pPr>
            <a:lvl3pPr lvl="2" rtl="0" algn="ctr">
              <a:spcBef>
                <a:spcPts val="0"/>
              </a:spcBef>
              <a:spcAft>
                <a:spcPts val="0"/>
              </a:spcAft>
              <a:buNone/>
              <a:defRPr>
                <a:solidFill>
                  <a:srgbClr val="2D3E50"/>
                </a:solidFill>
              </a:defRPr>
            </a:lvl3pPr>
            <a:lvl4pPr lvl="3" rtl="0" algn="ctr">
              <a:spcBef>
                <a:spcPts val="0"/>
              </a:spcBef>
              <a:spcAft>
                <a:spcPts val="0"/>
              </a:spcAft>
              <a:buNone/>
              <a:defRPr>
                <a:solidFill>
                  <a:srgbClr val="2D3E50"/>
                </a:solidFill>
              </a:defRPr>
            </a:lvl4pPr>
            <a:lvl5pPr lvl="4" rtl="0" algn="ctr">
              <a:spcBef>
                <a:spcPts val="0"/>
              </a:spcBef>
              <a:spcAft>
                <a:spcPts val="0"/>
              </a:spcAft>
              <a:buNone/>
              <a:defRPr>
                <a:solidFill>
                  <a:srgbClr val="2D3E50"/>
                </a:solidFill>
              </a:defRPr>
            </a:lvl5pPr>
            <a:lvl6pPr lvl="5" rtl="0" algn="ctr">
              <a:spcBef>
                <a:spcPts val="0"/>
              </a:spcBef>
              <a:spcAft>
                <a:spcPts val="0"/>
              </a:spcAft>
              <a:buNone/>
              <a:defRPr>
                <a:solidFill>
                  <a:srgbClr val="2D3E50"/>
                </a:solidFill>
              </a:defRPr>
            </a:lvl6pPr>
            <a:lvl7pPr lvl="6" rtl="0" algn="ctr">
              <a:spcBef>
                <a:spcPts val="0"/>
              </a:spcBef>
              <a:spcAft>
                <a:spcPts val="0"/>
              </a:spcAft>
              <a:buNone/>
              <a:defRPr>
                <a:solidFill>
                  <a:srgbClr val="2D3E50"/>
                </a:solidFill>
              </a:defRPr>
            </a:lvl7pPr>
            <a:lvl8pPr lvl="7" rtl="0" algn="ctr">
              <a:spcBef>
                <a:spcPts val="0"/>
              </a:spcBef>
              <a:spcAft>
                <a:spcPts val="0"/>
              </a:spcAft>
              <a:buNone/>
              <a:defRPr>
                <a:solidFill>
                  <a:srgbClr val="2D3E50"/>
                </a:solidFill>
              </a:defRPr>
            </a:lvl8pPr>
            <a:lvl9pPr lvl="8" rtl="0" algn="ctr">
              <a:spcBef>
                <a:spcPts val="0"/>
              </a:spcBef>
              <a:spcAft>
                <a:spcPts val="0"/>
              </a:spcAft>
              <a:buNone/>
              <a:defRPr>
                <a:solidFill>
                  <a:srgbClr val="2D3E50"/>
                </a:solidFill>
              </a:defRPr>
            </a:lvl9pPr>
          </a:lstStyle>
          <a:p/>
        </p:txBody>
      </p:sp>
      <p:pic>
        <p:nvPicPr>
          <p:cNvPr id="904" name="Google Shape;904;p190"/>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rved Bar - Right - Orange">
  <p:cSld name="BLANK_3_1_1_1_1_2_1_1_1_1_1_1_1_1_1_1_1_1_1_1_1_1_1_1_1_1_1_1_1_1_1_1_1_1_1_1_1_1_1">
    <p:bg>
      <p:bgPr>
        <a:solidFill>
          <a:srgbClr val="FFFFFF"/>
        </a:solidFill>
      </p:bgPr>
    </p:bg>
    <p:spTree>
      <p:nvGrpSpPr>
        <p:cNvPr id="905" name="Shape 905"/>
        <p:cNvGrpSpPr/>
        <p:nvPr/>
      </p:nvGrpSpPr>
      <p:grpSpPr>
        <a:xfrm>
          <a:off x="0" y="0"/>
          <a:ext cx="0" cy="0"/>
          <a:chOff x="0" y="0"/>
          <a:chExt cx="0" cy="0"/>
        </a:xfrm>
      </p:grpSpPr>
      <p:pic>
        <p:nvPicPr>
          <p:cNvPr id="906" name="Google Shape;906;p191"/>
          <p:cNvPicPr preferRelativeResize="0"/>
          <p:nvPr/>
        </p:nvPicPr>
        <p:blipFill rotWithShape="1">
          <a:blip r:embed="rId2">
            <a:alphaModFix/>
          </a:blip>
          <a:srcRect b="31702" l="23087" r="3340" t="11524"/>
          <a:stretch/>
        </p:blipFill>
        <p:spPr>
          <a:xfrm flipH="1">
            <a:off x="3257550" y="0"/>
            <a:ext cx="5886450" cy="5168526"/>
          </a:xfrm>
          <a:prstGeom prst="rect">
            <a:avLst/>
          </a:prstGeom>
          <a:noFill/>
          <a:ln>
            <a:noFill/>
          </a:ln>
        </p:spPr>
      </p:pic>
      <p:sp>
        <p:nvSpPr>
          <p:cNvPr id="907" name="Google Shape;907;p191"/>
          <p:cNvSpPr txBox="1"/>
          <p:nvPr>
            <p:ph idx="1" type="subTitle"/>
          </p:nvPr>
        </p:nvSpPr>
        <p:spPr>
          <a:xfrm>
            <a:off x="784276" y="1959921"/>
            <a:ext cx="3603900" cy="23289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solidFill>
                  <a:srgbClr val="2D3E50"/>
                </a:solidFill>
              </a:defRPr>
            </a:lvl1pPr>
            <a:lvl2pPr lvl="1" rtl="0">
              <a:spcBef>
                <a:spcPts val="1600"/>
              </a:spcBef>
              <a:spcAft>
                <a:spcPts val="0"/>
              </a:spcAft>
              <a:buNone/>
              <a:defRPr>
                <a:solidFill>
                  <a:srgbClr val="2D3E50"/>
                </a:solidFill>
              </a:defRPr>
            </a:lvl2pPr>
            <a:lvl3pPr lvl="2" rtl="0">
              <a:spcBef>
                <a:spcPts val="1600"/>
              </a:spcBef>
              <a:spcAft>
                <a:spcPts val="0"/>
              </a:spcAft>
              <a:buNone/>
              <a:defRPr>
                <a:solidFill>
                  <a:srgbClr val="2D3E50"/>
                </a:solidFill>
              </a:defRPr>
            </a:lvl3pPr>
            <a:lvl4pPr lvl="3" rtl="0">
              <a:spcBef>
                <a:spcPts val="1600"/>
              </a:spcBef>
              <a:spcAft>
                <a:spcPts val="0"/>
              </a:spcAft>
              <a:buNone/>
              <a:defRPr>
                <a:solidFill>
                  <a:srgbClr val="2D3E50"/>
                </a:solidFill>
              </a:defRPr>
            </a:lvl4pPr>
            <a:lvl5pPr lvl="4" rtl="0">
              <a:spcBef>
                <a:spcPts val="1600"/>
              </a:spcBef>
              <a:spcAft>
                <a:spcPts val="0"/>
              </a:spcAft>
              <a:buNone/>
              <a:defRPr>
                <a:solidFill>
                  <a:srgbClr val="2D3E50"/>
                </a:solidFill>
              </a:defRPr>
            </a:lvl5pPr>
            <a:lvl6pPr lvl="5" rtl="0">
              <a:spcBef>
                <a:spcPts val="1600"/>
              </a:spcBef>
              <a:spcAft>
                <a:spcPts val="0"/>
              </a:spcAft>
              <a:buNone/>
              <a:defRPr>
                <a:solidFill>
                  <a:srgbClr val="2D3E50"/>
                </a:solidFill>
              </a:defRPr>
            </a:lvl6pPr>
            <a:lvl7pPr lvl="6" rtl="0">
              <a:spcBef>
                <a:spcPts val="1600"/>
              </a:spcBef>
              <a:spcAft>
                <a:spcPts val="0"/>
              </a:spcAft>
              <a:buNone/>
              <a:defRPr>
                <a:solidFill>
                  <a:srgbClr val="2D3E50"/>
                </a:solidFill>
              </a:defRPr>
            </a:lvl7pPr>
            <a:lvl8pPr lvl="7" rtl="0">
              <a:spcBef>
                <a:spcPts val="1600"/>
              </a:spcBef>
              <a:spcAft>
                <a:spcPts val="0"/>
              </a:spcAft>
              <a:buNone/>
              <a:defRPr>
                <a:solidFill>
                  <a:srgbClr val="2D3E50"/>
                </a:solidFill>
              </a:defRPr>
            </a:lvl8pPr>
            <a:lvl9pPr lvl="8" rtl="0">
              <a:spcBef>
                <a:spcPts val="1600"/>
              </a:spcBef>
              <a:spcAft>
                <a:spcPts val="1600"/>
              </a:spcAft>
              <a:buNone/>
              <a:defRPr>
                <a:solidFill>
                  <a:srgbClr val="2D3E50"/>
                </a:solidFill>
              </a:defRPr>
            </a:lvl9pPr>
          </a:lstStyle>
          <a:p/>
        </p:txBody>
      </p:sp>
      <p:sp>
        <p:nvSpPr>
          <p:cNvPr id="908" name="Google Shape;908;p191"/>
          <p:cNvSpPr txBox="1"/>
          <p:nvPr>
            <p:ph type="title"/>
          </p:nvPr>
        </p:nvSpPr>
        <p:spPr>
          <a:xfrm>
            <a:off x="789726" y="826025"/>
            <a:ext cx="3452400" cy="7605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600">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p:txBody>
      </p:sp>
      <p:sp>
        <p:nvSpPr>
          <p:cNvPr id="909" name="Google Shape;909;p191"/>
          <p:cNvSpPr txBox="1"/>
          <p:nvPr>
            <p:ph idx="2" type="subTitle"/>
          </p:nvPr>
        </p:nvSpPr>
        <p:spPr>
          <a:xfrm>
            <a:off x="807843" y="2411622"/>
            <a:ext cx="3603900" cy="23289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200">
                <a:solidFill>
                  <a:srgbClr val="2D3E50"/>
                </a:solidFill>
              </a:defRPr>
            </a:lvl1pPr>
            <a:lvl2pPr lvl="1" rtl="0">
              <a:spcBef>
                <a:spcPts val="1600"/>
              </a:spcBef>
              <a:spcAft>
                <a:spcPts val="0"/>
              </a:spcAft>
              <a:buNone/>
              <a:defRPr>
                <a:solidFill>
                  <a:srgbClr val="2D3E50"/>
                </a:solidFill>
              </a:defRPr>
            </a:lvl2pPr>
            <a:lvl3pPr lvl="2" rtl="0">
              <a:spcBef>
                <a:spcPts val="1600"/>
              </a:spcBef>
              <a:spcAft>
                <a:spcPts val="0"/>
              </a:spcAft>
              <a:buNone/>
              <a:defRPr>
                <a:solidFill>
                  <a:srgbClr val="2D3E50"/>
                </a:solidFill>
              </a:defRPr>
            </a:lvl3pPr>
            <a:lvl4pPr lvl="3" rtl="0">
              <a:spcBef>
                <a:spcPts val="1600"/>
              </a:spcBef>
              <a:spcAft>
                <a:spcPts val="0"/>
              </a:spcAft>
              <a:buNone/>
              <a:defRPr>
                <a:solidFill>
                  <a:srgbClr val="2D3E50"/>
                </a:solidFill>
              </a:defRPr>
            </a:lvl4pPr>
            <a:lvl5pPr lvl="4" rtl="0">
              <a:spcBef>
                <a:spcPts val="1600"/>
              </a:spcBef>
              <a:spcAft>
                <a:spcPts val="0"/>
              </a:spcAft>
              <a:buNone/>
              <a:defRPr>
                <a:solidFill>
                  <a:srgbClr val="2D3E50"/>
                </a:solidFill>
              </a:defRPr>
            </a:lvl5pPr>
            <a:lvl6pPr lvl="5" rtl="0">
              <a:spcBef>
                <a:spcPts val="1600"/>
              </a:spcBef>
              <a:spcAft>
                <a:spcPts val="0"/>
              </a:spcAft>
              <a:buNone/>
              <a:defRPr>
                <a:solidFill>
                  <a:srgbClr val="2D3E50"/>
                </a:solidFill>
              </a:defRPr>
            </a:lvl6pPr>
            <a:lvl7pPr lvl="6" rtl="0">
              <a:spcBef>
                <a:spcPts val="1600"/>
              </a:spcBef>
              <a:spcAft>
                <a:spcPts val="0"/>
              </a:spcAft>
              <a:buNone/>
              <a:defRPr>
                <a:solidFill>
                  <a:srgbClr val="2D3E50"/>
                </a:solidFill>
              </a:defRPr>
            </a:lvl7pPr>
            <a:lvl8pPr lvl="7" rtl="0">
              <a:spcBef>
                <a:spcPts val="1600"/>
              </a:spcBef>
              <a:spcAft>
                <a:spcPts val="0"/>
              </a:spcAft>
              <a:buNone/>
              <a:defRPr>
                <a:solidFill>
                  <a:srgbClr val="2D3E50"/>
                </a:solidFill>
              </a:defRPr>
            </a:lvl8pPr>
            <a:lvl9pPr lvl="8" rtl="0">
              <a:spcBef>
                <a:spcPts val="1600"/>
              </a:spcBef>
              <a:spcAft>
                <a:spcPts val="1600"/>
              </a:spcAft>
              <a:buNone/>
              <a:defRPr>
                <a:solidFill>
                  <a:srgbClr val="2D3E50"/>
                </a:solidFill>
              </a:defRPr>
            </a:lvl9pPr>
          </a:lstStyle>
          <a:p/>
        </p:txBody>
      </p:sp>
      <p:pic>
        <p:nvPicPr>
          <p:cNvPr id="910" name="Google Shape;910;p191"/>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rved Bar - Right - Blue">
  <p:cSld name="BLANK_3_1_1_1_1_2_1_1_1_1_1_1_1_1_1_1_1_1_1_1_1_1_1_1_1_1_1_1_1_1_1_1_1_1_1_1_1_1_1_3">
    <p:bg>
      <p:bgPr>
        <a:solidFill>
          <a:srgbClr val="FFFFFF"/>
        </a:solidFill>
      </p:bgPr>
    </p:bg>
    <p:spTree>
      <p:nvGrpSpPr>
        <p:cNvPr id="911" name="Shape 911"/>
        <p:cNvGrpSpPr/>
        <p:nvPr/>
      </p:nvGrpSpPr>
      <p:grpSpPr>
        <a:xfrm>
          <a:off x="0" y="0"/>
          <a:ext cx="0" cy="0"/>
          <a:chOff x="0" y="0"/>
          <a:chExt cx="0" cy="0"/>
        </a:xfrm>
      </p:grpSpPr>
      <p:pic>
        <p:nvPicPr>
          <p:cNvPr id="912" name="Google Shape;912;p192"/>
          <p:cNvPicPr preferRelativeResize="0"/>
          <p:nvPr/>
        </p:nvPicPr>
        <p:blipFill rotWithShape="1">
          <a:blip r:embed="rId2">
            <a:alphaModFix/>
          </a:blip>
          <a:srcRect b="31690" l="22744" r="-1665" t="11384"/>
          <a:stretch/>
        </p:blipFill>
        <p:spPr>
          <a:xfrm flipH="1">
            <a:off x="2876551" y="0"/>
            <a:ext cx="6267448" cy="5143500"/>
          </a:xfrm>
          <a:prstGeom prst="rect">
            <a:avLst/>
          </a:prstGeom>
          <a:noFill/>
          <a:ln>
            <a:noFill/>
          </a:ln>
        </p:spPr>
      </p:pic>
      <p:sp>
        <p:nvSpPr>
          <p:cNvPr id="913" name="Google Shape;913;p192"/>
          <p:cNvSpPr txBox="1"/>
          <p:nvPr>
            <p:ph idx="1" type="subTitle"/>
          </p:nvPr>
        </p:nvSpPr>
        <p:spPr>
          <a:xfrm>
            <a:off x="612826" y="1959921"/>
            <a:ext cx="3603900" cy="23289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solidFill>
                  <a:srgbClr val="2D3E50"/>
                </a:solidFill>
              </a:defRPr>
            </a:lvl1pPr>
            <a:lvl2pPr lvl="1" rtl="0">
              <a:spcBef>
                <a:spcPts val="1600"/>
              </a:spcBef>
              <a:spcAft>
                <a:spcPts val="0"/>
              </a:spcAft>
              <a:buNone/>
              <a:defRPr>
                <a:solidFill>
                  <a:srgbClr val="2D3E50"/>
                </a:solidFill>
              </a:defRPr>
            </a:lvl2pPr>
            <a:lvl3pPr lvl="2" rtl="0">
              <a:spcBef>
                <a:spcPts val="1600"/>
              </a:spcBef>
              <a:spcAft>
                <a:spcPts val="0"/>
              </a:spcAft>
              <a:buNone/>
              <a:defRPr>
                <a:solidFill>
                  <a:srgbClr val="2D3E50"/>
                </a:solidFill>
              </a:defRPr>
            </a:lvl3pPr>
            <a:lvl4pPr lvl="3" rtl="0">
              <a:spcBef>
                <a:spcPts val="1600"/>
              </a:spcBef>
              <a:spcAft>
                <a:spcPts val="0"/>
              </a:spcAft>
              <a:buNone/>
              <a:defRPr>
                <a:solidFill>
                  <a:srgbClr val="2D3E50"/>
                </a:solidFill>
              </a:defRPr>
            </a:lvl4pPr>
            <a:lvl5pPr lvl="4" rtl="0">
              <a:spcBef>
                <a:spcPts val="1600"/>
              </a:spcBef>
              <a:spcAft>
                <a:spcPts val="0"/>
              </a:spcAft>
              <a:buNone/>
              <a:defRPr>
                <a:solidFill>
                  <a:srgbClr val="2D3E50"/>
                </a:solidFill>
              </a:defRPr>
            </a:lvl5pPr>
            <a:lvl6pPr lvl="5" rtl="0">
              <a:spcBef>
                <a:spcPts val="1600"/>
              </a:spcBef>
              <a:spcAft>
                <a:spcPts val="0"/>
              </a:spcAft>
              <a:buNone/>
              <a:defRPr>
                <a:solidFill>
                  <a:srgbClr val="2D3E50"/>
                </a:solidFill>
              </a:defRPr>
            </a:lvl6pPr>
            <a:lvl7pPr lvl="6" rtl="0">
              <a:spcBef>
                <a:spcPts val="1600"/>
              </a:spcBef>
              <a:spcAft>
                <a:spcPts val="0"/>
              </a:spcAft>
              <a:buNone/>
              <a:defRPr>
                <a:solidFill>
                  <a:srgbClr val="2D3E50"/>
                </a:solidFill>
              </a:defRPr>
            </a:lvl7pPr>
            <a:lvl8pPr lvl="7" rtl="0">
              <a:spcBef>
                <a:spcPts val="1600"/>
              </a:spcBef>
              <a:spcAft>
                <a:spcPts val="0"/>
              </a:spcAft>
              <a:buNone/>
              <a:defRPr>
                <a:solidFill>
                  <a:srgbClr val="2D3E50"/>
                </a:solidFill>
              </a:defRPr>
            </a:lvl8pPr>
            <a:lvl9pPr lvl="8" rtl="0">
              <a:spcBef>
                <a:spcPts val="1600"/>
              </a:spcBef>
              <a:spcAft>
                <a:spcPts val="1600"/>
              </a:spcAft>
              <a:buNone/>
              <a:defRPr>
                <a:solidFill>
                  <a:srgbClr val="2D3E50"/>
                </a:solidFill>
              </a:defRPr>
            </a:lvl9pPr>
          </a:lstStyle>
          <a:p/>
        </p:txBody>
      </p:sp>
      <p:sp>
        <p:nvSpPr>
          <p:cNvPr id="914" name="Google Shape;914;p192"/>
          <p:cNvSpPr txBox="1"/>
          <p:nvPr>
            <p:ph type="title"/>
          </p:nvPr>
        </p:nvSpPr>
        <p:spPr>
          <a:xfrm>
            <a:off x="618276" y="826025"/>
            <a:ext cx="3452400" cy="7605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600">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p:txBody>
      </p:sp>
      <p:sp>
        <p:nvSpPr>
          <p:cNvPr id="915" name="Google Shape;915;p192"/>
          <p:cNvSpPr txBox="1"/>
          <p:nvPr>
            <p:ph idx="2" type="subTitle"/>
          </p:nvPr>
        </p:nvSpPr>
        <p:spPr>
          <a:xfrm>
            <a:off x="636393" y="2411622"/>
            <a:ext cx="3603900" cy="23289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200">
                <a:solidFill>
                  <a:srgbClr val="2D3E50"/>
                </a:solidFill>
              </a:defRPr>
            </a:lvl1pPr>
            <a:lvl2pPr lvl="1" rtl="0">
              <a:spcBef>
                <a:spcPts val="1600"/>
              </a:spcBef>
              <a:spcAft>
                <a:spcPts val="0"/>
              </a:spcAft>
              <a:buNone/>
              <a:defRPr>
                <a:solidFill>
                  <a:srgbClr val="2D3E50"/>
                </a:solidFill>
              </a:defRPr>
            </a:lvl2pPr>
            <a:lvl3pPr lvl="2" rtl="0">
              <a:spcBef>
                <a:spcPts val="1600"/>
              </a:spcBef>
              <a:spcAft>
                <a:spcPts val="0"/>
              </a:spcAft>
              <a:buNone/>
              <a:defRPr>
                <a:solidFill>
                  <a:srgbClr val="2D3E50"/>
                </a:solidFill>
              </a:defRPr>
            </a:lvl3pPr>
            <a:lvl4pPr lvl="3" rtl="0">
              <a:spcBef>
                <a:spcPts val="1600"/>
              </a:spcBef>
              <a:spcAft>
                <a:spcPts val="0"/>
              </a:spcAft>
              <a:buNone/>
              <a:defRPr>
                <a:solidFill>
                  <a:srgbClr val="2D3E50"/>
                </a:solidFill>
              </a:defRPr>
            </a:lvl4pPr>
            <a:lvl5pPr lvl="4" rtl="0">
              <a:spcBef>
                <a:spcPts val="1600"/>
              </a:spcBef>
              <a:spcAft>
                <a:spcPts val="0"/>
              </a:spcAft>
              <a:buNone/>
              <a:defRPr>
                <a:solidFill>
                  <a:srgbClr val="2D3E50"/>
                </a:solidFill>
              </a:defRPr>
            </a:lvl5pPr>
            <a:lvl6pPr lvl="5" rtl="0">
              <a:spcBef>
                <a:spcPts val="1600"/>
              </a:spcBef>
              <a:spcAft>
                <a:spcPts val="0"/>
              </a:spcAft>
              <a:buNone/>
              <a:defRPr>
                <a:solidFill>
                  <a:srgbClr val="2D3E50"/>
                </a:solidFill>
              </a:defRPr>
            </a:lvl6pPr>
            <a:lvl7pPr lvl="6" rtl="0">
              <a:spcBef>
                <a:spcPts val="1600"/>
              </a:spcBef>
              <a:spcAft>
                <a:spcPts val="0"/>
              </a:spcAft>
              <a:buNone/>
              <a:defRPr>
                <a:solidFill>
                  <a:srgbClr val="2D3E50"/>
                </a:solidFill>
              </a:defRPr>
            </a:lvl7pPr>
            <a:lvl8pPr lvl="7" rtl="0">
              <a:spcBef>
                <a:spcPts val="1600"/>
              </a:spcBef>
              <a:spcAft>
                <a:spcPts val="0"/>
              </a:spcAft>
              <a:buNone/>
              <a:defRPr>
                <a:solidFill>
                  <a:srgbClr val="2D3E50"/>
                </a:solidFill>
              </a:defRPr>
            </a:lvl8pPr>
            <a:lvl9pPr lvl="8" rtl="0">
              <a:spcBef>
                <a:spcPts val="1600"/>
              </a:spcBef>
              <a:spcAft>
                <a:spcPts val="1600"/>
              </a:spcAft>
              <a:buNone/>
              <a:defRPr>
                <a:solidFill>
                  <a:srgbClr val="2D3E50"/>
                </a:solidFill>
              </a:defRPr>
            </a:lvl9pPr>
          </a:lstStyle>
          <a:p/>
        </p:txBody>
      </p:sp>
      <p:pic>
        <p:nvPicPr>
          <p:cNvPr id="916" name="Google Shape;916;p192"/>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extLst>
    <p:ext uri="{DCECCB84-F9BA-43D5-87BE-67443E8EF086}">
      <p15:sldGuideLst>
        <p15:guide id="1" pos="388">
          <p15:clr>
            <a:srgbClr val="FA7B17"/>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Left Aligned - Orange">
  <p:cSld name="CUSTOM_1_1_1_1_1_1">
    <p:bg>
      <p:bgPr>
        <a:solidFill>
          <a:srgbClr val="FF7A59"/>
        </a:solidFill>
      </p:bgPr>
    </p:bg>
    <p:spTree>
      <p:nvGrpSpPr>
        <p:cNvPr id="82" name="Shape 82"/>
        <p:cNvGrpSpPr/>
        <p:nvPr/>
      </p:nvGrpSpPr>
      <p:grpSpPr>
        <a:xfrm>
          <a:off x="0" y="0"/>
          <a:ext cx="0" cy="0"/>
          <a:chOff x="0" y="0"/>
          <a:chExt cx="0" cy="0"/>
        </a:xfrm>
      </p:grpSpPr>
      <p:sp>
        <p:nvSpPr>
          <p:cNvPr id="83" name="Google Shape;83;p20"/>
          <p:cNvSpPr txBox="1"/>
          <p:nvPr>
            <p:ph type="title"/>
          </p:nvPr>
        </p:nvSpPr>
        <p:spPr>
          <a:xfrm>
            <a:off x="2337576" y="1051525"/>
            <a:ext cx="6330300" cy="1953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48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84" name="Google Shape;84;p20"/>
          <p:cNvSpPr txBox="1"/>
          <p:nvPr>
            <p:ph idx="2" type="title"/>
          </p:nvPr>
        </p:nvSpPr>
        <p:spPr>
          <a:xfrm>
            <a:off x="2292649" y="2767150"/>
            <a:ext cx="4984500" cy="375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400">
                <a:solidFill>
                  <a:srgbClr val="FFFFFF"/>
                </a:solidFill>
              </a:defRPr>
            </a:lvl1pPr>
            <a:lvl2pPr lvl="1" rtl="0">
              <a:spcBef>
                <a:spcPts val="0"/>
              </a:spcBef>
              <a:spcAft>
                <a:spcPts val="0"/>
              </a:spcAft>
              <a:buNone/>
              <a:defRPr sz="2400">
                <a:solidFill>
                  <a:srgbClr val="FFFFFF"/>
                </a:solidFill>
              </a:defRPr>
            </a:lvl2pPr>
            <a:lvl3pPr lvl="2" rtl="0">
              <a:spcBef>
                <a:spcPts val="0"/>
              </a:spcBef>
              <a:spcAft>
                <a:spcPts val="0"/>
              </a:spcAft>
              <a:buNone/>
              <a:defRPr sz="2400">
                <a:solidFill>
                  <a:srgbClr val="FFFFFF"/>
                </a:solidFill>
              </a:defRPr>
            </a:lvl3pPr>
            <a:lvl4pPr lvl="3" rtl="0">
              <a:spcBef>
                <a:spcPts val="0"/>
              </a:spcBef>
              <a:spcAft>
                <a:spcPts val="0"/>
              </a:spcAft>
              <a:buNone/>
              <a:defRPr sz="2400">
                <a:solidFill>
                  <a:srgbClr val="FFFFFF"/>
                </a:solidFill>
              </a:defRPr>
            </a:lvl4pPr>
            <a:lvl5pPr lvl="4" rtl="0">
              <a:spcBef>
                <a:spcPts val="0"/>
              </a:spcBef>
              <a:spcAft>
                <a:spcPts val="0"/>
              </a:spcAft>
              <a:buNone/>
              <a:defRPr sz="2400">
                <a:solidFill>
                  <a:srgbClr val="FFFFFF"/>
                </a:solidFill>
              </a:defRPr>
            </a:lvl5pPr>
            <a:lvl6pPr lvl="5" rtl="0">
              <a:spcBef>
                <a:spcPts val="0"/>
              </a:spcBef>
              <a:spcAft>
                <a:spcPts val="0"/>
              </a:spcAft>
              <a:buNone/>
              <a:defRPr sz="2400">
                <a:solidFill>
                  <a:srgbClr val="FFFFFF"/>
                </a:solidFill>
              </a:defRPr>
            </a:lvl6pPr>
            <a:lvl7pPr lvl="6" rtl="0">
              <a:spcBef>
                <a:spcPts val="0"/>
              </a:spcBef>
              <a:spcAft>
                <a:spcPts val="0"/>
              </a:spcAft>
              <a:buNone/>
              <a:defRPr sz="2400">
                <a:solidFill>
                  <a:srgbClr val="FFFFFF"/>
                </a:solidFill>
              </a:defRPr>
            </a:lvl7pPr>
            <a:lvl8pPr lvl="7" rtl="0">
              <a:spcBef>
                <a:spcPts val="0"/>
              </a:spcBef>
              <a:spcAft>
                <a:spcPts val="0"/>
              </a:spcAft>
              <a:buNone/>
              <a:defRPr sz="2400">
                <a:solidFill>
                  <a:srgbClr val="FFFFFF"/>
                </a:solidFill>
              </a:defRPr>
            </a:lvl8pPr>
            <a:lvl9pPr lvl="8" rtl="0">
              <a:spcBef>
                <a:spcPts val="0"/>
              </a:spcBef>
              <a:spcAft>
                <a:spcPts val="0"/>
              </a:spcAft>
              <a:buNone/>
              <a:defRPr sz="2400">
                <a:solidFill>
                  <a:srgbClr val="FFFFFF"/>
                </a:solidFill>
              </a:defRPr>
            </a:lvl9pPr>
          </a:lstStyle>
          <a:p/>
        </p:txBody>
      </p:sp>
      <p:pic>
        <p:nvPicPr>
          <p:cNvPr id="85" name="Google Shape;85;p20"/>
          <p:cNvPicPr preferRelativeResize="0"/>
          <p:nvPr/>
        </p:nvPicPr>
        <p:blipFill rotWithShape="1">
          <a:blip r:embed="rId2">
            <a:alphaModFix/>
          </a:blip>
          <a:srcRect b="31098" l="-30338" r="44198" t="-6839"/>
          <a:stretch/>
        </p:blipFill>
        <p:spPr>
          <a:xfrm flipH="1">
            <a:off x="4" y="289825"/>
            <a:ext cx="5181596" cy="4853676"/>
          </a:xfrm>
          <a:prstGeom prst="rect">
            <a:avLst/>
          </a:prstGeom>
          <a:noFill/>
          <a:ln>
            <a:noFill/>
          </a:ln>
        </p:spPr>
      </p:pic>
      <p:pic>
        <p:nvPicPr>
          <p:cNvPr id="86" name="Google Shape;86;p20"/>
          <p:cNvPicPr preferRelativeResize="0"/>
          <p:nvPr/>
        </p:nvPicPr>
        <p:blipFill rotWithShape="1">
          <a:blip r:embed="rId3">
            <a:alphaModFix/>
          </a:blip>
          <a:srcRect b="56495" l="26915" r="457" t="3136"/>
          <a:stretch/>
        </p:blipFill>
        <p:spPr>
          <a:xfrm>
            <a:off x="0" y="2623575"/>
            <a:ext cx="4533902" cy="2519930"/>
          </a:xfrm>
          <a:prstGeom prst="rect">
            <a:avLst/>
          </a:prstGeom>
          <a:noFill/>
          <a:ln>
            <a:noFill/>
          </a:ln>
        </p:spPr>
      </p:pic>
      <p:pic>
        <p:nvPicPr>
          <p:cNvPr id="87" name="Google Shape;87;p20"/>
          <p:cNvPicPr preferRelativeResize="0"/>
          <p:nvPr/>
        </p:nvPicPr>
        <p:blipFill rotWithShape="1">
          <a:blip r:embed="rId4">
            <a:alphaModFix/>
          </a:blip>
          <a:srcRect b="57001" l="31408" r="-22475" t="-10904"/>
          <a:stretch/>
        </p:blipFill>
        <p:spPr>
          <a:xfrm>
            <a:off x="0" y="3486152"/>
            <a:ext cx="2800353" cy="1657347"/>
          </a:xfrm>
          <a:prstGeom prst="rect">
            <a:avLst/>
          </a:prstGeom>
          <a:noFill/>
          <a:ln>
            <a:noFill/>
          </a:ln>
        </p:spPr>
      </p:pic>
      <p:pic>
        <p:nvPicPr>
          <p:cNvPr id="88" name="Google Shape;88;p20"/>
          <p:cNvPicPr preferRelativeResize="0"/>
          <p:nvPr/>
        </p:nvPicPr>
        <p:blipFill>
          <a:blip r:embed="rId5">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rved Bar - Right - Grey">
  <p:cSld name="BLANK_3_1_1_1_1_2_1_1_1_1_1_1_1_1_1_1_1_1_1_1_1_1_1_1_1_1_1_1_1_1_1_1_1_1_1_1_1_1_1_2">
    <p:bg>
      <p:bgPr>
        <a:solidFill>
          <a:srgbClr val="FFFFFF"/>
        </a:solidFill>
      </p:bgPr>
    </p:bg>
    <p:spTree>
      <p:nvGrpSpPr>
        <p:cNvPr id="917" name="Shape 917"/>
        <p:cNvGrpSpPr/>
        <p:nvPr/>
      </p:nvGrpSpPr>
      <p:grpSpPr>
        <a:xfrm>
          <a:off x="0" y="0"/>
          <a:ext cx="0" cy="0"/>
          <a:chOff x="0" y="0"/>
          <a:chExt cx="0" cy="0"/>
        </a:xfrm>
      </p:grpSpPr>
      <p:pic>
        <p:nvPicPr>
          <p:cNvPr id="918" name="Google Shape;918;p193"/>
          <p:cNvPicPr preferRelativeResize="0"/>
          <p:nvPr/>
        </p:nvPicPr>
        <p:blipFill rotWithShape="1">
          <a:blip r:embed="rId2">
            <a:alphaModFix/>
          </a:blip>
          <a:srcRect b="32569" l="23145" r="5395" t="11411"/>
          <a:stretch/>
        </p:blipFill>
        <p:spPr>
          <a:xfrm flipH="1">
            <a:off x="3376603" y="0"/>
            <a:ext cx="5767397" cy="5143500"/>
          </a:xfrm>
          <a:prstGeom prst="rect">
            <a:avLst/>
          </a:prstGeom>
          <a:noFill/>
          <a:ln>
            <a:noFill/>
          </a:ln>
        </p:spPr>
      </p:pic>
      <p:pic>
        <p:nvPicPr>
          <p:cNvPr id="919" name="Google Shape;919;p193"/>
          <p:cNvPicPr preferRelativeResize="0"/>
          <p:nvPr/>
        </p:nvPicPr>
        <p:blipFill>
          <a:blip r:embed="rId3">
            <a:alphaModFix/>
          </a:blip>
          <a:stretch>
            <a:fillRect/>
          </a:stretch>
        </p:blipFill>
        <p:spPr>
          <a:xfrm>
            <a:off x="8440228" y="4420971"/>
            <a:ext cx="585216" cy="624230"/>
          </a:xfrm>
          <a:prstGeom prst="rect">
            <a:avLst/>
          </a:prstGeom>
          <a:noFill/>
          <a:ln>
            <a:noFill/>
          </a:ln>
        </p:spPr>
      </p:pic>
      <p:sp>
        <p:nvSpPr>
          <p:cNvPr id="920" name="Google Shape;920;p193"/>
          <p:cNvSpPr txBox="1"/>
          <p:nvPr>
            <p:ph idx="1" type="subTitle"/>
          </p:nvPr>
        </p:nvSpPr>
        <p:spPr>
          <a:xfrm>
            <a:off x="612826" y="1959921"/>
            <a:ext cx="3603900" cy="23289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solidFill>
                  <a:srgbClr val="2D3E50"/>
                </a:solidFill>
              </a:defRPr>
            </a:lvl1pPr>
            <a:lvl2pPr lvl="1" rtl="0">
              <a:spcBef>
                <a:spcPts val="1600"/>
              </a:spcBef>
              <a:spcAft>
                <a:spcPts val="0"/>
              </a:spcAft>
              <a:buNone/>
              <a:defRPr>
                <a:solidFill>
                  <a:srgbClr val="2D3E50"/>
                </a:solidFill>
              </a:defRPr>
            </a:lvl2pPr>
            <a:lvl3pPr lvl="2" rtl="0">
              <a:spcBef>
                <a:spcPts val="1600"/>
              </a:spcBef>
              <a:spcAft>
                <a:spcPts val="0"/>
              </a:spcAft>
              <a:buNone/>
              <a:defRPr>
                <a:solidFill>
                  <a:srgbClr val="2D3E50"/>
                </a:solidFill>
              </a:defRPr>
            </a:lvl3pPr>
            <a:lvl4pPr lvl="3" rtl="0">
              <a:spcBef>
                <a:spcPts val="1600"/>
              </a:spcBef>
              <a:spcAft>
                <a:spcPts val="0"/>
              </a:spcAft>
              <a:buNone/>
              <a:defRPr>
                <a:solidFill>
                  <a:srgbClr val="2D3E50"/>
                </a:solidFill>
              </a:defRPr>
            </a:lvl4pPr>
            <a:lvl5pPr lvl="4" rtl="0">
              <a:spcBef>
                <a:spcPts val="1600"/>
              </a:spcBef>
              <a:spcAft>
                <a:spcPts val="0"/>
              </a:spcAft>
              <a:buNone/>
              <a:defRPr>
                <a:solidFill>
                  <a:srgbClr val="2D3E50"/>
                </a:solidFill>
              </a:defRPr>
            </a:lvl5pPr>
            <a:lvl6pPr lvl="5" rtl="0">
              <a:spcBef>
                <a:spcPts val="1600"/>
              </a:spcBef>
              <a:spcAft>
                <a:spcPts val="0"/>
              </a:spcAft>
              <a:buNone/>
              <a:defRPr>
                <a:solidFill>
                  <a:srgbClr val="2D3E50"/>
                </a:solidFill>
              </a:defRPr>
            </a:lvl6pPr>
            <a:lvl7pPr lvl="6" rtl="0">
              <a:spcBef>
                <a:spcPts val="1600"/>
              </a:spcBef>
              <a:spcAft>
                <a:spcPts val="0"/>
              </a:spcAft>
              <a:buNone/>
              <a:defRPr>
                <a:solidFill>
                  <a:srgbClr val="2D3E50"/>
                </a:solidFill>
              </a:defRPr>
            </a:lvl7pPr>
            <a:lvl8pPr lvl="7" rtl="0">
              <a:spcBef>
                <a:spcPts val="1600"/>
              </a:spcBef>
              <a:spcAft>
                <a:spcPts val="0"/>
              </a:spcAft>
              <a:buNone/>
              <a:defRPr>
                <a:solidFill>
                  <a:srgbClr val="2D3E50"/>
                </a:solidFill>
              </a:defRPr>
            </a:lvl8pPr>
            <a:lvl9pPr lvl="8" rtl="0">
              <a:spcBef>
                <a:spcPts val="1600"/>
              </a:spcBef>
              <a:spcAft>
                <a:spcPts val="1600"/>
              </a:spcAft>
              <a:buNone/>
              <a:defRPr>
                <a:solidFill>
                  <a:srgbClr val="2D3E50"/>
                </a:solidFill>
              </a:defRPr>
            </a:lvl9pPr>
          </a:lstStyle>
          <a:p/>
        </p:txBody>
      </p:sp>
      <p:sp>
        <p:nvSpPr>
          <p:cNvPr id="921" name="Google Shape;921;p193"/>
          <p:cNvSpPr txBox="1"/>
          <p:nvPr>
            <p:ph type="title"/>
          </p:nvPr>
        </p:nvSpPr>
        <p:spPr>
          <a:xfrm>
            <a:off x="618276" y="826025"/>
            <a:ext cx="3452400" cy="7605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600">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p:txBody>
      </p:sp>
      <p:sp>
        <p:nvSpPr>
          <p:cNvPr id="922" name="Google Shape;922;p193"/>
          <p:cNvSpPr txBox="1"/>
          <p:nvPr>
            <p:ph idx="2" type="subTitle"/>
          </p:nvPr>
        </p:nvSpPr>
        <p:spPr>
          <a:xfrm>
            <a:off x="636393" y="2411622"/>
            <a:ext cx="3603900" cy="23289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200">
                <a:solidFill>
                  <a:srgbClr val="2D3E50"/>
                </a:solidFill>
              </a:defRPr>
            </a:lvl1pPr>
            <a:lvl2pPr lvl="1" rtl="0">
              <a:spcBef>
                <a:spcPts val="1600"/>
              </a:spcBef>
              <a:spcAft>
                <a:spcPts val="0"/>
              </a:spcAft>
              <a:buNone/>
              <a:defRPr>
                <a:solidFill>
                  <a:srgbClr val="2D3E50"/>
                </a:solidFill>
              </a:defRPr>
            </a:lvl2pPr>
            <a:lvl3pPr lvl="2" rtl="0">
              <a:spcBef>
                <a:spcPts val="1600"/>
              </a:spcBef>
              <a:spcAft>
                <a:spcPts val="0"/>
              </a:spcAft>
              <a:buNone/>
              <a:defRPr>
                <a:solidFill>
                  <a:srgbClr val="2D3E50"/>
                </a:solidFill>
              </a:defRPr>
            </a:lvl3pPr>
            <a:lvl4pPr lvl="3" rtl="0">
              <a:spcBef>
                <a:spcPts val="1600"/>
              </a:spcBef>
              <a:spcAft>
                <a:spcPts val="0"/>
              </a:spcAft>
              <a:buNone/>
              <a:defRPr>
                <a:solidFill>
                  <a:srgbClr val="2D3E50"/>
                </a:solidFill>
              </a:defRPr>
            </a:lvl4pPr>
            <a:lvl5pPr lvl="4" rtl="0">
              <a:spcBef>
                <a:spcPts val="1600"/>
              </a:spcBef>
              <a:spcAft>
                <a:spcPts val="0"/>
              </a:spcAft>
              <a:buNone/>
              <a:defRPr>
                <a:solidFill>
                  <a:srgbClr val="2D3E50"/>
                </a:solidFill>
              </a:defRPr>
            </a:lvl5pPr>
            <a:lvl6pPr lvl="5" rtl="0">
              <a:spcBef>
                <a:spcPts val="1600"/>
              </a:spcBef>
              <a:spcAft>
                <a:spcPts val="0"/>
              </a:spcAft>
              <a:buNone/>
              <a:defRPr>
                <a:solidFill>
                  <a:srgbClr val="2D3E50"/>
                </a:solidFill>
              </a:defRPr>
            </a:lvl6pPr>
            <a:lvl7pPr lvl="6" rtl="0">
              <a:spcBef>
                <a:spcPts val="1600"/>
              </a:spcBef>
              <a:spcAft>
                <a:spcPts val="0"/>
              </a:spcAft>
              <a:buNone/>
              <a:defRPr>
                <a:solidFill>
                  <a:srgbClr val="2D3E50"/>
                </a:solidFill>
              </a:defRPr>
            </a:lvl7pPr>
            <a:lvl8pPr lvl="7" rtl="0">
              <a:spcBef>
                <a:spcPts val="1600"/>
              </a:spcBef>
              <a:spcAft>
                <a:spcPts val="0"/>
              </a:spcAft>
              <a:buNone/>
              <a:defRPr>
                <a:solidFill>
                  <a:srgbClr val="2D3E50"/>
                </a:solidFill>
              </a:defRPr>
            </a:lvl8pPr>
            <a:lvl9pPr lvl="8" rtl="0">
              <a:spcBef>
                <a:spcPts val="1600"/>
              </a:spcBef>
              <a:spcAft>
                <a:spcPts val="1600"/>
              </a:spcAft>
              <a:buNone/>
              <a:defRPr>
                <a:solidFill>
                  <a:srgbClr val="2D3E50"/>
                </a:solidFill>
              </a:defRPr>
            </a:lvl9pPr>
          </a:lstStyle>
          <a:p/>
        </p:txBody>
      </p:sp>
      <p:pic>
        <p:nvPicPr>
          <p:cNvPr id="923" name="Google Shape;923;p193"/>
          <p:cNvPicPr preferRelativeResize="0"/>
          <p:nvPr/>
        </p:nvPicPr>
        <p:blipFill>
          <a:blip r:embed="rId4">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rved Bar - Orange">
  <p:cSld name="BLANK_3_1_1_1_1_2_1_1_1_1_1_1_1_1_1_1_1_1_1_1_1_1_1_1_1_1_1_1_1_1_1_1_1_1_1_1_1_1_1_1">
    <p:bg>
      <p:bgPr>
        <a:solidFill>
          <a:srgbClr val="FFFFFF"/>
        </a:solidFill>
      </p:bgPr>
    </p:bg>
    <p:spTree>
      <p:nvGrpSpPr>
        <p:cNvPr id="924" name="Shape 924"/>
        <p:cNvGrpSpPr/>
        <p:nvPr/>
      </p:nvGrpSpPr>
      <p:grpSpPr>
        <a:xfrm>
          <a:off x="0" y="0"/>
          <a:ext cx="0" cy="0"/>
          <a:chOff x="0" y="0"/>
          <a:chExt cx="0" cy="0"/>
        </a:xfrm>
      </p:grpSpPr>
      <p:pic>
        <p:nvPicPr>
          <p:cNvPr id="925" name="Google Shape;925;p194"/>
          <p:cNvPicPr preferRelativeResize="0"/>
          <p:nvPr/>
        </p:nvPicPr>
        <p:blipFill>
          <a:blip r:embed="rId2">
            <a:alphaModFix/>
          </a:blip>
          <a:stretch>
            <a:fillRect/>
          </a:stretch>
        </p:blipFill>
        <p:spPr>
          <a:xfrm>
            <a:off x="0" y="529"/>
            <a:ext cx="9144006" cy="5142445"/>
          </a:xfrm>
          <a:prstGeom prst="rect">
            <a:avLst/>
          </a:prstGeom>
          <a:noFill/>
          <a:ln>
            <a:noFill/>
          </a:ln>
        </p:spPr>
      </p:pic>
      <p:sp>
        <p:nvSpPr>
          <p:cNvPr id="926" name="Google Shape;926;p194"/>
          <p:cNvSpPr txBox="1"/>
          <p:nvPr>
            <p:ph type="title"/>
          </p:nvPr>
        </p:nvSpPr>
        <p:spPr>
          <a:xfrm>
            <a:off x="311700" y="3688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solidFill>
                  <a:srgbClr val="2D3E50"/>
                </a:solidFill>
              </a:defRPr>
            </a:lvl1pPr>
            <a:lvl2pPr lvl="1" rtl="0" algn="ctr">
              <a:spcBef>
                <a:spcPts val="0"/>
              </a:spcBef>
              <a:spcAft>
                <a:spcPts val="0"/>
              </a:spcAft>
              <a:buNone/>
              <a:defRPr>
                <a:solidFill>
                  <a:srgbClr val="2D3E50"/>
                </a:solidFill>
              </a:defRPr>
            </a:lvl2pPr>
            <a:lvl3pPr lvl="2" rtl="0" algn="ctr">
              <a:spcBef>
                <a:spcPts val="0"/>
              </a:spcBef>
              <a:spcAft>
                <a:spcPts val="0"/>
              </a:spcAft>
              <a:buNone/>
              <a:defRPr>
                <a:solidFill>
                  <a:srgbClr val="2D3E50"/>
                </a:solidFill>
              </a:defRPr>
            </a:lvl3pPr>
            <a:lvl4pPr lvl="3" rtl="0" algn="ctr">
              <a:spcBef>
                <a:spcPts val="0"/>
              </a:spcBef>
              <a:spcAft>
                <a:spcPts val="0"/>
              </a:spcAft>
              <a:buNone/>
              <a:defRPr>
                <a:solidFill>
                  <a:srgbClr val="2D3E50"/>
                </a:solidFill>
              </a:defRPr>
            </a:lvl4pPr>
            <a:lvl5pPr lvl="4" rtl="0" algn="ctr">
              <a:spcBef>
                <a:spcPts val="0"/>
              </a:spcBef>
              <a:spcAft>
                <a:spcPts val="0"/>
              </a:spcAft>
              <a:buNone/>
              <a:defRPr>
                <a:solidFill>
                  <a:srgbClr val="2D3E50"/>
                </a:solidFill>
              </a:defRPr>
            </a:lvl5pPr>
            <a:lvl6pPr lvl="5" rtl="0" algn="ctr">
              <a:spcBef>
                <a:spcPts val="0"/>
              </a:spcBef>
              <a:spcAft>
                <a:spcPts val="0"/>
              </a:spcAft>
              <a:buNone/>
              <a:defRPr>
                <a:solidFill>
                  <a:srgbClr val="2D3E50"/>
                </a:solidFill>
              </a:defRPr>
            </a:lvl6pPr>
            <a:lvl7pPr lvl="6" rtl="0" algn="ctr">
              <a:spcBef>
                <a:spcPts val="0"/>
              </a:spcBef>
              <a:spcAft>
                <a:spcPts val="0"/>
              </a:spcAft>
              <a:buNone/>
              <a:defRPr>
                <a:solidFill>
                  <a:srgbClr val="2D3E50"/>
                </a:solidFill>
              </a:defRPr>
            </a:lvl7pPr>
            <a:lvl8pPr lvl="7" rtl="0" algn="ctr">
              <a:spcBef>
                <a:spcPts val="0"/>
              </a:spcBef>
              <a:spcAft>
                <a:spcPts val="0"/>
              </a:spcAft>
              <a:buNone/>
              <a:defRPr>
                <a:solidFill>
                  <a:srgbClr val="2D3E50"/>
                </a:solidFill>
              </a:defRPr>
            </a:lvl8pPr>
            <a:lvl9pPr lvl="8" rtl="0" algn="ctr">
              <a:spcBef>
                <a:spcPts val="0"/>
              </a:spcBef>
              <a:spcAft>
                <a:spcPts val="0"/>
              </a:spcAft>
              <a:buNone/>
              <a:defRPr>
                <a:solidFill>
                  <a:srgbClr val="2D3E50"/>
                </a:solidFill>
              </a:defRPr>
            </a:lvl9pPr>
          </a:lstStyle>
          <a:p/>
        </p:txBody>
      </p:sp>
      <p:pic>
        <p:nvPicPr>
          <p:cNvPr id="927" name="Google Shape;927;p194"/>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rved Bar - Blue">
  <p:cSld name="BLANK_3_1_1_1_1_2_1_1_1_1_1_1_1_1_1_1_1_1_1_1_1_1_1_1_1_1_1_1_1_1_1_1_1_1_1_1_1_1_1_1_2">
    <p:bg>
      <p:bgPr>
        <a:solidFill>
          <a:srgbClr val="FFFFFF"/>
        </a:solidFill>
      </p:bgPr>
    </p:bg>
    <p:spTree>
      <p:nvGrpSpPr>
        <p:cNvPr id="928" name="Shape 928"/>
        <p:cNvGrpSpPr/>
        <p:nvPr/>
      </p:nvGrpSpPr>
      <p:grpSpPr>
        <a:xfrm>
          <a:off x="0" y="0"/>
          <a:ext cx="0" cy="0"/>
          <a:chOff x="0" y="0"/>
          <a:chExt cx="0" cy="0"/>
        </a:xfrm>
      </p:grpSpPr>
      <p:sp>
        <p:nvSpPr>
          <p:cNvPr id="929" name="Google Shape;929;p195"/>
          <p:cNvSpPr txBox="1"/>
          <p:nvPr>
            <p:ph type="title"/>
          </p:nvPr>
        </p:nvSpPr>
        <p:spPr>
          <a:xfrm>
            <a:off x="311700" y="3688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solidFill>
                  <a:srgbClr val="2D3E50"/>
                </a:solidFill>
              </a:defRPr>
            </a:lvl1pPr>
            <a:lvl2pPr lvl="1" rtl="0" algn="ctr">
              <a:spcBef>
                <a:spcPts val="0"/>
              </a:spcBef>
              <a:spcAft>
                <a:spcPts val="0"/>
              </a:spcAft>
              <a:buNone/>
              <a:defRPr>
                <a:solidFill>
                  <a:srgbClr val="2D3E50"/>
                </a:solidFill>
              </a:defRPr>
            </a:lvl2pPr>
            <a:lvl3pPr lvl="2" rtl="0" algn="ctr">
              <a:spcBef>
                <a:spcPts val="0"/>
              </a:spcBef>
              <a:spcAft>
                <a:spcPts val="0"/>
              </a:spcAft>
              <a:buNone/>
              <a:defRPr>
                <a:solidFill>
                  <a:srgbClr val="2D3E50"/>
                </a:solidFill>
              </a:defRPr>
            </a:lvl3pPr>
            <a:lvl4pPr lvl="3" rtl="0" algn="ctr">
              <a:spcBef>
                <a:spcPts val="0"/>
              </a:spcBef>
              <a:spcAft>
                <a:spcPts val="0"/>
              </a:spcAft>
              <a:buNone/>
              <a:defRPr>
                <a:solidFill>
                  <a:srgbClr val="2D3E50"/>
                </a:solidFill>
              </a:defRPr>
            </a:lvl4pPr>
            <a:lvl5pPr lvl="4" rtl="0" algn="ctr">
              <a:spcBef>
                <a:spcPts val="0"/>
              </a:spcBef>
              <a:spcAft>
                <a:spcPts val="0"/>
              </a:spcAft>
              <a:buNone/>
              <a:defRPr>
                <a:solidFill>
                  <a:srgbClr val="2D3E50"/>
                </a:solidFill>
              </a:defRPr>
            </a:lvl5pPr>
            <a:lvl6pPr lvl="5" rtl="0" algn="ctr">
              <a:spcBef>
                <a:spcPts val="0"/>
              </a:spcBef>
              <a:spcAft>
                <a:spcPts val="0"/>
              </a:spcAft>
              <a:buNone/>
              <a:defRPr>
                <a:solidFill>
                  <a:srgbClr val="2D3E50"/>
                </a:solidFill>
              </a:defRPr>
            </a:lvl6pPr>
            <a:lvl7pPr lvl="6" rtl="0" algn="ctr">
              <a:spcBef>
                <a:spcPts val="0"/>
              </a:spcBef>
              <a:spcAft>
                <a:spcPts val="0"/>
              </a:spcAft>
              <a:buNone/>
              <a:defRPr>
                <a:solidFill>
                  <a:srgbClr val="2D3E50"/>
                </a:solidFill>
              </a:defRPr>
            </a:lvl7pPr>
            <a:lvl8pPr lvl="7" rtl="0" algn="ctr">
              <a:spcBef>
                <a:spcPts val="0"/>
              </a:spcBef>
              <a:spcAft>
                <a:spcPts val="0"/>
              </a:spcAft>
              <a:buNone/>
              <a:defRPr>
                <a:solidFill>
                  <a:srgbClr val="2D3E50"/>
                </a:solidFill>
              </a:defRPr>
            </a:lvl8pPr>
            <a:lvl9pPr lvl="8" rtl="0" algn="ctr">
              <a:spcBef>
                <a:spcPts val="0"/>
              </a:spcBef>
              <a:spcAft>
                <a:spcPts val="0"/>
              </a:spcAft>
              <a:buNone/>
              <a:defRPr>
                <a:solidFill>
                  <a:srgbClr val="2D3E50"/>
                </a:solidFill>
              </a:defRPr>
            </a:lvl9pPr>
          </a:lstStyle>
          <a:p/>
        </p:txBody>
      </p:sp>
      <p:pic>
        <p:nvPicPr>
          <p:cNvPr id="930" name="Google Shape;930;p195"/>
          <p:cNvPicPr preferRelativeResize="0"/>
          <p:nvPr/>
        </p:nvPicPr>
        <p:blipFill>
          <a:blip r:embed="rId2">
            <a:alphaModFix/>
          </a:blip>
          <a:stretch>
            <a:fillRect/>
          </a:stretch>
        </p:blipFill>
        <p:spPr>
          <a:xfrm>
            <a:off x="8440228" y="4420971"/>
            <a:ext cx="585216" cy="624230"/>
          </a:xfrm>
          <a:prstGeom prst="rect">
            <a:avLst/>
          </a:prstGeom>
          <a:noFill/>
          <a:ln>
            <a:noFill/>
          </a:ln>
        </p:spPr>
      </p:pic>
      <p:pic>
        <p:nvPicPr>
          <p:cNvPr id="931" name="Google Shape;931;p195"/>
          <p:cNvPicPr preferRelativeResize="0"/>
          <p:nvPr/>
        </p:nvPicPr>
        <p:blipFill rotWithShape="1">
          <a:blip r:embed="rId3">
            <a:alphaModFix/>
          </a:blip>
          <a:srcRect b="4489" l="0" r="0" t="0"/>
          <a:stretch/>
        </p:blipFill>
        <p:spPr>
          <a:xfrm>
            <a:off x="-14287" y="2841700"/>
            <a:ext cx="9163052" cy="2320849"/>
          </a:xfrm>
          <a:prstGeom prst="rect">
            <a:avLst/>
          </a:prstGeom>
          <a:noFill/>
          <a:ln>
            <a:noFill/>
          </a:ln>
        </p:spPr>
      </p:pic>
      <p:pic>
        <p:nvPicPr>
          <p:cNvPr id="932" name="Google Shape;932;p195"/>
          <p:cNvPicPr preferRelativeResize="0"/>
          <p:nvPr/>
        </p:nvPicPr>
        <p:blipFill>
          <a:blip r:embed="rId2">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irds Wave">
  <p:cSld name="BLANK_3_1_1_1_1_2_1_1_1_1_1_1_1_1_1_1_1_1_1_1_1_1_1_1_1_1_1_1_1_1_1_1_1_1_1_1_1_1_1_1_1">
    <p:bg>
      <p:bgPr>
        <a:solidFill>
          <a:srgbClr val="FF7A59"/>
        </a:solidFill>
      </p:bgPr>
    </p:bg>
    <p:spTree>
      <p:nvGrpSpPr>
        <p:cNvPr id="933" name="Shape 933"/>
        <p:cNvGrpSpPr/>
        <p:nvPr/>
      </p:nvGrpSpPr>
      <p:grpSpPr>
        <a:xfrm>
          <a:off x="0" y="0"/>
          <a:ext cx="0" cy="0"/>
          <a:chOff x="0" y="0"/>
          <a:chExt cx="0" cy="0"/>
        </a:xfrm>
      </p:grpSpPr>
      <p:pic>
        <p:nvPicPr>
          <p:cNvPr id="934" name="Google Shape;934;p196"/>
          <p:cNvPicPr preferRelativeResize="0"/>
          <p:nvPr/>
        </p:nvPicPr>
        <p:blipFill rotWithShape="1">
          <a:blip r:embed="rId2">
            <a:alphaModFix/>
          </a:blip>
          <a:srcRect b="19574" l="-665" r="23325" t="13732"/>
          <a:stretch/>
        </p:blipFill>
        <p:spPr>
          <a:xfrm>
            <a:off x="3543300" y="0"/>
            <a:ext cx="5600698" cy="5143496"/>
          </a:xfrm>
          <a:prstGeom prst="rect">
            <a:avLst/>
          </a:prstGeom>
          <a:noFill/>
          <a:ln>
            <a:noFill/>
          </a:ln>
        </p:spPr>
      </p:pic>
      <p:sp>
        <p:nvSpPr>
          <p:cNvPr id="935" name="Google Shape;935;p196"/>
          <p:cNvSpPr txBox="1"/>
          <p:nvPr>
            <p:ph type="title"/>
          </p:nvPr>
        </p:nvSpPr>
        <p:spPr>
          <a:xfrm>
            <a:off x="273600" y="2926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pic>
        <p:nvPicPr>
          <p:cNvPr id="936" name="Google Shape;936;p196"/>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Yellow">
  <p:cSld name="BLANK_3_1_1_1_1_2_1_1_1_1_1_1_1_1_1_1_1_1_1_1_1_1_1_1_1_1_1_1_1_1_1_1_1_1_1_1_1_1_1_1_1_1_3">
    <p:bg>
      <p:bgPr>
        <a:solidFill>
          <a:srgbClr val="F5F8FA"/>
        </a:solidFill>
      </p:bgPr>
    </p:bg>
    <p:spTree>
      <p:nvGrpSpPr>
        <p:cNvPr id="937" name="Shape 937"/>
        <p:cNvGrpSpPr/>
        <p:nvPr/>
      </p:nvGrpSpPr>
      <p:grpSpPr>
        <a:xfrm>
          <a:off x="0" y="0"/>
          <a:ext cx="0" cy="0"/>
          <a:chOff x="0" y="0"/>
          <a:chExt cx="0" cy="0"/>
        </a:xfrm>
      </p:grpSpPr>
      <p:sp>
        <p:nvSpPr>
          <p:cNvPr id="938" name="Google Shape;938;p197"/>
          <p:cNvSpPr txBox="1"/>
          <p:nvPr>
            <p:ph type="title"/>
          </p:nvPr>
        </p:nvSpPr>
        <p:spPr>
          <a:xfrm>
            <a:off x="1610150" y="1358689"/>
            <a:ext cx="5013900" cy="636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3800">
                <a:solidFill>
                  <a:srgbClr val="2D3E50"/>
                </a:solidFill>
              </a:defRPr>
            </a:lvl1pPr>
            <a:lvl2pPr lvl="1" rtl="0">
              <a:spcBef>
                <a:spcPts val="0"/>
              </a:spcBef>
              <a:spcAft>
                <a:spcPts val="0"/>
              </a:spcAft>
              <a:buNone/>
              <a:defRPr sz="3800">
                <a:solidFill>
                  <a:srgbClr val="2D3E50"/>
                </a:solidFill>
              </a:defRPr>
            </a:lvl2pPr>
            <a:lvl3pPr lvl="2" rtl="0">
              <a:spcBef>
                <a:spcPts val="0"/>
              </a:spcBef>
              <a:spcAft>
                <a:spcPts val="0"/>
              </a:spcAft>
              <a:buNone/>
              <a:defRPr sz="3800">
                <a:solidFill>
                  <a:srgbClr val="2D3E50"/>
                </a:solidFill>
              </a:defRPr>
            </a:lvl3pPr>
            <a:lvl4pPr lvl="3" rtl="0">
              <a:spcBef>
                <a:spcPts val="0"/>
              </a:spcBef>
              <a:spcAft>
                <a:spcPts val="0"/>
              </a:spcAft>
              <a:buNone/>
              <a:defRPr sz="3800">
                <a:solidFill>
                  <a:srgbClr val="2D3E50"/>
                </a:solidFill>
              </a:defRPr>
            </a:lvl4pPr>
            <a:lvl5pPr lvl="4" rtl="0">
              <a:spcBef>
                <a:spcPts val="0"/>
              </a:spcBef>
              <a:spcAft>
                <a:spcPts val="0"/>
              </a:spcAft>
              <a:buNone/>
              <a:defRPr sz="3800">
                <a:solidFill>
                  <a:srgbClr val="2D3E50"/>
                </a:solidFill>
              </a:defRPr>
            </a:lvl5pPr>
            <a:lvl6pPr lvl="5" rtl="0">
              <a:spcBef>
                <a:spcPts val="0"/>
              </a:spcBef>
              <a:spcAft>
                <a:spcPts val="0"/>
              </a:spcAft>
              <a:buNone/>
              <a:defRPr sz="3800">
                <a:solidFill>
                  <a:srgbClr val="2D3E50"/>
                </a:solidFill>
              </a:defRPr>
            </a:lvl6pPr>
            <a:lvl7pPr lvl="6" rtl="0">
              <a:spcBef>
                <a:spcPts val="0"/>
              </a:spcBef>
              <a:spcAft>
                <a:spcPts val="0"/>
              </a:spcAft>
              <a:buNone/>
              <a:defRPr sz="3800">
                <a:solidFill>
                  <a:srgbClr val="2D3E50"/>
                </a:solidFill>
              </a:defRPr>
            </a:lvl7pPr>
            <a:lvl8pPr lvl="7" rtl="0">
              <a:spcBef>
                <a:spcPts val="0"/>
              </a:spcBef>
              <a:spcAft>
                <a:spcPts val="0"/>
              </a:spcAft>
              <a:buNone/>
              <a:defRPr sz="3800">
                <a:solidFill>
                  <a:srgbClr val="2D3E50"/>
                </a:solidFill>
              </a:defRPr>
            </a:lvl8pPr>
            <a:lvl9pPr lvl="8" rtl="0">
              <a:spcBef>
                <a:spcPts val="0"/>
              </a:spcBef>
              <a:spcAft>
                <a:spcPts val="0"/>
              </a:spcAft>
              <a:buNone/>
              <a:defRPr sz="3800">
                <a:solidFill>
                  <a:srgbClr val="2D3E50"/>
                </a:solidFill>
              </a:defRPr>
            </a:lvl9pPr>
          </a:lstStyle>
          <a:p/>
        </p:txBody>
      </p:sp>
      <p:sp>
        <p:nvSpPr>
          <p:cNvPr id="939" name="Google Shape;939;p197"/>
          <p:cNvSpPr txBox="1"/>
          <p:nvPr>
            <p:ph idx="2" type="title"/>
          </p:nvPr>
        </p:nvSpPr>
        <p:spPr>
          <a:xfrm>
            <a:off x="1457750" y="3512722"/>
            <a:ext cx="2290200" cy="472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solidFill>
                  <a:srgbClr val="2D3E50"/>
                </a:solidFill>
              </a:defRPr>
            </a:lvl1pPr>
            <a:lvl2pPr lvl="1" rtl="0">
              <a:spcBef>
                <a:spcPts val="0"/>
              </a:spcBef>
              <a:spcAft>
                <a:spcPts val="0"/>
              </a:spcAft>
              <a:buNone/>
              <a:defRPr sz="1200">
                <a:solidFill>
                  <a:srgbClr val="2D3E50"/>
                </a:solidFill>
              </a:defRPr>
            </a:lvl2pPr>
            <a:lvl3pPr lvl="2" rtl="0">
              <a:spcBef>
                <a:spcPts val="0"/>
              </a:spcBef>
              <a:spcAft>
                <a:spcPts val="0"/>
              </a:spcAft>
              <a:buNone/>
              <a:defRPr sz="1200">
                <a:solidFill>
                  <a:srgbClr val="2D3E50"/>
                </a:solidFill>
              </a:defRPr>
            </a:lvl3pPr>
            <a:lvl4pPr lvl="3" rtl="0">
              <a:spcBef>
                <a:spcPts val="0"/>
              </a:spcBef>
              <a:spcAft>
                <a:spcPts val="0"/>
              </a:spcAft>
              <a:buNone/>
              <a:defRPr sz="1200">
                <a:solidFill>
                  <a:srgbClr val="2D3E50"/>
                </a:solidFill>
              </a:defRPr>
            </a:lvl4pPr>
            <a:lvl5pPr lvl="4" rtl="0">
              <a:spcBef>
                <a:spcPts val="0"/>
              </a:spcBef>
              <a:spcAft>
                <a:spcPts val="0"/>
              </a:spcAft>
              <a:buNone/>
              <a:defRPr sz="1200">
                <a:solidFill>
                  <a:srgbClr val="2D3E50"/>
                </a:solidFill>
              </a:defRPr>
            </a:lvl5pPr>
            <a:lvl6pPr lvl="5" rtl="0">
              <a:spcBef>
                <a:spcPts val="0"/>
              </a:spcBef>
              <a:spcAft>
                <a:spcPts val="0"/>
              </a:spcAft>
              <a:buNone/>
              <a:defRPr sz="1200">
                <a:solidFill>
                  <a:srgbClr val="2D3E50"/>
                </a:solidFill>
              </a:defRPr>
            </a:lvl6pPr>
            <a:lvl7pPr lvl="6" rtl="0">
              <a:spcBef>
                <a:spcPts val="0"/>
              </a:spcBef>
              <a:spcAft>
                <a:spcPts val="0"/>
              </a:spcAft>
              <a:buNone/>
              <a:defRPr sz="1200">
                <a:solidFill>
                  <a:srgbClr val="2D3E50"/>
                </a:solidFill>
              </a:defRPr>
            </a:lvl7pPr>
            <a:lvl8pPr lvl="7" rtl="0">
              <a:spcBef>
                <a:spcPts val="0"/>
              </a:spcBef>
              <a:spcAft>
                <a:spcPts val="0"/>
              </a:spcAft>
              <a:buNone/>
              <a:defRPr sz="1200">
                <a:solidFill>
                  <a:srgbClr val="2D3E50"/>
                </a:solidFill>
              </a:defRPr>
            </a:lvl8pPr>
            <a:lvl9pPr lvl="8" rtl="0">
              <a:spcBef>
                <a:spcPts val="0"/>
              </a:spcBef>
              <a:spcAft>
                <a:spcPts val="0"/>
              </a:spcAft>
              <a:buNone/>
              <a:defRPr sz="1200">
                <a:solidFill>
                  <a:srgbClr val="2D3E50"/>
                </a:solidFill>
              </a:defRPr>
            </a:lvl9pPr>
          </a:lstStyle>
          <a:p/>
        </p:txBody>
      </p:sp>
      <p:sp>
        <p:nvSpPr>
          <p:cNvPr id="940" name="Google Shape;940;p197"/>
          <p:cNvSpPr txBox="1"/>
          <p:nvPr>
            <p:ph idx="3" type="title"/>
          </p:nvPr>
        </p:nvSpPr>
        <p:spPr>
          <a:xfrm>
            <a:off x="1472404" y="3812021"/>
            <a:ext cx="2101500" cy="399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000">
                <a:solidFill>
                  <a:srgbClr val="2D3E50"/>
                </a:solidFill>
              </a:defRPr>
            </a:lvl1pPr>
            <a:lvl2pPr lvl="1" rtl="0">
              <a:spcBef>
                <a:spcPts val="0"/>
              </a:spcBef>
              <a:spcAft>
                <a:spcPts val="0"/>
              </a:spcAft>
              <a:buNone/>
              <a:defRPr sz="1000">
                <a:solidFill>
                  <a:srgbClr val="2D3E50"/>
                </a:solidFill>
              </a:defRPr>
            </a:lvl2pPr>
            <a:lvl3pPr lvl="2" rtl="0">
              <a:spcBef>
                <a:spcPts val="0"/>
              </a:spcBef>
              <a:spcAft>
                <a:spcPts val="0"/>
              </a:spcAft>
              <a:buNone/>
              <a:defRPr sz="1000">
                <a:solidFill>
                  <a:srgbClr val="2D3E50"/>
                </a:solidFill>
              </a:defRPr>
            </a:lvl3pPr>
            <a:lvl4pPr lvl="3" rtl="0">
              <a:spcBef>
                <a:spcPts val="0"/>
              </a:spcBef>
              <a:spcAft>
                <a:spcPts val="0"/>
              </a:spcAft>
              <a:buNone/>
              <a:defRPr sz="1000">
                <a:solidFill>
                  <a:srgbClr val="2D3E50"/>
                </a:solidFill>
              </a:defRPr>
            </a:lvl4pPr>
            <a:lvl5pPr lvl="4" rtl="0">
              <a:spcBef>
                <a:spcPts val="0"/>
              </a:spcBef>
              <a:spcAft>
                <a:spcPts val="0"/>
              </a:spcAft>
              <a:buNone/>
              <a:defRPr sz="1000">
                <a:solidFill>
                  <a:srgbClr val="2D3E50"/>
                </a:solidFill>
              </a:defRPr>
            </a:lvl5pPr>
            <a:lvl6pPr lvl="5" rtl="0">
              <a:spcBef>
                <a:spcPts val="0"/>
              </a:spcBef>
              <a:spcAft>
                <a:spcPts val="0"/>
              </a:spcAft>
              <a:buNone/>
              <a:defRPr sz="1000">
                <a:solidFill>
                  <a:srgbClr val="2D3E50"/>
                </a:solidFill>
              </a:defRPr>
            </a:lvl6pPr>
            <a:lvl7pPr lvl="6" rtl="0">
              <a:spcBef>
                <a:spcPts val="0"/>
              </a:spcBef>
              <a:spcAft>
                <a:spcPts val="0"/>
              </a:spcAft>
              <a:buNone/>
              <a:defRPr sz="1000">
                <a:solidFill>
                  <a:srgbClr val="2D3E50"/>
                </a:solidFill>
              </a:defRPr>
            </a:lvl7pPr>
            <a:lvl8pPr lvl="7" rtl="0">
              <a:spcBef>
                <a:spcPts val="0"/>
              </a:spcBef>
              <a:spcAft>
                <a:spcPts val="0"/>
              </a:spcAft>
              <a:buNone/>
              <a:defRPr sz="1000">
                <a:solidFill>
                  <a:srgbClr val="2D3E50"/>
                </a:solidFill>
              </a:defRPr>
            </a:lvl8pPr>
            <a:lvl9pPr lvl="8" rtl="0">
              <a:spcBef>
                <a:spcPts val="0"/>
              </a:spcBef>
              <a:spcAft>
                <a:spcPts val="0"/>
              </a:spcAft>
              <a:buNone/>
              <a:defRPr sz="1000">
                <a:solidFill>
                  <a:srgbClr val="2D3E50"/>
                </a:solidFill>
              </a:defRPr>
            </a:lvl9pPr>
          </a:lstStyle>
          <a:p/>
        </p:txBody>
      </p:sp>
      <p:pic>
        <p:nvPicPr>
          <p:cNvPr id="941" name="Google Shape;941;p197"/>
          <p:cNvPicPr preferRelativeResize="0"/>
          <p:nvPr/>
        </p:nvPicPr>
        <p:blipFill rotWithShape="1">
          <a:blip r:embed="rId2">
            <a:alphaModFix/>
          </a:blip>
          <a:srcRect b="-68" l="-17763" r="41624" t="54188"/>
          <a:stretch/>
        </p:blipFill>
        <p:spPr>
          <a:xfrm>
            <a:off x="5267275" y="-24900"/>
            <a:ext cx="3895773" cy="2501397"/>
          </a:xfrm>
          <a:prstGeom prst="rect">
            <a:avLst/>
          </a:prstGeom>
          <a:noFill/>
          <a:ln>
            <a:noFill/>
          </a:ln>
        </p:spPr>
      </p:pic>
      <p:pic>
        <p:nvPicPr>
          <p:cNvPr id="942" name="Google Shape;942;p197"/>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Orange">
  <p:cSld name="BLANK_3_1_1_1_1_2_1_1_1_1_1_1_1_1_1_1_1_1_1_1_1_1_1_1_1_1_1_1_1_1_1_1_1_1_1_1_1_1_1_1_1_1_1_2_2">
    <p:bg>
      <p:bgPr>
        <a:solidFill>
          <a:srgbClr val="F5F8FA"/>
        </a:solidFill>
      </p:bgPr>
    </p:bg>
    <p:spTree>
      <p:nvGrpSpPr>
        <p:cNvPr id="943" name="Shape 943"/>
        <p:cNvGrpSpPr/>
        <p:nvPr/>
      </p:nvGrpSpPr>
      <p:grpSpPr>
        <a:xfrm>
          <a:off x="0" y="0"/>
          <a:ext cx="0" cy="0"/>
          <a:chOff x="0" y="0"/>
          <a:chExt cx="0" cy="0"/>
        </a:xfrm>
      </p:grpSpPr>
      <p:pic>
        <p:nvPicPr>
          <p:cNvPr id="944" name="Google Shape;944;p198"/>
          <p:cNvPicPr preferRelativeResize="0"/>
          <p:nvPr/>
        </p:nvPicPr>
        <p:blipFill rotWithShape="1">
          <a:blip r:embed="rId2">
            <a:alphaModFix/>
          </a:blip>
          <a:srcRect b="22497" l="41126" r="-17328" t="-5485"/>
          <a:stretch/>
        </p:blipFill>
        <p:spPr>
          <a:xfrm rot="-5400000">
            <a:off x="6410325" y="2409825"/>
            <a:ext cx="2476500" cy="3028950"/>
          </a:xfrm>
          <a:prstGeom prst="rect">
            <a:avLst/>
          </a:prstGeom>
          <a:noFill/>
          <a:ln>
            <a:noFill/>
          </a:ln>
        </p:spPr>
      </p:pic>
      <p:sp>
        <p:nvSpPr>
          <p:cNvPr id="945" name="Google Shape;945;p198"/>
          <p:cNvSpPr txBox="1"/>
          <p:nvPr>
            <p:ph type="title"/>
          </p:nvPr>
        </p:nvSpPr>
        <p:spPr>
          <a:xfrm>
            <a:off x="2167117" y="1358689"/>
            <a:ext cx="5013900" cy="636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3800">
                <a:solidFill>
                  <a:srgbClr val="2D3E50"/>
                </a:solidFill>
              </a:defRPr>
            </a:lvl1pPr>
            <a:lvl2pPr lvl="1" rtl="0">
              <a:spcBef>
                <a:spcPts val="0"/>
              </a:spcBef>
              <a:spcAft>
                <a:spcPts val="0"/>
              </a:spcAft>
              <a:buNone/>
              <a:defRPr sz="3800">
                <a:solidFill>
                  <a:srgbClr val="2D3E50"/>
                </a:solidFill>
              </a:defRPr>
            </a:lvl2pPr>
            <a:lvl3pPr lvl="2" rtl="0">
              <a:spcBef>
                <a:spcPts val="0"/>
              </a:spcBef>
              <a:spcAft>
                <a:spcPts val="0"/>
              </a:spcAft>
              <a:buNone/>
              <a:defRPr sz="3800">
                <a:solidFill>
                  <a:srgbClr val="2D3E50"/>
                </a:solidFill>
              </a:defRPr>
            </a:lvl3pPr>
            <a:lvl4pPr lvl="3" rtl="0">
              <a:spcBef>
                <a:spcPts val="0"/>
              </a:spcBef>
              <a:spcAft>
                <a:spcPts val="0"/>
              </a:spcAft>
              <a:buNone/>
              <a:defRPr sz="3800">
                <a:solidFill>
                  <a:srgbClr val="2D3E50"/>
                </a:solidFill>
              </a:defRPr>
            </a:lvl4pPr>
            <a:lvl5pPr lvl="4" rtl="0">
              <a:spcBef>
                <a:spcPts val="0"/>
              </a:spcBef>
              <a:spcAft>
                <a:spcPts val="0"/>
              </a:spcAft>
              <a:buNone/>
              <a:defRPr sz="3800">
                <a:solidFill>
                  <a:srgbClr val="2D3E50"/>
                </a:solidFill>
              </a:defRPr>
            </a:lvl5pPr>
            <a:lvl6pPr lvl="5" rtl="0">
              <a:spcBef>
                <a:spcPts val="0"/>
              </a:spcBef>
              <a:spcAft>
                <a:spcPts val="0"/>
              </a:spcAft>
              <a:buNone/>
              <a:defRPr sz="3800">
                <a:solidFill>
                  <a:srgbClr val="2D3E50"/>
                </a:solidFill>
              </a:defRPr>
            </a:lvl6pPr>
            <a:lvl7pPr lvl="6" rtl="0">
              <a:spcBef>
                <a:spcPts val="0"/>
              </a:spcBef>
              <a:spcAft>
                <a:spcPts val="0"/>
              </a:spcAft>
              <a:buNone/>
              <a:defRPr sz="3800">
                <a:solidFill>
                  <a:srgbClr val="2D3E50"/>
                </a:solidFill>
              </a:defRPr>
            </a:lvl7pPr>
            <a:lvl8pPr lvl="7" rtl="0">
              <a:spcBef>
                <a:spcPts val="0"/>
              </a:spcBef>
              <a:spcAft>
                <a:spcPts val="0"/>
              </a:spcAft>
              <a:buNone/>
              <a:defRPr sz="3800">
                <a:solidFill>
                  <a:srgbClr val="2D3E50"/>
                </a:solidFill>
              </a:defRPr>
            </a:lvl8pPr>
            <a:lvl9pPr lvl="8" rtl="0">
              <a:spcBef>
                <a:spcPts val="0"/>
              </a:spcBef>
              <a:spcAft>
                <a:spcPts val="0"/>
              </a:spcAft>
              <a:buNone/>
              <a:defRPr sz="3800">
                <a:solidFill>
                  <a:srgbClr val="2D3E50"/>
                </a:solidFill>
              </a:defRPr>
            </a:lvl9pPr>
          </a:lstStyle>
          <a:p/>
        </p:txBody>
      </p:sp>
      <p:sp>
        <p:nvSpPr>
          <p:cNvPr id="946" name="Google Shape;946;p198"/>
          <p:cNvSpPr txBox="1"/>
          <p:nvPr>
            <p:ph idx="2" type="title"/>
          </p:nvPr>
        </p:nvSpPr>
        <p:spPr>
          <a:xfrm>
            <a:off x="2167117" y="3360322"/>
            <a:ext cx="2290200" cy="472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solidFill>
                  <a:srgbClr val="2D3E50"/>
                </a:solidFill>
              </a:defRPr>
            </a:lvl1pPr>
            <a:lvl2pPr lvl="1" rtl="0">
              <a:spcBef>
                <a:spcPts val="0"/>
              </a:spcBef>
              <a:spcAft>
                <a:spcPts val="0"/>
              </a:spcAft>
              <a:buNone/>
              <a:defRPr sz="1200">
                <a:solidFill>
                  <a:srgbClr val="2D3E50"/>
                </a:solidFill>
              </a:defRPr>
            </a:lvl2pPr>
            <a:lvl3pPr lvl="2" rtl="0">
              <a:spcBef>
                <a:spcPts val="0"/>
              </a:spcBef>
              <a:spcAft>
                <a:spcPts val="0"/>
              </a:spcAft>
              <a:buNone/>
              <a:defRPr sz="1200">
                <a:solidFill>
                  <a:srgbClr val="2D3E50"/>
                </a:solidFill>
              </a:defRPr>
            </a:lvl3pPr>
            <a:lvl4pPr lvl="3" rtl="0">
              <a:spcBef>
                <a:spcPts val="0"/>
              </a:spcBef>
              <a:spcAft>
                <a:spcPts val="0"/>
              </a:spcAft>
              <a:buNone/>
              <a:defRPr sz="1200">
                <a:solidFill>
                  <a:srgbClr val="2D3E50"/>
                </a:solidFill>
              </a:defRPr>
            </a:lvl4pPr>
            <a:lvl5pPr lvl="4" rtl="0">
              <a:spcBef>
                <a:spcPts val="0"/>
              </a:spcBef>
              <a:spcAft>
                <a:spcPts val="0"/>
              </a:spcAft>
              <a:buNone/>
              <a:defRPr sz="1200">
                <a:solidFill>
                  <a:srgbClr val="2D3E50"/>
                </a:solidFill>
              </a:defRPr>
            </a:lvl5pPr>
            <a:lvl6pPr lvl="5" rtl="0">
              <a:spcBef>
                <a:spcPts val="0"/>
              </a:spcBef>
              <a:spcAft>
                <a:spcPts val="0"/>
              </a:spcAft>
              <a:buNone/>
              <a:defRPr sz="1200">
                <a:solidFill>
                  <a:srgbClr val="2D3E50"/>
                </a:solidFill>
              </a:defRPr>
            </a:lvl6pPr>
            <a:lvl7pPr lvl="6" rtl="0">
              <a:spcBef>
                <a:spcPts val="0"/>
              </a:spcBef>
              <a:spcAft>
                <a:spcPts val="0"/>
              </a:spcAft>
              <a:buNone/>
              <a:defRPr sz="1200">
                <a:solidFill>
                  <a:srgbClr val="2D3E50"/>
                </a:solidFill>
              </a:defRPr>
            </a:lvl7pPr>
            <a:lvl8pPr lvl="7" rtl="0">
              <a:spcBef>
                <a:spcPts val="0"/>
              </a:spcBef>
              <a:spcAft>
                <a:spcPts val="0"/>
              </a:spcAft>
              <a:buNone/>
              <a:defRPr sz="1200">
                <a:solidFill>
                  <a:srgbClr val="2D3E50"/>
                </a:solidFill>
              </a:defRPr>
            </a:lvl8pPr>
            <a:lvl9pPr lvl="8" rtl="0">
              <a:spcBef>
                <a:spcPts val="0"/>
              </a:spcBef>
              <a:spcAft>
                <a:spcPts val="0"/>
              </a:spcAft>
              <a:buNone/>
              <a:defRPr sz="1200">
                <a:solidFill>
                  <a:srgbClr val="2D3E50"/>
                </a:solidFill>
              </a:defRPr>
            </a:lvl9pPr>
          </a:lstStyle>
          <a:p/>
        </p:txBody>
      </p:sp>
      <p:sp>
        <p:nvSpPr>
          <p:cNvPr id="947" name="Google Shape;947;p198"/>
          <p:cNvSpPr txBox="1"/>
          <p:nvPr>
            <p:ph idx="3" type="title"/>
          </p:nvPr>
        </p:nvSpPr>
        <p:spPr>
          <a:xfrm>
            <a:off x="2167117" y="3659621"/>
            <a:ext cx="2101500" cy="399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000">
                <a:solidFill>
                  <a:srgbClr val="2D3E50"/>
                </a:solidFill>
              </a:defRPr>
            </a:lvl1pPr>
            <a:lvl2pPr lvl="1" rtl="0">
              <a:spcBef>
                <a:spcPts val="0"/>
              </a:spcBef>
              <a:spcAft>
                <a:spcPts val="0"/>
              </a:spcAft>
              <a:buNone/>
              <a:defRPr sz="1000">
                <a:solidFill>
                  <a:srgbClr val="2D3E50"/>
                </a:solidFill>
              </a:defRPr>
            </a:lvl2pPr>
            <a:lvl3pPr lvl="2" rtl="0">
              <a:spcBef>
                <a:spcPts val="0"/>
              </a:spcBef>
              <a:spcAft>
                <a:spcPts val="0"/>
              </a:spcAft>
              <a:buNone/>
              <a:defRPr sz="1000">
                <a:solidFill>
                  <a:srgbClr val="2D3E50"/>
                </a:solidFill>
              </a:defRPr>
            </a:lvl3pPr>
            <a:lvl4pPr lvl="3" rtl="0">
              <a:spcBef>
                <a:spcPts val="0"/>
              </a:spcBef>
              <a:spcAft>
                <a:spcPts val="0"/>
              </a:spcAft>
              <a:buNone/>
              <a:defRPr sz="1000">
                <a:solidFill>
                  <a:srgbClr val="2D3E50"/>
                </a:solidFill>
              </a:defRPr>
            </a:lvl4pPr>
            <a:lvl5pPr lvl="4" rtl="0">
              <a:spcBef>
                <a:spcPts val="0"/>
              </a:spcBef>
              <a:spcAft>
                <a:spcPts val="0"/>
              </a:spcAft>
              <a:buNone/>
              <a:defRPr sz="1000">
                <a:solidFill>
                  <a:srgbClr val="2D3E50"/>
                </a:solidFill>
              </a:defRPr>
            </a:lvl5pPr>
            <a:lvl6pPr lvl="5" rtl="0">
              <a:spcBef>
                <a:spcPts val="0"/>
              </a:spcBef>
              <a:spcAft>
                <a:spcPts val="0"/>
              </a:spcAft>
              <a:buNone/>
              <a:defRPr sz="1000">
                <a:solidFill>
                  <a:srgbClr val="2D3E50"/>
                </a:solidFill>
              </a:defRPr>
            </a:lvl6pPr>
            <a:lvl7pPr lvl="6" rtl="0">
              <a:spcBef>
                <a:spcPts val="0"/>
              </a:spcBef>
              <a:spcAft>
                <a:spcPts val="0"/>
              </a:spcAft>
              <a:buNone/>
              <a:defRPr sz="1000">
                <a:solidFill>
                  <a:srgbClr val="2D3E50"/>
                </a:solidFill>
              </a:defRPr>
            </a:lvl7pPr>
            <a:lvl8pPr lvl="7" rtl="0">
              <a:spcBef>
                <a:spcPts val="0"/>
              </a:spcBef>
              <a:spcAft>
                <a:spcPts val="0"/>
              </a:spcAft>
              <a:buNone/>
              <a:defRPr sz="1000">
                <a:solidFill>
                  <a:srgbClr val="2D3E50"/>
                </a:solidFill>
              </a:defRPr>
            </a:lvl8pPr>
            <a:lvl9pPr lvl="8" rtl="0">
              <a:spcBef>
                <a:spcPts val="0"/>
              </a:spcBef>
              <a:spcAft>
                <a:spcPts val="0"/>
              </a:spcAft>
              <a:buNone/>
              <a:defRPr sz="1000">
                <a:solidFill>
                  <a:srgbClr val="2D3E50"/>
                </a:solidFill>
              </a:defRPr>
            </a:lvl9pPr>
          </a:lstStyle>
          <a:p/>
        </p:txBody>
      </p:sp>
      <p:pic>
        <p:nvPicPr>
          <p:cNvPr id="948" name="Google Shape;948;p198"/>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Blue">
  <p:cSld name="BLANK_3_1_1_1_1_2_1_1_1_1_1_1_1_1_1_1_1_1_1_1_1_1_1_1_1_1_1_1_1_1_1_1_1_1_1_1_1_1_1_1_1_1_1_2_1_2">
    <p:bg>
      <p:bgPr>
        <a:solidFill>
          <a:srgbClr val="2D3E50"/>
        </a:solidFill>
      </p:bgPr>
    </p:bg>
    <p:spTree>
      <p:nvGrpSpPr>
        <p:cNvPr id="949" name="Shape 949"/>
        <p:cNvGrpSpPr/>
        <p:nvPr/>
      </p:nvGrpSpPr>
      <p:grpSpPr>
        <a:xfrm>
          <a:off x="0" y="0"/>
          <a:ext cx="0" cy="0"/>
          <a:chOff x="0" y="0"/>
          <a:chExt cx="0" cy="0"/>
        </a:xfrm>
      </p:grpSpPr>
      <p:pic>
        <p:nvPicPr>
          <p:cNvPr id="950" name="Google Shape;950;p199"/>
          <p:cNvPicPr preferRelativeResize="0"/>
          <p:nvPr/>
        </p:nvPicPr>
        <p:blipFill rotWithShape="1">
          <a:blip r:embed="rId2">
            <a:alphaModFix/>
          </a:blip>
          <a:srcRect b="-18711" l="-1781" r="33795" t="66532"/>
          <a:stretch/>
        </p:blipFill>
        <p:spPr>
          <a:xfrm flipH="1" rot="10800000">
            <a:off x="4229102" y="1371594"/>
            <a:ext cx="4914901" cy="3771906"/>
          </a:xfrm>
          <a:prstGeom prst="rect">
            <a:avLst/>
          </a:prstGeom>
          <a:noFill/>
          <a:ln>
            <a:noFill/>
          </a:ln>
        </p:spPr>
      </p:pic>
      <p:pic>
        <p:nvPicPr>
          <p:cNvPr id="951" name="Google Shape;951;p199"/>
          <p:cNvPicPr preferRelativeResize="0"/>
          <p:nvPr/>
        </p:nvPicPr>
        <p:blipFill>
          <a:blip r:embed="rId3">
            <a:alphaModFix/>
          </a:blip>
          <a:stretch>
            <a:fillRect/>
          </a:stretch>
        </p:blipFill>
        <p:spPr>
          <a:xfrm>
            <a:off x="8440228" y="4420971"/>
            <a:ext cx="585216" cy="624230"/>
          </a:xfrm>
          <a:prstGeom prst="rect">
            <a:avLst/>
          </a:prstGeom>
          <a:noFill/>
          <a:ln>
            <a:noFill/>
          </a:ln>
        </p:spPr>
      </p:pic>
      <p:sp>
        <p:nvSpPr>
          <p:cNvPr id="952" name="Google Shape;952;p199"/>
          <p:cNvSpPr txBox="1"/>
          <p:nvPr>
            <p:ph type="title"/>
          </p:nvPr>
        </p:nvSpPr>
        <p:spPr>
          <a:xfrm>
            <a:off x="1610150" y="1358689"/>
            <a:ext cx="5013900" cy="636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3800">
                <a:solidFill>
                  <a:srgbClr val="FFFFFF"/>
                </a:solidFill>
              </a:defRPr>
            </a:lvl1pPr>
            <a:lvl2pPr lvl="1" rtl="0">
              <a:spcBef>
                <a:spcPts val="0"/>
              </a:spcBef>
              <a:spcAft>
                <a:spcPts val="0"/>
              </a:spcAft>
              <a:buNone/>
              <a:defRPr sz="3800">
                <a:solidFill>
                  <a:srgbClr val="FFFFFF"/>
                </a:solidFill>
              </a:defRPr>
            </a:lvl2pPr>
            <a:lvl3pPr lvl="2" rtl="0">
              <a:spcBef>
                <a:spcPts val="0"/>
              </a:spcBef>
              <a:spcAft>
                <a:spcPts val="0"/>
              </a:spcAft>
              <a:buNone/>
              <a:defRPr sz="3800">
                <a:solidFill>
                  <a:srgbClr val="FFFFFF"/>
                </a:solidFill>
              </a:defRPr>
            </a:lvl3pPr>
            <a:lvl4pPr lvl="3" rtl="0">
              <a:spcBef>
                <a:spcPts val="0"/>
              </a:spcBef>
              <a:spcAft>
                <a:spcPts val="0"/>
              </a:spcAft>
              <a:buNone/>
              <a:defRPr sz="3800">
                <a:solidFill>
                  <a:srgbClr val="FFFFFF"/>
                </a:solidFill>
              </a:defRPr>
            </a:lvl4pPr>
            <a:lvl5pPr lvl="4" rtl="0">
              <a:spcBef>
                <a:spcPts val="0"/>
              </a:spcBef>
              <a:spcAft>
                <a:spcPts val="0"/>
              </a:spcAft>
              <a:buNone/>
              <a:defRPr sz="3800">
                <a:solidFill>
                  <a:srgbClr val="FFFFFF"/>
                </a:solidFill>
              </a:defRPr>
            </a:lvl5pPr>
            <a:lvl6pPr lvl="5" rtl="0">
              <a:spcBef>
                <a:spcPts val="0"/>
              </a:spcBef>
              <a:spcAft>
                <a:spcPts val="0"/>
              </a:spcAft>
              <a:buNone/>
              <a:defRPr sz="3800">
                <a:solidFill>
                  <a:srgbClr val="FFFFFF"/>
                </a:solidFill>
              </a:defRPr>
            </a:lvl6pPr>
            <a:lvl7pPr lvl="6" rtl="0">
              <a:spcBef>
                <a:spcPts val="0"/>
              </a:spcBef>
              <a:spcAft>
                <a:spcPts val="0"/>
              </a:spcAft>
              <a:buNone/>
              <a:defRPr sz="3800">
                <a:solidFill>
                  <a:srgbClr val="FFFFFF"/>
                </a:solidFill>
              </a:defRPr>
            </a:lvl7pPr>
            <a:lvl8pPr lvl="7" rtl="0">
              <a:spcBef>
                <a:spcPts val="0"/>
              </a:spcBef>
              <a:spcAft>
                <a:spcPts val="0"/>
              </a:spcAft>
              <a:buNone/>
              <a:defRPr sz="3800">
                <a:solidFill>
                  <a:srgbClr val="FFFFFF"/>
                </a:solidFill>
              </a:defRPr>
            </a:lvl8pPr>
            <a:lvl9pPr lvl="8" rtl="0">
              <a:spcBef>
                <a:spcPts val="0"/>
              </a:spcBef>
              <a:spcAft>
                <a:spcPts val="0"/>
              </a:spcAft>
              <a:buNone/>
              <a:defRPr sz="3800">
                <a:solidFill>
                  <a:srgbClr val="FFFFFF"/>
                </a:solidFill>
              </a:defRPr>
            </a:lvl9pPr>
          </a:lstStyle>
          <a:p/>
        </p:txBody>
      </p:sp>
      <p:sp>
        <p:nvSpPr>
          <p:cNvPr id="953" name="Google Shape;953;p199"/>
          <p:cNvSpPr txBox="1"/>
          <p:nvPr>
            <p:ph idx="2" type="title"/>
          </p:nvPr>
        </p:nvSpPr>
        <p:spPr>
          <a:xfrm>
            <a:off x="1457750" y="3512722"/>
            <a:ext cx="2290200" cy="472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solidFill>
                  <a:srgbClr val="FFFFFF"/>
                </a:solidFill>
              </a:defRPr>
            </a:lvl1pPr>
            <a:lvl2pPr lvl="1" rtl="0">
              <a:spcBef>
                <a:spcPts val="0"/>
              </a:spcBef>
              <a:spcAft>
                <a:spcPts val="0"/>
              </a:spcAft>
              <a:buNone/>
              <a:defRPr sz="1200">
                <a:solidFill>
                  <a:srgbClr val="FFFFFF"/>
                </a:solidFill>
              </a:defRPr>
            </a:lvl2pPr>
            <a:lvl3pPr lvl="2" rtl="0">
              <a:spcBef>
                <a:spcPts val="0"/>
              </a:spcBef>
              <a:spcAft>
                <a:spcPts val="0"/>
              </a:spcAft>
              <a:buNone/>
              <a:defRPr sz="1200">
                <a:solidFill>
                  <a:srgbClr val="FFFFFF"/>
                </a:solidFill>
              </a:defRPr>
            </a:lvl3pPr>
            <a:lvl4pPr lvl="3" rtl="0">
              <a:spcBef>
                <a:spcPts val="0"/>
              </a:spcBef>
              <a:spcAft>
                <a:spcPts val="0"/>
              </a:spcAft>
              <a:buNone/>
              <a:defRPr sz="1200">
                <a:solidFill>
                  <a:srgbClr val="FFFFFF"/>
                </a:solidFill>
              </a:defRPr>
            </a:lvl4pPr>
            <a:lvl5pPr lvl="4" rtl="0">
              <a:spcBef>
                <a:spcPts val="0"/>
              </a:spcBef>
              <a:spcAft>
                <a:spcPts val="0"/>
              </a:spcAft>
              <a:buNone/>
              <a:defRPr sz="1200">
                <a:solidFill>
                  <a:srgbClr val="FFFFFF"/>
                </a:solidFill>
              </a:defRPr>
            </a:lvl5pPr>
            <a:lvl6pPr lvl="5" rtl="0">
              <a:spcBef>
                <a:spcPts val="0"/>
              </a:spcBef>
              <a:spcAft>
                <a:spcPts val="0"/>
              </a:spcAft>
              <a:buNone/>
              <a:defRPr sz="1200">
                <a:solidFill>
                  <a:srgbClr val="FFFFFF"/>
                </a:solidFill>
              </a:defRPr>
            </a:lvl6pPr>
            <a:lvl7pPr lvl="6" rtl="0">
              <a:spcBef>
                <a:spcPts val="0"/>
              </a:spcBef>
              <a:spcAft>
                <a:spcPts val="0"/>
              </a:spcAft>
              <a:buNone/>
              <a:defRPr sz="1200">
                <a:solidFill>
                  <a:srgbClr val="FFFFFF"/>
                </a:solidFill>
              </a:defRPr>
            </a:lvl7pPr>
            <a:lvl8pPr lvl="7" rtl="0">
              <a:spcBef>
                <a:spcPts val="0"/>
              </a:spcBef>
              <a:spcAft>
                <a:spcPts val="0"/>
              </a:spcAft>
              <a:buNone/>
              <a:defRPr sz="1200">
                <a:solidFill>
                  <a:srgbClr val="FFFFFF"/>
                </a:solidFill>
              </a:defRPr>
            </a:lvl8pPr>
            <a:lvl9pPr lvl="8" rtl="0">
              <a:spcBef>
                <a:spcPts val="0"/>
              </a:spcBef>
              <a:spcAft>
                <a:spcPts val="0"/>
              </a:spcAft>
              <a:buNone/>
              <a:defRPr sz="1200">
                <a:solidFill>
                  <a:srgbClr val="FFFFFF"/>
                </a:solidFill>
              </a:defRPr>
            </a:lvl9pPr>
          </a:lstStyle>
          <a:p/>
        </p:txBody>
      </p:sp>
      <p:sp>
        <p:nvSpPr>
          <p:cNvPr id="954" name="Google Shape;954;p199"/>
          <p:cNvSpPr txBox="1"/>
          <p:nvPr>
            <p:ph idx="3" type="title"/>
          </p:nvPr>
        </p:nvSpPr>
        <p:spPr>
          <a:xfrm>
            <a:off x="1472404" y="3812021"/>
            <a:ext cx="2101500" cy="399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000">
                <a:solidFill>
                  <a:srgbClr val="FFFFFF"/>
                </a:solidFill>
              </a:defRPr>
            </a:lvl1pPr>
            <a:lvl2pPr lvl="1" rtl="0">
              <a:spcBef>
                <a:spcPts val="0"/>
              </a:spcBef>
              <a:spcAft>
                <a:spcPts val="0"/>
              </a:spcAft>
              <a:buNone/>
              <a:defRPr sz="1000">
                <a:solidFill>
                  <a:srgbClr val="FFFFFF"/>
                </a:solidFill>
              </a:defRPr>
            </a:lvl2pPr>
            <a:lvl3pPr lvl="2" rtl="0">
              <a:spcBef>
                <a:spcPts val="0"/>
              </a:spcBef>
              <a:spcAft>
                <a:spcPts val="0"/>
              </a:spcAft>
              <a:buNone/>
              <a:defRPr sz="1000">
                <a:solidFill>
                  <a:srgbClr val="FFFFFF"/>
                </a:solidFill>
              </a:defRPr>
            </a:lvl3pPr>
            <a:lvl4pPr lvl="3" rtl="0">
              <a:spcBef>
                <a:spcPts val="0"/>
              </a:spcBef>
              <a:spcAft>
                <a:spcPts val="0"/>
              </a:spcAft>
              <a:buNone/>
              <a:defRPr sz="1000">
                <a:solidFill>
                  <a:srgbClr val="FFFFFF"/>
                </a:solidFill>
              </a:defRPr>
            </a:lvl4pPr>
            <a:lvl5pPr lvl="4" rtl="0">
              <a:spcBef>
                <a:spcPts val="0"/>
              </a:spcBef>
              <a:spcAft>
                <a:spcPts val="0"/>
              </a:spcAft>
              <a:buNone/>
              <a:defRPr sz="1000">
                <a:solidFill>
                  <a:srgbClr val="FFFFFF"/>
                </a:solidFill>
              </a:defRPr>
            </a:lvl5pPr>
            <a:lvl6pPr lvl="5" rtl="0">
              <a:spcBef>
                <a:spcPts val="0"/>
              </a:spcBef>
              <a:spcAft>
                <a:spcPts val="0"/>
              </a:spcAft>
              <a:buNone/>
              <a:defRPr sz="1000">
                <a:solidFill>
                  <a:srgbClr val="FFFFFF"/>
                </a:solidFill>
              </a:defRPr>
            </a:lvl6pPr>
            <a:lvl7pPr lvl="6" rtl="0">
              <a:spcBef>
                <a:spcPts val="0"/>
              </a:spcBef>
              <a:spcAft>
                <a:spcPts val="0"/>
              </a:spcAft>
              <a:buNone/>
              <a:defRPr sz="1000">
                <a:solidFill>
                  <a:srgbClr val="FFFFFF"/>
                </a:solidFill>
              </a:defRPr>
            </a:lvl7pPr>
            <a:lvl8pPr lvl="7" rtl="0">
              <a:spcBef>
                <a:spcPts val="0"/>
              </a:spcBef>
              <a:spcAft>
                <a:spcPts val="0"/>
              </a:spcAft>
              <a:buNone/>
              <a:defRPr sz="1000">
                <a:solidFill>
                  <a:srgbClr val="FFFFFF"/>
                </a:solidFill>
              </a:defRPr>
            </a:lvl8pPr>
            <a:lvl9pPr lvl="8" rtl="0">
              <a:spcBef>
                <a:spcPts val="0"/>
              </a:spcBef>
              <a:spcAft>
                <a:spcPts val="0"/>
              </a:spcAft>
              <a:buNone/>
              <a:defRPr sz="1000">
                <a:solidFill>
                  <a:srgbClr val="FFFFFF"/>
                </a:solidFill>
              </a:defRPr>
            </a:lvl9pPr>
          </a:lstStyle>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Aligned - Light">
  <p:cSld name="BLANK_3_1_1_1_1_2_1_1_1_1_1_1_1_1_1_1_1_1_1_1_1_1_1_1_1_1_1_1_1_1_1_1_1_1_1_1_1_1_1_1_1_1_1_1_1_1_1">
    <p:bg>
      <p:bgPr>
        <a:solidFill>
          <a:srgbClr val="FFFFFF"/>
        </a:solidFill>
      </p:bgPr>
    </p:bg>
    <p:spTree>
      <p:nvGrpSpPr>
        <p:cNvPr id="955" name="Shape 955"/>
        <p:cNvGrpSpPr/>
        <p:nvPr/>
      </p:nvGrpSpPr>
      <p:grpSpPr>
        <a:xfrm>
          <a:off x="0" y="0"/>
          <a:ext cx="0" cy="0"/>
          <a:chOff x="0" y="0"/>
          <a:chExt cx="0" cy="0"/>
        </a:xfrm>
      </p:grpSpPr>
      <p:pic>
        <p:nvPicPr>
          <p:cNvPr id="956" name="Google Shape;956;p200"/>
          <p:cNvPicPr preferRelativeResize="0"/>
          <p:nvPr/>
        </p:nvPicPr>
        <p:blipFill rotWithShape="1">
          <a:blip r:embed="rId2">
            <a:alphaModFix/>
          </a:blip>
          <a:srcRect b="30403" l="16667" r="3618" t="7875"/>
          <a:stretch/>
        </p:blipFill>
        <p:spPr>
          <a:xfrm>
            <a:off x="0" y="0"/>
            <a:ext cx="5838826" cy="5143500"/>
          </a:xfrm>
          <a:prstGeom prst="rect">
            <a:avLst/>
          </a:prstGeom>
          <a:noFill/>
          <a:ln>
            <a:noFill/>
          </a:ln>
        </p:spPr>
      </p:pic>
      <p:pic>
        <p:nvPicPr>
          <p:cNvPr id="957" name="Google Shape;957;p200"/>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Aligned - Orange">
  <p:cSld name="BLANK_3_1_1_1_1_2_1_1_1_1_1_1_1_1_1_1_1_1_1_1_1_1_1_1_1_1_1_1_1_1_1_1_1_1_1_1_1_1_1_1_1_1_1_1_1_1_1_2">
    <p:bg>
      <p:bgPr>
        <a:solidFill>
          <a:srgbClr val="FFFFFF"/>
        </a:solidFill>
      </p:bgPr>
    </p:bg>
    <p:spTree>
      <p:nvGrpSpPr>
        <p:cNvPr id="958" name="Shape 958"/>
        <p:cNvGrpSpPr/>
        <p:nvPr/>
      </p:nvGrpSpPr>
      <p:grpSpPr>
        <a:xfrm>
          <a:off x="0" y="0"/>
          <a:ext cx="0" cy="0"/>
          <a:chOff x="0" y="0"/>
          <a:chExt cx="0" cy="0"/>
        </a:xfrm>
      </p:grpSpPr>
      <p:pic>
        <p:nvPicPr>
          <p:cNvPr id="959" name="Google Shape;959;p201"/>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960" name="Google Shape;960;p201"/>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Aligned - Dark">
  <p:cSld name="BLANK_3_1_1_1_1_2_1_1_1_1_1_1_1_1_1_1_1_1_1_1_1_1_1_1_1_1_1_1_1_1_1_1_1_1_1_1_1_1_1_1_1_1_1_1_1_1_1_2_1">
    <p:bg>
      <p:bgPr>
        <a:solidFill>
          <a:srgbClr val="FFFFFF"/>
        </a:solidFill>
      </p:bgPr>
    </p:bg>
    <p:spTree>
      <p:nvGrpSpPr>
        <p:cNvPr id="961" name="Shape 961"/>
        <p:cNvGrpSpPr/>
        <p:nvPr/>
      </p:nvGrpSpPr>
      <p:grpSpPr>
        <a:xfrm>
          <a:off x="0" y="0"/>
          <a:ext cx="0" cy="0"/>
          <a:chOff x="0" y="0"/>
          <a:chExt cx="0" cy="0"/>
        </a:xfrm>
      </p:grpSpPr>
      <p:pic>
        <p:nvPicPr>
          <p:cNvPr id="962" name="Google Shape;962;p202"/>
          <p:cNvPicPr preferRelativeResize="0"/>
          <p:nvPr/>
        </p:nvPicPr>
        <p:blipFill>
          <a:blip r:embed="rId2">
            <a:alphaModFix/>
          </a:blip>
          <a:stretch>
            <a:fillRect/>
          </a:stretch>
        </p:blipFill>
        <p:spPr>
          <a:xfrm>
            <a:off x="0" y="0"/>
            <a:ext cx="9144000" cy="5143506"/>
          </a:xfrm>
          <a:prstGeom prst="rect">
            <a:avLst/>
          </a:prstGeom>
          <a:noFill/>
          <a:ln>
            <a:noFill/>
          </a:ln>
        </p:spPr>
      </p:pic>
      <p:pic>
        <p:nvPicPr>
          <p:cNvPr id="963" name="Google Shape;963;p202"/>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Wave Grey Title Slide">
  <p:cSld name="CUSTOM">
    <p:spTree>
      <p:nvGrpSpPr>
        <p:cNvPr id="10" name="Shape 10"/>
        <p:cNvGrpSpPr/>
        <p:nvPr/>
      </p:nvGrpSpPr>
      <p:grpSpPr>
        <a:xfrm>
          <a:off x="0" y="0"/>
          <a:ext cx="0" cy="0"/>
          <a:chOff x="0" y="0"/>
          <a:chExt cx="0" cy="0"/>
        </a:xfrm>
      </p:grpSpPr>
      <p:grpSp>
        <p:nvGrpSpPr>
          <p:cNvPr id="11" name="Google Shape;11;p3"/>
          <p:cNvGrpSpPr/>
          <p:nvPr/>
        </p:nvGrpSpPr>
        <p:grpSpPr>
          <a:xfrm rot="-5400000">
            <a:off x="3897456" y="-3903760"/>
            <a:ext cx="1353214" cy="9148146"/>
            <a:chOff x="-59690" y="0"/>
            <a:chExt cx="3432810" cy="4436110"/>
          </a:xfrm>
        </p:grpSpPr>
        <p:sp>
          <p:nvSpPr>
            <p:cNvPr id="12" name="Google Shape;12;p3"/>
            <p:cNvSpPr/>
            <p:nvPr/>
          </p:nvSpPr>
          <p:spPr>
            <a:xfrm>
              <a:off x="-59690" y="0"/>
              <a:ext cx="1205230" cy="4436110"/>
            </a:xfrm>
            <a:custGeom>
              <a:rect b="b" l="l" r="r" t="t"/>
              <a:pathLst>
                <a:path extrusionOk="0" h="4436110" w="1205230">
                  <a:moveTo>
                    <a:pt x="720090" y="2504440"/>
                  </a:moveTo>
                  <a:cubicBezTo>
                    <a:pt x="1205230" y="1358900"/>
                    <a:pt x="641350" y="843280"/>
                    <a:pt x="461010" y="548640"/>
                  </a:cubicBezTo>
                  <a:cubicBezTo>
                    <a:pt x="195580" y="115570"/>
                    <a:pt x="262890" y="0"/>
                    <a:pt x="262890" y="0"/>
                  </a:cubicBezTo>
                  <a:lnTo>
                    <a:pt x="59690" y="0"/>
                  </a:lnTo>
                  <a:cubicBezTo>
                    <a:pt x="119380" y="441960"/>
                    <a:pt x="1139190" y="1212850"/>
                    <a:pt x="678180" y="2147570"/>
                  </a:cubicBezTo>
                  <a:cubicBezTo>
                    <a:pt x="0" y="3520440"/>
                    <a:pt x="516890" y="4436110"/>
                    <a:pt x="516890" y="4436110"/>
                  </a:cubicBezTo>
                  <a:lnTo>
                    <a:pt x="745490" y="4436110"/>
                  </a:lnTo>
                  <a:cubicBezTo>
                    <a:pt x="745490" y="4436110"/>
                    <a:pt x="185420" y="3768090"/>
                    <a:pt x="720090" y="2504440"/>
                  </a:cubicBezTo>
                  <a:lnTo>
                    <a:pt x="720090" y="2504440"/>
                  </a:lnTo>
                  <a:close/>
                </a:path>
              </a:pathLst>
            </a:custGeom>
            <a:solidFill>
              <a:srgbClr val="CBD6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latin typeface="Avenir"/>
                <a:ea typeface="Avenir"/>
                <a:cs typeface="Avenir"/>
                <a:sym typeface="Avenir"/>
              </a:endParaRPr>
            </a:p>
          </p:txBody>
        </p:sp>
        <p:sp>
          <p:nvSpPr>
            <p:cNvPr id="13" name="Google Shape;13;p3"/>
            <p:cNvSpPr/>
            <p:nvPr/>
          </p:nvSpPr>
          <p:spPr>
            <a:xfrm>
              <a:off x="125730" y="0"/>
              <a:ext cx="1019810" cy="4436110"/>
            </a:xfrm>
            <a:custGeom>
              <a:rect b="b" l="l" r="r" t="t"/>
              <a:pathLst>
                <a:path extrusionOk="0" h="4436110" w="1019810">
                  <a:moveTo>
                    <a:pt x="511810" y="3030220"/>
                  </a:moveTo>
                  <a:cubicBezTo>
                    <a:pt x="892810" y="1957070"/>
                    <a:pt x="1009650" y="1464310"/>
                    <a:pt x="585470" y="820420"/>
                  </a:cubicBezTo>
                  <a:cubicBezTo>
                    <a:pt x="212090" y="254000"/>
                    <a:pt x="264160" y="0"/>
                    <a:pt x="264160" y="0"/>
                  </a:cubicBezTo>
                  <a:lnTo>
                    <a:pt x="77470" y="0"/>
                  </a:lnTo>
                  <a:cubicBezTo>
                    <a:pt x="77470" y="0"/>
                    <a:pt x="10160" y="115570"/>
                    <a:pt x="275590" y="548640"/>
                  </a:cubicBezTo>
                  <a:cubicBezTo>
                    <a:pt x="455930" y="843280"/>
                    <a:pt x="1019810" y="1358900"/>
                    <a:pt x="534670" y="2504440"/>
                  </a:cubicBezTo>
                  <a:cubicBezTo>
                    <a:pt x="0" y="3766820"/>
                    <a:pt x="558800" y="4434840"/>
                    <a:pt x="558800" y="4434840"/>
                  </a:cubicBezTo>
                  <a:lnTo>
                    <a:pt x="830580" y="4434840"/>
                  </a:lnTo>
                  <a:cubicBezTo>
                    <a:pt x="830580" y="4436110"/>
                    <a:pt x="264160" y="3724910"/>
                    <a:pt x="511810" y="3030220"/>
                  </a:cubicBezTo>
                  <a:close/>
                </a:path>
              </a:pathLst>
            </a:custGeom>
            <a:solidFill>
              <a:srgbClr val="F5F8F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latin typeface="Avenir"/>
                <a:ea typeface="Avenir"/>
                <a:cs typeface="Avenir"/>
                <a:sym typeface="Avenir"/>
              </a:endParaRPr>
            </a:p>
          </p:txBody>
        </p:sp>
        <p:sp>
          <p:nvSpPr>
            <p:cNvPr id="14" name="Google Shape;14;p3"/>
            <p:cNvSpPr/>
            <p:nvPr/>
          </p:nvSpPr>
          <p:spPr>
            <a:xfrm>
              <a:off x="337820" y="0"/>
              <a:ext cx="3035300" cy="4436110"/>
            </a:xfrm>
            <a:custGeom>
              <a:rect b="b" l="l" r="r" t="t"/>
              <a:pathLst>
                <a:path extrusionOk="0" h="4436110" w="3035300">
                  <a:moveTo>
                    <a:pt x="1898650" y="0"/>
                  </a:moveTo>
                  <a:lnTo>
                    <a:pt x="50800" y="0"/>
                  </a:lnTo>
                  <a:cubicBezTo>
                    <a:pt x="50800" y="0"/>
                    <a:pt x="0" y="254000"/>
                    <a:pt x="372110" y="820420"/>
                  </a:cubicBezTo>
                  <a:cubicBezTo>
                    <a:pt x="795020" y="1463040"/>
                    <a:pt x="679450" y="1957070"/>
                    <a:pt x="298450" y="3030220"/>
                  </a:cubicBezTo>
                  <a:cubicBezTo>
                    <a:pt x="52070" y="3724910"/>
                    <a:pt x="618490" y="4436110"/>
                    <a:pt x="618490" y="4436110"/>
                  </a:cubicBezTo>
                  <a:lnTo>
                    <a:pt x="3035300" y="4436110"/>
                  </a:lnTo>
                  <a:lnTo>
                    <a:pt x="3035300" y="0"/>
                  </a:lnTo>
                  <a:lnTo>
                    <a:pt x="1898650" y="0"/>
                  </a:lnTo>
                  <a:close/>
                </a:path>
              </a:pathLst>
            </a:custGeom>
            <a:solidFill>
              <a:srgbClr val="F5F8F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latin typeface="Avenir"/>
                <a:ea typeface="Avenir"/>
                <a:cs typeface="Avenir"/>
                <a:sym typeface="Avenir"/>
              </a:endParaRPr>
            </a:p>
          </p:txBody>
        </p:sp>
      </p:grpSp>
      <p:sp>
        <p:nvSpPr>
          <p:cNvPr id="15" name="Google Shape;15;p3"/>
          <p:cNvSpPr txBox="1"/>
          <p:nvPr>
            <p:ph type="title"/>
          </p:nvPr>
        </p:nvSpPr>
        <p:spPr>
          <a:xfrm>
            <a:off x="0" y="292150"/>
            <a:ext cx="9144000" cy="455400"/>
          </a:xfrm>
          <a:prstGeom prst="rect">
            <a:avLst/>
          </a:prstGeom>
        </p:spPr>
        <p:txBody>
          <a:bodyPr anchorCtr="0" anchor="ctr" bIns="91425" lIns="91425" spcFirstLastPara="1" rIns="91425" wrap="square" tIns="91425">
            <a:noAutofit/>
          </a:bodyPr>
          <a:lstStyle>
            <a:lvl1pPr lvl="0" algn="ctr">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Left Aligned - Blue">
  <p:cSld name="CUSTOM_1_1_1_1_1_1_1">
    <p:bg>
      <p:bgPr>
        <a:solidFill>
          <a:srgbClr val="2D3E50"/>
        </a:solidFill>
      </p:bgPr>
    </p:bg>
    <p:spTree>
      <p:nvGrpSpPr>
        <p:cNvPr id="89" name="Shape 89"/>
        <p:cNvGrpSpPr/>
        <p:nvPr/>
      </p:nvGrpSpPr>
      <p:grpSpPr>
        <a:xfrm>
          <a:off x="0" y="0"/>
          <a:ext cx="0" cy="0"/>
          <a:chOff x="0" y="0"/>
          <a:chExt cx="0" cy="0"/>
        </a:xfrm>
      </p:grpSpPr>
      <p:sp>
        <p:nvSpPr>
          <p:cNvPr id="90" name="Google Shape;90;p21"/>
          <p:cNvSpPr txBox="1"/>
          <p:nvPr>
            <p:ph type="title"/>
          </p:nvPr>
        </p:nvSpPr>
        <p:spPr>
          <a:xfrm>
            <a:off x="2337576" y="1051525"/>
            <a:ext cx="6330300" cy="1953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48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91" name="Google Shape;91;p21"/>
          <p:cNvSpPr txBox="1"/>
          <p:nvPr>
            <p:ph idx="2" type="title"/>
          </p:nvPr>
        </p:nvSpPr>
        <p:spPr>
          <a:xfrm>
            <a:off x="2292649" y="2767150"/>
            <a:ext cx="4984500" cy="375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400">
                <a:solidFill>
                  <a:srgbClr val="FFFFFF"/>
                </a:solidFill>
              </a:defRPr>
            </a:lvl1pPr>
            <a:lvl2pPr lvl="1" rtl="0">
              <a:spcBef>
                <a:spcPts val="0"/>
              </a:spcBef>
              <a:spcAft>
                <a:spcPts val="0"/>
              </a:spcAft>
              <a:buNone/>
              <a:defRPr sz="2400">
                <a:solidFill>
                  <a:srgbClr val="FFFFFF"/>
                </a:solidFill>
              </a:defRPr>
            </a:lvl2pPr>
            <a:lvl3pPr lvl="2" rtl="0">
              <a:spcBef>
                <a:spcPts val="0"/>
              </a:spcBef>
              <a:spcAft>
                <a:spcPts val="0"/>
              </a:spcAft>
              <a:buNone/>
              <a:defRPr sz="2400">
                <a:solidFill>
                  <a:srgbClr val="FFFFFF"/>
                </a:solidFill>
              </a:defRPr>
            </a:lvl3pPr>
            <a:lvl4pPr lvl="3" rtl="0">
              <a:spcBef>
                <a:spcPts val="0"/>
              </a:spcBef>
              <a:spcAft>
                <a:spcPts val="0"/>
              </a:spcAft>
              <a:buNone/>
              <a:defRPr sz="2400">
                <a:solidFill>
                  <a:srgbClr val="FFFFFF"/>
                </a:solidFill>
              </a:defRPr>
            </a:lvl4pPr>
            <a:lvl5pPr lvl="4" rtl="0">
              <a:spcBef>
                <a:spcPts val="0"/>
              </a:spcBef>
              <a:spcAft>
                <a:spcPts val="0"/>
              </a:spcAft>
              <a:buNone/>
              <a:defRPr sz="2400">
                <a:solidFill>
                  <a:srgbClr val="FFFFFF"/>
                </a:solidFill>
              </a:defRPr>
            </a:lvl5pPr>
            <a:lvl6pPr lvl="5" rtl="0">
              <a:spcBef>
                <a:spcPts val="0"/>
              </a:spcBef>
              <a:spcAft>
                <a:spcPts val="0"/>
              </a:spcAft>
              <a:buNone/>
              <a:defRPr sz="2400">
                <a:solidFill>
                  <a:srgbClr val="FFFFFF"/>
                </a:solidFill>
              </a:defRPr>
            </a:lvl6pPr>
            <a:lvl7pPr lvl="6" rtl="0">
              <a:spcBef>
                <a:spcPts val="0"/>
              </a:spcBef>
              <a:spcAft>
                <a:spcPts val="0"/>
              </a:spcAft>
              <a:buNone/>
              <a:defRPr sz="2400">
                <a:solidFill>
                  <a:srgbClr val="FFFFFF"/>
                </a:solidFill>
              </a:defRPr>
            </a:lvl7pPr>
            <a:lvl8pPr lvl="7" rtl="0">
              <a:spcBef>
                <a:spcPts val="0"/>
              </a:spcBef>
              <a:spcAft>
                <a:spcPts val="0"/>
              </a:spcAft>
              <a:buNone/>
              <a:defRPr sz="2400">
                <a:solidFill>
                  <a:srgbClr val="FFFFFF"/>
                </a:solidFill>
              </a:defRPr>
            </a:lvl8pPr>
            <a:lvl9pPr lvl="8" rtl="0">
              <a:spcBef>
                <a:spcPts val="0"/>
              </a:spcBef>
              <a:spcAft>
                <a:spcPts val="0"/>
              </a:spcAft>
              <a:buNone/>
              <a:defRPr sz="2400">
                <a:solidFill>
                  <a:srgbClr val="FFFFFF"/>
                </a:solidFill>
              </a:defRPr>
            </a:lvl9pPr>
          </a:lstStyle>
          <a:p/>
        </p:txBody>
      </p:sp>
      <p:pic>
        <p:nvPicPr>
          <p:cNvPr id="92" name="Google Shape;92;p21"/>
          <p:cNvPicPr preferRelativeResize="0"/>
          <p:nvPr/>
        </p:nvPicPr>
        <p:blipFill rotWithShape="1">
          <a:blip r:embed="rId2">
            <a:alphaModFix/>
          </a:blip>
          <a:srcRect b="48158" l="6163" r="11110" t="-3303"/>
          <a:stretch/>
        </p:blipFill>
        <p:spPr>
          <a:xfrm rot="5400000">
            <a:off x="-456180" y="1684024"/>
            <a:ext cx="2673898" cy="1782351"/>
          </a:xfrm>
          <a:prstGeom prst="rect">
            <a:avLst/>
          </a:prstGeom>
          <a:noFill/>
          <a:ln>
            <a:noFill/>
          </a:ln>
        </p:spPr>
      </p:pic>
      <p:pic>
        <p:nvPicPr>
          <p:cNvPr id="93" name="Google Shape;93;p21"/>
          <p:cNvPicPr preferRelativeResize="0"/>
          <p:nvPr/>
        </p:nvPicPr>
        <p:blipFill rotWithShape="1">
          <a:blip r:embed="rId3">
            <a:alphaModFix/>
          </a:blip>
          <a:srcRect b="34400" l="1067" r="19887" t="4136"/>
          <a:stretch/>
        </p:blipFill>
        <p:spPr>
          <a:xfrm rot="5400014">
            <a:off x="-255815" y="2636313"/>
            <a:ext cx="2763006" cy="2289467"/>
          </a:xfrm>
          <a:prstGeom prst="rect">
            <a:avLst/>
          </a:prstGeom>
          <a:noFill/>
          <a:ln>
            <a:noFill/>
          </a:ln>
        </p:spPr>
      </p:pic>
      <p:pic>
        <p:nvPicPr>
          <p:cNvPr id="94" name="Google Shape;94;p21"/>
          <p:cNvPicPr preferRelativeResize="0"/>
          <p:nvPr/>
        </p:nvPicPr>
        <p:blipFill rotWithShape="1">
          <a:blip r:embed="rId4">
            <a:alphaModFix/>
          </a:blip>
          <a:srcRect b="58350" l="-42903" r="-4480" t="-17194"/>
          <a:stretch/>
        </p:blipFill>
        <p:spPr>
          <a:xfrm flipH="1">
            <a:off x="-19050" y="3209550"/>
            <a:ext cx="5829300" cy="1953000"/>
          </a:xfrm>
          <a:prstGeom prst="rect">
            <a:avLst/>
          </a:prstGeom>
          <a:noFill/>
          <a:ln>
            <a:noFill/>
          </a:ln>
        </p:spPr>
      </p:pic>
      <p:pic>
        <p:nvPicPr>
          <p:cNvPr id="95" name="Google Shape;95;p21"/>
          <p:cNvPicPr preferRelativeResize="0"/>
          <p:nvPr/>
        </p:nvPicPr>
        <p:blipFill>
          <a:blip r:embed="rId5">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w/ Left Aligned Header Light">
  <p:cSld name="BLANK_1_1_1_2">
    <p:bg>
      <p:bgPr>
        <a:solidFill>
          <a:srgbClr val="FFFFFF"/>
        </a:solidFill>
      </p:bgPr>
    </p:bg>
    <p:spTree>
      <p:nvGrpSpPr>
        <p:cNvPr id="964" name="Shape 964"/>
        <p:cNvGrpSpPr/>
        <p:nvPr/>
      </p:nvGrpSpPr>
      <p:grpSpPr>
        <a:xfrm>
          <a:off x="0" y="0"/>
          <a:ext cx="0" cy="0"/>
          <a:chOff x="0" y="0"/>
          <a:chExt cx="0" cy="0"/>
        </a:xfrm>
      </p:grpSpPr>
      <p:pic>
        <p:nvPicPr>
          <p:cNvPr id="965" name="Google Shape;965;p203"/>
          <p:cNvPicPr preferRelativeResize="0"/>
          <p:nvPr/>
        </p:nvPicPr>
        <p:blipFill>
          <a:blip r:embed="rId2">
            <a:alphaModFix/>
          </a:blip>
          <a:stretch>
            <a:fillRect/>
          </a:stretch>
        </p:blipFill>
        <p:spPr>
          <a:xfrm>
            <a:off x="8445583" y="4406536"/>
            <a:ext cx="666100" cy="707213"/>
          </a:xfrm>
          <a:prstGeom prst="rect">
            <a:avLst/>
          </a:prstGeom>
          <a:noFill/>
          <a:ln>
            <a:noFill/>
          </a:ln>
        </p:spPr>
      </p:pic>
      <p:sp>
        <p:nvSpPr>
          <p:cNvPr id="966" name="Google Shape;966;p203"/>
          <p:cNvSpPr txBox="1"/>
          <p:nvPr>
            <p:ph type="title"/>
          </p:nvPr>
        </p:nvSpPr>
        <p:spPr>
          <a:xfrm>
            <a:off x="545619" y="213361"/>
            <a:ext cx="5013900" cy="5211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967" name="Google Shape;967;p20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w/ Left Aligned Header Light 1">
  <p:cSld name="BLANK_1_1_1_3">
    <p:bg>
      <p:bgPr>
        <a:solidFill>
          <a:srgbClr val="FFFFFF"/>
        </a:solidFill>
      </p:bgPr>
    </p:bg>
    <p:spTree>
      <p:nvGrpSpPr>
        <p:cNvPr id="968" name="Shape 968"/>
        <p:cNvGrpSpPr/>
        <p:nvPr/>
      </p:nvGrpSpPr>
      <p:grpSpPr>
        <a:xfrm>
          <a:off x="0" y="0"/>
          <a:ext cx="0" cy="0"/>
          <a:chOff x="0" y="0"/>
          <a:chExt cx="0" cy="0"/>
        </a:xfrm>
      </p:grpSpPr>
      <p:pic>
        <p:nvPicPr>
          <p:cNvPr id="969" name="Google Shape;969;p204"/>
          <p:cNvPicPr preferRelativeResize="0"/>
          <p:nvPr/>
        </p:nvPicPr>
        <p:blipFill>
          <a:blip r:embed="rId2">
            <a:alphaModFix/>
          </a:blip>
          <a:stretch>
            <a:fillRect/>
          </a:stretch>
        </p:blipFill>
        <p:spPr>
          <a:xfrm>
            <a:off x="8445583" y="4406536"/>
            <a:ext cx="666100" cy="707213"/>
          </a:xfrm>
          <a:prstGeom prst="rect">
            <a:avLst/>
          </a:prstGeom>
          <a:noFill/>
          <a:ln>
            <a:noFill/>
          </a:ln>
        </p:spPr>
      </p:pic>
      <p:sp>
        <p:nvSpPr>
          <p:cNvPr id="970" name="Google Shape;970;p204"/>
          <p:cNvSpPr txBox="1"/>
          <p:nvPr>
            <p:ph type="title"/>
          </p:nvPr>
        </p:nvSpPr>
        <p:spPr>
          <a:xfrm>
            <a:off x="545619" y="213361"/>
            <a:ext cx="5013900" cy="5211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971" name="Google Shape;971;p20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972" name="Shape 972"/>
        <p:cNvGrpSpPr/>
        <p:nvPr/>
      </p:nvGrpSpPr>
      <p:grpSpPr>
        <a:xfrm>
          <a:off x="0" y="0"/>
          <a:ext cx="0" cy="0"/>
          <a:chOff x="0" y="0"/>
          <a:chExt cx="0" cy="0"/>
        </a:xfrm>
      </p:grpSpPr>
      <p:sp>
        <p:nvSpPr>
          <p:cNvPr id="973" name="Google Shape;973;p205"/>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974" name="Google Shape;974;p205"/>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975" name="Google Shape;975;p20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type="tx">
  <p:cSld name="TITLE_AND_BODY">
    <p:spTree>
      <p:nvGrpSpPr>
        <p:cNvPr id="976" name="Shape 976"/>
        <p:cNvGrpSpPr/>
        <p:nvPr/>
      </p:nvGrpSpPr>
      <p:grpSpPr>
        <a:xfrm>
          <a:off x="0" y="0"/>
          <a:ext cx="0" cy="0"/>
          <a:chOff x="0" y="0"/>
          <a:chExt cx="0" cy="0"/>
        </a:xfrm>
      </p:grpSpPr>
      <p:sp>
        <p:nvSpPr>
          <p:cNvPr id="977" name="Google Shape;977;p206"/>
          <p:cNvSpPr txBox="1"/>
          <p:nvPr>
            <p:ph type="title"/>
          </p:nvPr>
        </p:nvSpPr>
        <p:spPr>
          <a:xfrm>
            <a:off x="633413" y="133350"/>
            <a:ext cx="7877100" cy="857400"/>
          </a:xfrm>
          <a:prstGeom prst="rect">
            <a:avLst/>
          </a:prstGeom>
          <a:noFill/>
          <a:ln>
            <a:noFill/>
          </a:ln>
        </p:spPr>
        <p:txBody>
          <a:bodyPr anchorCtr="0" anchor="ctr" bIns="19050" lIns="19050" spcFirstLastPara="1" rIns="19050" wrap="square" tIns="19050">
            <a:noAutofit/>
          </a:bodyPr>
          <a:lstStyle>
            <a:lvl1pPr lvl="0" rtl="0" algn="ctr">
              <a:lnSpc>
                <a:spcPct val="100000"/>
              </a:lnSpc>
              <a:spcBef>
                <a:spcPts val="0"/>
              </a:spcBef>
              <a:spcAft>
                <a:spcPts val="0"/>
              </a:spcAft>
              <a:buSzPts val="500"/>
              <a:buNone/>
              <a:defRPr/>
            </a:lvl1pPr>
            <a:lvl2pPr lvl="1" rtl="0" algn="ctr">
              <a:lnSpc>
                <a:spcPct val="100000"/>
              </a:lnSpc>
              <a:spcBef>
                <a:spcPts val="0"/>
              </a:spcBef>
              <a:spcAft>
                <a:spcPts val="0"/>
              </a:spcAft>
              <a:buSzPts val="500"/>
              <a:buNone/>
              <a:defRPr/>
            </a:lvl2pPr>
            <a:lvl3pPr lvl="2" rtl="0" algn="ctr">
              <a:lnSpc>
                <a:spcPct val="100000"/>
              </a:lnSpc>
              <a:spcBef>
                <a:spcPts val="0"/>
              </a:spcBef>
              <a:spcAft>
                <a:spcPts val="0"/>
              </a:spcAft>
              <a:buSzPts val="500"/>
              <a:buNone/>
              <a:defRPr/>
            </a:lvl3pPr>
            <a:lvl4pPr lvl="3" rtl="0" algn="ctr">
              <a:lnSpc>
                <a:spcPct val="100000"/>
              </a:lnSpc>
              <a:spcBef>
                <a:spcPts val="0"/>
              </a:spcBef>
              <a:spcAft>
                <a:spcPts val="0"/>
              </a:spcAft>
              <a:buSzPts val="500"/>
              <a:buNone/>
              <a:defRPr/>
            </a:lvl4pPr>
            <a:lvl5pPr lvl="4" rtl="0" algn="ctr">
              <a:lnSpc>
                <a:spcPct val="100000"/>
              </a:lnSpc>
              <a:spcBef>
                <a:spcPts val="0"/>
              </a:spcBef>
              <a:spcAft>
                <a:spcPts val="0"/>
              </a:spcAft>
              <a:buSzPts val="500"/>
              <a:buNone/>
              <a:defRPr/>
            </a:lvl5pPr>
            <a:lvl6pPr lvl="5" rtl="0" algn="ctr">
              <a:lnSpc>
                <a:spcPct val="100000"/>
              </a:lnSpc>
              <a:spcBef>
                <a:spcPts val="0"/>
              </a:spcBef>
              <a:spcAft>
                <a:spcPts val="0"/>
              </a:spcAft>
              <a:buSzPts val="500"/>
              <a:buNone/>
              <a:defRPr/>
            </a:lvl6pPr>
            <a:lvl7pPr lvl="6" rtl="0" algn="ctr">
              <a:lnSpc>
                <a:spcPct val="100000"/>
              </a:lnSpc>
              <a:spcBef>
                <a:spcPts val="0"/>
              </a:spcBef>
              <a:spcAft>
                <a:spcPts val="0"/>
              </a:spcAft>
              <a:buSzPts val="500"/>
              <a:buNone/>
              <a:defRPr/>
            </a:lvl7pPr>
            <a:lvl8pPr lvl="7" rtl="0" algn="ctr">
              <a:lnSpc>
                <a:spcPct val="100000"/>
              </a:lnSpc>
              <a:spcBef>
                <a:spcPts val="0"/>
              </a:spcBef>
              <a:spcAft>
                <a:spcPts val="0"/>
              </a:spcAft>
              <a:buSzPts val="500"/>
              <a:buNone/>
              <a:defRPr/>
            </a:lvl8pPr>
            <a:lvl9pPr lvl="8" rtl="0" algn="ctr">
              <a:lnSpc>
                <a:spcPct val="100000"/>
              </a:lnSpc>
              <a:spcBef>
                <a:spcPts val="0"/>
              </a:spcBef>
              <a:spcAft>
                <a:spcPts val="0"/>
              </a:spcAft>
              <a:buSzPts val="500"/>
              <a:buNone/>
              <a:defRPr/>
            </a:lvl9pPr>
          </a:lstStyle>
          <a:p/>
        </p:txBody>
      </p:sp>
      <p:sp>
        <p:nvSpPr>
          <p:cNvPr id="978" name="Google Shape;978;p206"/>
          <p:cNvSpPr txBox="1"/>
          <p:nvPr>
            <p:ph idx="1" type="body"/>
          </p:nvPr>
        </p:nvSpPr>
        <p:spPr>
          <a:xfrm>
            <a:off x="633413" y="1181100"/>
            <a:ext cx="7877100" cy="3486000"/>
          </a:xfrm>
          <a:prstGeom prst="rect">
            <a:avLst/>
          </a:prstGeom>
          <a:noFill/>
          <a:ln>
            <a:noFill/>
          </a:ln>
        </p:spPr>
        <p:txBody>
          <a:bodyPr anchorCtr="0" anchor="ctr" bIns="19050" lIns="19050" spcFirstLastPara="1" rIns="19050" wrap="square" tIns="19050">
            <a:noAutofit/>
          </a:bodyPr>
          <a:lstStyle>
            <a:lvl1pPr indent="-279400" lvl="0" marL="457200" rtl="0" algn="l">
              <a:lnSpc>
                <a:spcPct val="90000"/>
              </a:lnSpc>
              <a:spcBef>
                <a:spcPts val="2200"/>
              </a:spcBef>
              <a:spcAft>
                <a:spcPts val="0"/>
              </a:spcAft>
              <a:buSzPts val="800"/>
              <a:buChar char="•"/>
              <a:defRPr/>
            </a:lvl1pPr>
            <a:lvl2pPr indent="-279400" lvl="1" marL="914400" rtl="0" algn="l">
              <a:lnSpc>
                <a:spcPct val="90000"/>
              </a:lnSpc>
              <a:spcBef>
                <a:spcPts val="2200"/>
              </a:spcBef>
              <a:spcAft>
                <a:spcPts val="0"/>
              </a:spcAft>
              <a:buSzPts val="800"/>
              <a:buChar char="•"/>
              <a:defRPr/>
            </a:lvl2pPr>
            <a:lvl3pPr indent="-279400" lvl="2" marL="1371600" rtl="0" algn="l">
              <a:lnSpc>
                <a:spcPct val="90000"/>
              </a:lnSpc>
              <a:spcBef>
                <a:spcPts val="2200"/>
              </a:spcBef>
              <a:spcAft>
                <a:spcPts val="0"/>
              </a:spcAft>
              <a:buSzPts val="800"/>
              <a:buChar char="•"/>
              <a:defRPr/>
            </a:lvl3pPr>
            <a:lvl4pPr indent="-279400" lvl="3" marL="1828800" rtl="0" algn="l">
              <a:lnSpc>
                <a:spcPct val="90000"/>
              </a:lnSpc>
              <a:spcBef>
                <a:spcPts val="2200"/>
              </a:spcBef>
              <a:spcAft>
                <a:spcPts val="0"/>
              </a:spcAft>
              <a:buSzPts val="800"/>
              <a:buChar char="•"/>
              <a:defRPr/>
            </a:lvl4pPr>
            <a:lvl5pPr indent="-279400" lvl="4" marL="2286000" rtl="0" algn="l">
              <a:lnSpc>
                <a:spcPct val="90000"/>
              </a:lnSpc>
              <a:spcBef>
                <a:spcPts val="2200"/>
              </a:spcBef>
              <a:spcAft>
                <a:spcPts val="0"/>
              </a:spcAft>
              <a:buSzPts val="800"/>
              <a:buChar char="•"/>
              <a:defRPr/>
            </a:lvl5pPr>
            <a:lvl6pPr indent="-279400" lvl="5" marL="2743200" rtl="0" algn="l">
              <a:lnSpc>
                <a:spcPct val="90000"/>
              </a:lnSpc>
              <a:spcBef>
                <a:spcPts val="2200"/>
              </a:spcBef>
              <a:spcAft>
                <a:spcPts val="0"/>
              </a:spcAft>
              <a:buSzPts val="800"/>
              <a:buChar char="•"/>
              <a:defRPr/>
            </a:lvl6pPr>
            <a:lvl7pPr indent="-279400" lvl="6" marL="3200400" rtl="0" algn="l">
              <a:lnSpc>
                <a:spcPct val="90000"/>
              </a:lnSpc>
              <a:spcBef>
                <a:spcPts val="2200"/>
              </a:spcBef>
              <a:spcAft>
                <a:spcPts val="0"/>
              </a:spcAft>
              <a:buSzPts val="800"/>
              <a:buChar char="•"/>
              <a:defRPr/>
            </a:lvl7pPr>
            <a:lvl8pPr indent="-279400" lvl="7" marL="3657600" rtl="0" algn="l">
              <a:lnSpc>
                <a:spcPct val="90000"/>
              </a:lnSpc>
              <a:spcBef>
                <a:spcPts val="2200"/>
              </a:spcBef>
              <a:spcAft>
                <a:spcPts val="0"/>
              </a:spcAft>
              <a:buSzPts val="800"/>
              <a:buChar char="•"/>
              <a:defRPr/>
            </a:lvl8pPr>
            <a:lvl9pPr indent="-279400" lvl="8" marL="4114800" rtl="0" algn="l">
              <a:lnSpc>
                <a:spcPct val="90000"/>
              </a:lnSpc>
              <a:spcBef>
                <a:spcPts val="2200"/>
              </a:spcBef>
              <a:spcAft>
                <a:spcPts val="0"/>
              </a:spcAft>
              <a:buSzPts val="800"/>
              <a:buChar char="•"/>
              <a:defRPr/>
            </a:lvl9pPr>
          </a:lstStyle>
          <a:p/>
        </p:txBody>
      </p:sp>
      <p:sp>
        <p:nvSpPr>
          <p:cNvPr id="979" name="Google Shape;979;p206"/>
          <p:cNvSpPr txBox="1"/>
          <p:nvPr>
            <p:ph idx="10" type="dt"/>
          </p:nvPr>
        </p:nvSpPr>
        <p:spPr>
          <a:xfrm>
            <a:off x="0" y="0"/>
            <a:ext cx="1125000" cy="1125000"/>
          </a:xfrm>
          <a:prstGeom prst="rect">
            <a:avLst/>
          </a:prstGeom>
          <a:noFill/>
          <a:ln>
            <a:noFill/>
          </a:ln>
        </p:spPr>
        <p:txBody>
          <a:bodyPr anchorCtr="0" anchor="t" bIns="17150" lIns="34275" spcFirstLastPara="1" rIns="34275" wrap="square" tIns="17150">
            <a:noAutofit/>
          </a:bodyPr>
          <a:lstStyle>
            <a:lvl1pPr lvl="0" marR="0" rtl="0" algn="ctr">
              <a:lnSpc>
                <a:spcPct val="100000"/>
              </a:lnSpc>
              <a:spcBef>
                <a:spcPts val="0"/>
              </a:spcBef>
              <a:spcAft>
                <a:spcPts val="0"/>
              </a:spcAft>
              <a:buClr>
                <a:srgbClr val="000000"/>
              </a:buClr>
              <a:buSzPts val="500"/>
              <a:buFont typeface="Arial"/>
              <a:buNone/>
              <a:defRPr b="0" i="0" sz="1100" u="none" cap="none" strike="noStrike">
                <a:solidFill>
                  <a:srgbClr val="FFFFFF"/>
                </a:solidFill>
                <a:latin typeface="Avenir"/>
                <a:ea typeface="Avenir"/>
                <a:cs typeface="Avenir"/>
                <a:sym typeface="Avenir"/>
              </a:defRPr>
            </a:lvl1pPr>
            <a:lvl2pPr lvl="1" marR="0" rtl="0" algn="ctr">
              <a:lnSpc>
                <a:spcPct val="100000"/>
              </a:lnSpc>
              <a:spcBef>
                <a:spcPts val="0"/>
              </a:spcBef>
              <a:spcAft>
                <a:spcPts val="0"/>
              </a:spcAft>
              <a:buClr>
                <a:srgbClr val="000000"/>
              </a:buClr>
              <a:buSzPts val="500"/>
              <a:buFont typeface="Arial"/>
              <a:buNone/>
              <a:defRPr b="0" i="0" sz="1100" u="none" cap="none" strike="noStrike">
                <a:solidFill>
                  <a:srgbClr val="FFFFFF"/>
                </a:solidFill>
                <a:latin typeface="Avenir"/>
                <a:ea typeface="Avenir"/>
                <a:cs typeface="Avenir"/>
                <a:sym typeface="Avenir"/>
              </a:defRPr>
            </a:lvl2pPr>
            <a:lvl3pPr lvl="2" marR="0" rtl="0" algn="ctr">
              <a:lnSpc>
                <a:spcPct val="100000"/>
              </a:lnSpc>
              <a:spcBef>
                <a:spcPts val="0"/>
              </a:spcBef>
              <a:spcAft>
                <a:spcPts val="0"/>
              </a:spcAft>
              <a:buClr>
                <a:srgbClr val="000000"/>
              </a:buClr>
              <a:buSzPts val="500"/>
              <a:buFont typeface="Arial"/>
              <a:buNone/>
              <a:defRPr b="0" i="0" sz="1100" u="none" cap="none" strike="noStrike">
                <a:solidFill>
                  <a:srgbClr val="FFFFFF"/>
                </a:solidFill>
                <a:latin typeface="Avenir"/>
                <a:ea typeface="Avenir"/>
                <a:cs typeface="Avenir"/>
                <a:sym typeface="Avenir"/>
              </a:defRPr>
            </a:lvl3pPr>
            <a:lvl4pPr lvl="3" marR="0" rtl="0" algn="ctr">
              <a:lnSpc>
                <a:spcPct val="100000"/>
              </a:lnSpc>
              <a:spcBef>
                <a:spcPts val="0"/>
              </a:spcBef>
              <a:spcAft>
                <a:spcPts val="0"/>
              </a:spcAft>
              <a:buClr>
                <a:srgbClr val="000000"/>
              </a:buClr>
              <a:buSzPts val="500"/>
              <a:buFont typeface="Arial"/>
              <a:buNone/>
              <a:defRPr b="0" i="0" sz="1100" u="none" cap="none" strike="noStrike">
                <a:solidFill>
                  <a:srgbClr val="FFFFFF"/>
                </a:solidFill>
                <a:latin typeface="Avenir"/>
                <a:ea typeface="Avenir"/>
                <a:cs typeface="Avenir"/>
                <a:sym typeface="Avenir"/>
              </a:defRPr>
            </a:lvl4pPr>
            <a:lvl5pPr lvl="4" marR="0" rtl="0" algn="ctr">
              <a:lnSpc>
                <a:spcPct val="100000"/>
              </a:lnSpc>
              <a:spcBef>
                <a:spcPts val="0"/>
              </a:spcBef>
              <a:spcAft>
                <a:spcPts val="0"/>
              </a:spcAft>
              <a:buClr>
                <a:srgbClr val="000000"/>
              </a:buClr>
              <a:buSzPts val="500"/>
              <a:buFont typeface="Arial"/>
              <a:buNone/>
              <a:defRPr b="0" i="0" sz="1100" u="none" cap="none" strike="noStrike">
                <a:solidFill>
                  <a:srgbClr val="FFFFFF"/>
                </a:solidFill>
                <a:latin typeface="Avenir"/>
                <a:ea typeface="Avenir"/>
                <a:cs typeface="Avenir"/>
                <a:sym typeface="Avenir"/>
              </a:defRPr>
            </a:lvl5pPr>
            <a:lvl6pPr lvl="5" marR="0" rtl="0" algn="ctr">
              <a:lnSpc>
                <a:spcPct val="100000"/>
              </a:lnSpc>
              <a:spcBef>
                <a:spcPts val="0"/>
              </a:spcBef>
              <a:spcAft>
                <a:spcPts val="0"/>
              </a:spcAft>
              <a:buClr>
                <a:srgbClr val="000000"/>
              </a:buClr>
              <a:buSzPts val="500"/>
              <a:buFont typeface="Arial"/>
              <a:buNone/>
              <a:defRPr b="0" i="0" sz="1100" u="none" cap="none" strike="noStrike">
                <a:solidFill>
                  <a:srgbClr val="FFFFFF"/>
                </a:solidFill>
                <a:latin typeface="Avenir"/>
                <a:ea typeface="Avenir"/>
                <a:cs typeface="Avenir"/>
                <a:sym typeface="Avenir"/>
              </a:defRPr>
            </a:lvl6pPr>
            <a:lvl7pPr lvl="6" marR="0" rtl="0" algn="ctr">
              <a:lnSpc>
                <a:spcPct val="100000"/>
              </a:lnSpc>
              <a:spcBef>
                <a:spcPts val="0"/>
              </a:spcBef>
              <a:spcAft>
                <a:spcPts val="0"/>
              </a:spcAft>
              <a:buClr>
                <a:srgbClr val="000000"/>
              </a:buClr>
              <a:buSzPts val="500"/>
              <a:buFont typeface="Arial"/>
              <a:buNone/>
              <a:defRPr b="0" i="0" sz="1100" u="none" cap="none" strike="noStrike">
                <a:solidFill>
                  <a:srgbClr val="FFFFFF"/>
                </a:solidFill>
                <a:latin typeface="Avenir"/>
                <a:ea typeface="Avenir"/>
                <a:cs typeface="Avenir"/>
                <a:sym typeface="Avenir"/>
              </a:defRPr>
            </a:lvl7pPr>
            <a:lvl8pPr lvl="7" marR="0" rtl="0" algn="ctr">
              <a:lnSpc>
                <a:spcPct val="100000"/>
              </a:lnSpc>
              <a:spcBef>
                <a:spcPts val="0"/>
              </a:spcBef>
              <a:spcAft>
                <a:spcPts val="0"/>
              </a:spcAft>
              <a:buClr>
                <a:srgbClr val="000000"/>
              </a:buClr>
              <a:buSzPts val="500"/>
              <a:buFont typeface="Arial"/>
              <a:buNone/>
              <a:defRPr b="0" i="0" sz="1100" u="none" cap="none" strike="noStrike">
                <a:solidFill>
                  <a:srgbClr val="FFFFFF"/>
                </a:solidFill>
                <a:latin typeface="Avenir"/>
                <a:ea typeface="Avenir"/>
                <a:cs typeface="Avenir"/>
                <a:sym typeface="Avenir"/>
              </a:defRPr>
            </a:lvl8pPr>
            <a:lvl9pPr lvl="8" marR="0" rtl="0" algn="ctr">
              <a:lnSpc>
                <a:spcPct val="100000"/>
              </a:lnSpc>
              <a:spcBef>
                <a:spcPts val="0"/>
              </a:spcBef>
              <a:spcAft>
                <a:spcPts val="0"/>
              </a:spcAft>
              <a:buClr>
                <a:srgbClr val="000000"/>
              </a:buClr>
              <a:buSzPts val="500"/>
              <a:buFont typeface="Arial"/>
              <a:buNone/>
              <a:defRPr b="0" i="0" sz="1100" u="none" cap="none" strike="noStrike">
                <a:solidFill>
                  <a:srgbClr val="FFFFFF"/>
                </a:solidFill>
                <a:latin typeface="Avenir"/>
                <a:ea typeface="Avenir"/>
                <a:cs typeface="Avenir"/>
                <a:sym typeface="Avenir"/>
              </a:defRPr>
            </a:lvl9pPr>
          </a:lstStyle>
          <a:p/>
        </p:txBody>
      </p:sp>
      <p:sp>
        <p:nvSpPr>
          <p:cNvPr id="980" name="Google Shape;980;p206"/>
          <p:cNvSpPr txBox="1"/>
          <p:nvPr>
            <p:ph idx="11" type="ftr"/>
          </p:nvPr>
        </p:nvSpPr>
        <p:spPr>
          <a:xfrm>
            <a:off x="0" y="0"/>
            <a:ext cx="1125000" cy="1125000"/>
          </a:xfrm>
          <a:prstGeom prst="rect">
            <a:avLst/>
          </a:prstGeom>
          <a:noFill/>
          <a:ln>
            <a:noFill/>
          </a:ln>
        </p:spPr>
        <p:txBody>
          <a:bodyPr anchorCtr="0" anchor="t" bIns="17150" lIns="34275" spcFirstLastPara="1" rIns="34275" wrap="square" tIns="17150">
            <a:noAutofit/>
          </a:bodyPr>
          <a:lstStyle>
            <a:lvl1pPr lvl="0" marR="0" rtl="0" algn="ctr">
              <a:lnSpc>
                <a:spcPct val="100000"/>
              </a:lnSpc>
              <a:spcBef>
                <a:spcPts val="0"/>
              </a:spcBef>
              <a:spcAft>
                <a:spcPts val="0"/>
              </a:spcAft>
              <a:buClr>
                <a:srgbClr val="000000"/>
              </a:buClr>
              <a:buSzPts val="500"/>
              <a:buFont typeface="Arial"/>
              <a:buNone/>
              <a:defRPr b="0" i="0" sz="1100" u="none" cap="none" strike="noStrike">
                <a:solidFill>
                  <a:srgbClr val="FFFFFF"/>
                </a:solidFill>
                <a:latin typeface="Avenir"/>
                <a:ea typeface="Avenir"/>
                <a:cs typeface="Avenir"/>
                <a:sym typeface="Avenir"/>
              </a:defRPr>
            </a:lvl1pPr>
            <a:lvl2pPr lvl="1" marR="0" rtl="0" algn="ctr">
              <a:lnSpc>
                <a:spcPct val="100000"/>
              </a:lnSpc>
              <a:spcBef>
                <a:spcPts val="0"/>
              </a:spcBef>
              <a:spcAft>
                <a:spcPts val="0"/>
              </a:spcAft>
              <a:buClr>
                <a:srgbClr val="000000"/>
              </a:buClr>
              <a:buSzPts val="500"/>
              <a:buFont typeface="Arial"/>
              <a:buNone/>
              <a:defRPr b="0" i="0" sz="1100" u="none" cap="none" strike="noStrike">
                <a:solidFill>
                  <a:srgbClr val="FFFFFF"/>
                </a:solidFill>
                <a:latin typeface="Avenir"/>
                <a:ea typeface="Avenir"/>
                <a:cs typeface="Avenir"/>
                <a:sym typeface="Avenir"/>
              </a:defRPr>
            </a:lvl2pPr>
            <a:lvl3pPr lvl="2" marR="0" rtl="0" algn="ctr">
              <a:lnSpc>
                <a:spcPct val="100000"/>
              </a:lnSpc>
              <a:spcBef>
                <a:spcPts val="0"/>
              </a:spcBef>
              <a:spcAft>
                <a:spcPts val="0"/>
              </a:spcAft>
              <a:buClr>
                <a:srgbClr val="000000"/>
              </a:buClr>
              <a:buSzPts val="500"/>
              <a:buFont typeface="Arial"/>
              <a:buNone/>
              <a:defRPr b="0" i="0" sz="1100" u="none" cap="none" strike="noStrike">
                <a:solidFill>
                  <a:srgbClr val="FFFFFF"/>
                </a:solidFill>
                <a:latin typeface="Avenir"/>
                <a:ea typeface="Avenir"/>
                <a:cs typeface="Avenir"/>
                <a:sym typeface="Avenir"/>
              </a:defRPr>
            </a:lvl3pPr>
            <a:lvl4pPr lvl="3" marR="0" rtl="0" algn="ctr">
              <a:lnSpc>
                <a:spcPct val="100000"/>
              </a:lnSpc>
              <a:spcBef>
                <a:spcPts val="0"/>
              </a:spcBef>
              <a:spcAft>
                <a:spcPts val="0"/>
              </a:spcAft>
              <a:buClr>
                <a:srgbClr val="000000"/>
              </a:buClr>
              <a:buSzPts val="500"/>
              <a:buFont typeface="Arial"/>
              <a:buNone/>
              <a:defRPr b="0" i="0" sz="1100" u="none" cap="none" strike="noStrike">
                <a:solidFill>
                  <a:srgbClr val="FFFFFF"/>
                </a:solidFill>
                <a:latin typeface="Avenir"/>
                <a:ea typeface="Avenir"/>
                <a:cs typeface="Avenir"/>
                <a:sym typeface="Avenir"/>
              </a:defRPr>
            </a:lvl4pPr>
            <a:lvl5pPr lvl="4" marR="0" rtl="0" algn="ctr">
              <a:lnSpc>
                <a:spcPct val="100000"/>
              </a:lnSpc>
              <a:spcBef>
                <a:spcPts val="0"/>
              </a:spcBef>
              <a:spcAft>
                <a:spcPts val="0"/>
              </a:spcAft>
              <a:buClr>
                <a:srgbClr val="000000"/>
              </a:buClr>
              <a:buSzPts val="500"/>
              <a:buFont typeface="Arial"/>
              <a:buNone/>
              <a:defRPr b="0" i="0" sz="1100" u="none" cap="none" strike="noStrike">
                <a:solidFill>
                  <a:srgbClr val="FFFFFF"/>
                </a:solidFill>
                <a:latin typeface="Avenir"/>
                <a:ea typeface="Avenir"/>
                <a:cs typeface="Avenir"/>
                <a:sym typeface="Avenir"/>
              </a:defRPr>
            </a:lvl5pPr>
            <a:lvl6pPr lvl="5" marR="0" rtl="0" algn="ctr">
              <a:lnSpc>
                <a:spcPct val="100000"/>
              </a:lnSpc>
              <a:spcBef>
                <a:spcPts val="0"/>
              </a:spcBef>
              <a:spcAft>
                <a:spcPts val="0"/>
              </a:spcAft>
              <a:buClr>
                <a:srgbClr val="000000"/>
              </a:buClr>
              <a:buSzPts val="500"/>
              <a:buFont typeface="Arial"/>
              <a:buNone/>
              <a:defRPr b="0" i="0" sz="1100" u="none" cap="none" strike="noStrike">
                <a:solidFill>
                  <a:srgbClr val="FFFFFF"/>
                </a:solidFill>
                <a:latin typeface="Avenir"/>
                <a:ea typeface="Avenir"/>
                <a:cs typeface="Avenir"/>
                <a:sym typeface="Avenir"/>
              </a:defRPr>
            </a:lvl6pPr>
            <a:lvl7pPr lvl="6" marR="0" rtl="0" algn="ctr">
              <a:lnSpc>
                <a:spcPct val="100000"/>
              </a:lnSpc>
              <a:spcBef>
                <a:spcPts val="0"/>
              </a:spcBef>
              <a:spcAft>
                <a:spcPts val="0"/>
              </a:spcAft>
              <a:buClr>
                <a:srgbClr val="000000"/>
              </a:buClr>
              <a:buSzPts val="500"/>
              <a:buFont typeface="Arial"/>
              <a:buNone/>
              <a:defRPr b="0" i="0" sz="1100" u="none" cap="none" strike="noStrike">
                <a:solidFill>
                  <a:srgbClr val="FFFFFF"/>
                </a:solidFill>
                <a:latin typeface="Avenir"/>
                <a:ea typeface="Avenir"/>
                <a:cs typeface="Avenir"/>
                <a:sym typeface="Avenir"/>
              </a:defRPr>
            </a:lvl7pPr>
            <a:lvl8pPr lvl="7" marR="0" rtl="0" algn="ctr">
              <a:lnSpc>
                <a:spcPct val="100000"/>
              </a:lnSpc>
              <a:spcBef>
                <a:spcPts val="0"/>
              </a:spcBef>
              <a:spcAft>
                <a:spcPts val="0"/>
              </a:spcAft>
              <a:buClr>
                <a:srgbClr val="000000"/>
              </a:buClr>
              <a:buSzPts val="500"/>
              <a:buFont typeface="Arial"/>
              <a:buNone/>
              <a:defRPr b="0" i="0" sz="1100" u="none" cap="none" strike="noStrike">
                <a:solidFill>
                  <a:srgbClr val="FFFFFF"/>
                </a:solidFill>
                <a:latin typeface="Avenir"/>
                <a:ea typeface="Avenir"/>
                <a:cs typeface="Avenir"/>
                <a:sym typeface="Avenir"/>
              </a:defRPr>
            </a:lvl8pPr>
            <a:lvl9pPr lvl="8" marR="0" rtl="0" algn="ctr">
              <a:lnSpc>
                <a:spcPct val="100000"/>
              </a:lnSpc>
              <a:spcBef>
                <a:spcPts val="0"/>
              </a:spcBef>
              <a:spcAft>
                <a:spcPts val="0"/>
              </a:spcAft>
              <a:buClr>
                <a:srgbClr val="000000"/>
              </a:buClr>
              <a:buSzPts val="500"/>
              <a:buFont typeface="Arial"/>
              <a:buNone/>
              <a:defRPr b="0" i="0" sz="1100" u="none" cap="none" strike="noStrike">
                <a:solidFill>
                  <a:srgbClr val="FFFFFF"/>
                </a:solidFill>
                <a:latin typeface="Avenir"/>
                <a:ea typeface="Avenir"/>
                <a:cs typeface="Avenir"/>
                <a:sym typeface="Avenir"/>
              </a:defRPr>
            </a:lvl9pPr>
          </a:lstStyle>
          <a:p/>
        </p:txBody>
      </p:sp>
      <p:sp>
        <p:nvSpPr>
          <p:cNvPr id="981" name="Google Shape;981;p206"/>
          <p:cNvSpPr txBox="1"/>
          <p:nvPr>
            <p:ph idx="12" type="sldNum"/>
          </p:nvPr>
        </p:nvSpPr>
        <p:spPr>
          <a:xfrm>
            <a:off x="4484489" y="4905375"/>
            <a:ext cx="169800" cy="1725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idebar Yellow - No Circles">
  <p:cSld name="BLANK_1_3_1_1_1_1_1_1_1_2_2_1_1_1_1">
    <p:bg>
      <p:bgPr>
        <a:solidFill>
          <a:srgbClr val="FFFFFF"/>
        </a:solidFill>
      </p:bgPr>
    </p:bg>
    <p:spTree>
      <p:nvGrpSpPr>
        <p:cNvPr id="982" name="Shape 982"/>
        <p:cNvGrpSpPr/>
        <p:nvPr/>
      </p:nvGrpSpPr>
      <p:grpSpPr>
        <a:xfrm>
          <a:off x="0" y="0"/>
          <a:ext cx="0" cy="0"/>
          <a:chOff x="0" y="0"/>
          <a:chExt cx="0" cy="0"/>
        </a:xfrm>
      </p:grpSpPr>
      <p:sp>
        <p:nvSpPr>
          <p:cNvPr id="983" name="Google Shape;983;p207"/>
          <p:cNvSpPr/>
          <p:nvPr/>
        </p:nvSpPr>
        <p:spPr>
          <a:xfrm>
            <a:off x="-9144" y="-1631"/>
            <a:ext cx="1034100" cy="5154300"/>
          </a:xfrm>
          <a:prstGeom prst="rect">
            <a:avLst/>
          </a:prstGeom>
          <a:gradFill>
            <a:gsLst>
              <a:gs pos="0">
                <a:srgbClr val="FF8F59"/>
              </a:gs>
              <a:gs pos="100000">
                <a:srgbClr val="F5C26B"/>
              </a:gs>
            </a:gsLst>
            <a:lin ang="1890073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84" name="Google Shape;984;p207"/>
          <p:cNvPicPr preferRelativeResize="0"/>
          <p:nvPr/>
        </p:nvPicPr>
        <p:blipFill>
          <a:blip r:embed="rId2">
            <a:alphaModFix/>
          </a:blip>
          <a:stretch>
            <a:fillRect/>
          </a:stretch>
        </p:blipFill>
        <p:spPr>
          <a:xfrm>
            <a:off x="8445583" y="4406536"/>
            <a:ext cx="666100" cy="707213"/>
          </a:xfrm>
          <a:prstGeom prst="rect">
            <a:avLst/>
          </a:prstGeom>
          <a:noFill/>
          <a:ln>
            <a:noFill/>
          </a:ln>
        </p:spPr>
      </p:pic>
      <p:sp>
        <p:nvSpPr>
          <p:cNvPr id="985" name="Google Shape;985;p20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986" name="Google Shape;986;p207"/>
          <p:cNvSpPr txBox="1"/>
          <p:nvPr>
            <p:ph type="title"/>
          </p:nvPr>
        </p:nvSpPr>
        <p:spPr>
          <a:xfrm>
            <a:off x="1405510" y="226691"/>
            <a:ext cx="7330500" cy="4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987" name="Google Shape;987;p207"/>
          <p:cNvSpPr txBox="1"/>
          <p:nvPr>
            <p:ph idx="1" type="subTitle"/>
          </p:nvPr>
        </p:nvSpPr>
        <p:spPr>
          <a:xfrm>
            <a:off x="1396625" y="816959"/>
            <a:ext cx="7330500" cy="5703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988" name="Google Shape;988;p207"/>
          <p:cNvSpPr txBox="1"/>
          <p:nvPr>
            <p:ph idx="2" type="body"/>
          </p:nvPr>
        </p:nvSpPr>
        <p:spPr>
          <a:xfrm>
            <a:off x="1387423" y="1701575"/>
            <a:ext cx="5589300" cy="29391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292100" lvl="3" marL="1828800" rtl="0">
              <a:spcBef>
                <a:spcPts val="1600"/>
              </a:spcBef>
              <a:spcAft>
                <a:spcPts val="0"/>
              </a:spcAft>
              <a:buSzPts val="1000"/>
              <a:buChar char="●"/>
              <a:defRPr/>
            </a:lvl4pPr>
            <a:lvl5pPr indent="-279400" lvl="4" marL="2286000" rtl="0">
              <a:spcBef>
                <a:spcPts val="1600"/>
              </a:spcBef>
              <a:spcAft>
                <a:spcPts val="0"/>
              </a:spcAft>
              <a:buSzPts val="800"/>
              <a:buChar char="○"/>
              <a:defRPr/>
            </a:lvl5pPr>
            <a:lvl6pPr indent="-279400" lvl="5" marL="2743200" rtl="0">
              <a:spcBef>
                <a:spcPts val="1600"/>
              </a:spcBef>
              <a:spcAft>
                <a:spcPts val="0"/>
              </a:spcAft>
              <a:buSzPts val="800"/>
              <a:buChar char="■"/>
              <a:defRPr/>
            </a:lvl6pPr>
            <a:lvl7pPr indent="-279400" lvl="6" marL="3200400" rtl="0">
              <a:spcBef>
                <a:spcPts val="1600"/>
              </a:spcBef>
              <a:spcAft>
                <a:spcPts val="0"/>
              </a:spcAft>
              <a:buSzPts val="800"/>
              <a:buChar char="●"/>
              <a:defRPr/>
            </a:lvl7pPr>
            <a:lvl8pPr indent="-279400" lvl="7" marL="3657600" rtl="0">
              <a:spcBef>
                <a:spcPts val="1600"/>
              </a:spcBef>
              <a:spcAft>
                <a:spcPts val="0"/>
              </a:spcAft>
              <a:buSzPts val="800"/>
              <a:buChar char="○"/>
              <a:defRPr/>
            </a:lvl8pPr>
            <a:lvl9pPr indent="-279400" lvl="8" marL="4114800" rtl="0">
              <a:spcBef>
                <a:spcPts val="1600"/>
              </a:spcBef>
              <a:spcAft>
                <a:spcPts val="1600"/>
              </a:spcAft>
              <a:buSzPts val="800"/>
              <a:buChar char="■"/>
              <a:defRPr/>
            </a:lvl9pPr>
          </a:lstStyle>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989" name="Shape 989"/>
        <p:cNvGrpSpPr/>
        <p:nvPr/>
      </p:nvGrpSpPr>
      <p:grpSpPr>
        <a:xfrm>
          <a:off x="0" y="0"/>
          <a:ext cx="0" cy="0"/>
          <a:chOff x="0" y="0"/>
          <a:chExt cx="0" cy="0"/>
        </a:xfrm>
      </p:grpSpPr>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91" name="Shape 991"/>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Left Aligned - Light 1 1">
  <p:cSld name="CUSTOM_1_1_1_1_1_1_1_1_2">
    <p:bg>
      <p:bgPr>
        <a:solidFill>
          <a:srgbClr val="F5F8FA"/>
        </a:solidFill>
      </p:bgPr>
    </p:bg>
    <p:spTree>
      <p:nvGrpSpPr>
        <p:cNvPr id="96" name="Shape 96"/>
        <p:cNvGrpSpPr/>
        <p:nvPr/>
      </p:nvGrpSpPr>
      <p:grpSpPr>
        <a:xfrm>
          <a:off x="0" y="0"/>
          <a:ext cx="0" cy="0"/>
          <a:chOff x="0" y="0"/>
          <a:chExt cx="0" cy="0"/>
        </a:xfrm>
      </p:grpSpPr>
      <p:sp>
        <p:nvSpPr>
          <p:cNvPr id="97" name="Google Shape;97;p22"/>
          <p:cNvSpPr txBox="1"/>
          <p:nvPr>
            <p:ph type="title"/>
          </p:nvPr>
        </p:nvSpPr>
        <p:spPr>
          <a:xfrm>
            <a:off x="2337576" y="1051525"/>
            <a:ext cx="6330300" cy="1953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4800">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p:txBody>
      </p:sp>
      <p:sp>
        <p:nvSpPr>
          <p:cNvPr id="98" name="Google Shape;98;p22"/>
          <p:cNvSpPr txBox="1"/>
          <p:nvPr>
            <p:ph idx="2" type="title"/>
          </p:nvPr>
        </p:nvSpPr>
        <p:spPr>
          <a:xfrm>
            <a:off x="2292649" y="2767150"/>
            <a:ext cx="4984500" cy="375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400">
                <a:solidFill>
                  <a:srgbClr val="2D3E50"/>
                </a:solidFill>
              </a:defRPr>
            </a:lvl1pPr>
            <a:lvl2pPr lvl="1" rtl="0">
              <a:spcBef>
                <a:spcPts val="0"/>
              </a:spcBef>
              <a:spcAft>
                <a:spcPts val="0"/>
              </a:spcAft>
              <a:buNone/>
              <a:defRPr sz="2400">
                <a:solidFill>
                  <a:srgbClr val="2D3E50"/>
                </a:solidFill>
              </a:defRPr>
            </a:lvl2pPr>
            <a:lvl3pPr lvl="2" rtl="0">
              <a:spcBef>
                <a:spcPts val="0"/>
              </a:spcBef>
              <a:spcAft>
                <a:spcPts val="0"/>
              </a:spcAft>
              <a:buNone/>
              <a:defRPr sz="2400">
                <a:solidFill>
                  <a:srgbClr val="2D3E50"/>
                </a:solidFill>
              </a:defRPr>
            </a:lvl3pPr>
            <a:lvl4pPr lvl="3" rtl="0">
              <a:spcBef>
                <a:spcPts val="0"/>
              </a:spcBef>
              <a:spcAft>
                <a:spcPts val="0"/>
              </a:spcAft>
              <a:buNone/>
              <a:defRPr sz="2400">
                <a:solidFill>
                  <a:srgbClr val="2D3E50"/>
                </a:solidFill>
              </a:defRPr>
            </a:lvl4pPr>
            <a:lvl5pPr lvl="4" rtl="0">
              <a:spcBef>
                <a:spcPts val="0"/>
              </a:spcBef>
              <a:spcAft>
                <a:spcPts val="0"/>
              </a:spcAft>
              <a:buNone/>
              <a:defRPr sz="2400">
                <a:solidFill>
                  <a:srgbClr val="2D3E50"/>
                </a:solidFill>
              </a:defRPr>
            </a:lvl5pPr>
            <a:lvl6pPr lvl="5" rtl="0">
              <a:spcBef>
                <a:spcPts val="0"/>
              </a:spcBef>
              <a:spcAft>
                <a:spcPts val="0"/>
              </a:spcAft>
              <a:buNone/>
              <a:defRPr sz="2400">
                <a:solidFill>
                  <a:srgbClr val="2D3E50"/>
                </a:solidFill>
              </a:defRPr>
            </a:lvl6pPr>
            <a:lvl7pPr lvl="6" rtl="0">
              <a:spcBef>
                <a:spcPts val="0"/>
              </a:spcBef>
              <a:spcAft>
                <a:spcPts val="0"/>
              </a:spcAft>
              <a:buNone/>
              <a:defRPr sz="2400">
                <a:solidFill>
                  <a:srgbClr val="2D3E50"/>
                </a:solidFill>
              </a:defRPr>
            </a:lvl7pPr>
            <a:lvl8pPr lvl="7" rtl="0">
              <a:spcBef>
                <a:spcPts val="0"/>
              </a:spcBef>
              <a:spcAft>
                <a:spcPts val="0"/>
              </a:spcAft>
              <a:buNone/>
              <a:defRPr sz="2400">
                <a:solidFill>
                  <a:srgbClr val="2D3E50"/>
                </a:solidFill>
              </a:defRPr>
            </a:lvl8pPr>
            <a:lvl9pPr lvl="8" rtl="0">
              <a:spcBef>
                <a:spcPts val="0"/>
              </a:spcBef>
              <a:spcAft>
                <a:spcPts val="0"/>
              </a:spcAft>
              <a:buNone/>
              <a:defRPr sz="2400">
                <a:solidFill>
                  <a:srgbClr val="2D3E50"/>
                </a:solidFill>
              </a:defRPr>
            </a:lvl9pPr>
          </a:lstStyle>
          <a:p/>
        </p:txBody>
      </p:sp>
      <p:pic>
        <p:nvPicPr>
          <p:cNvPr id="99" name="Google Shape;99;p22"/>
          <p:cNvPicPr preferRelativeResize="0"/>
          <p:nvPr/>
        </p:nvPicPr>
        <p:blipFill rotWithShape="1">
          <a:blip r:embed="rId2">
            <a:alphaModFix/>
          </a:blip>
          <a:srcRect b="53239" l="-125" r="10351" t="-9489"/>
          <a:stretch/>
        </p:blipFill>
        <p:spPr>
          <a:xfrm rot="5400000">
            <a:off x="-990339" y="1188589"/>
            <a:ext cx="4191003" cy="2248424"/>
          </a:xfrm>
          <a:prstGeom prst="rect">
            <a:avLst/>
          </a:prstGeom>
          <a:noFill/>
          <a:ln>
            <a:noFill/>
          </a:ln>
        </p:spPr>
      </p:pic>
      <p:pic>
        <p:nvPicPr>
          <p:cNvPr id="100" name="Google Shape;100;p22"/>
          <p:cNvPicPr preferRelativeResize="0"/>
          <p:nvPr/>
        </p:nvPicPr>
        <p:blipFill rotWithShape="1">
          <a:blip r:embed="rId3">
            <a:alphaModFix/>
          </a:blip>
          <a:srcRect b="-14043" l="36528" r="3411" t="22257"/>
          <a:stretch/>
        </p:blipFill>
        <p:spPr>
          <a:xfrm flipH="1" rot="10800000">
            <a:off x="-19050" y="1950850"/>
            <a:ext cx="2609849" cy="3211700"/>
          </a:xfrm>
          <a:prstGeom prst="rect">
            <a:avLst/>
          </a:prstGeom>
          <a:noFill/>
          <a:ln>
            <a:noFill/>
          </a:ln>
        </p:spPr>
      </p:pic>
      <p:pic>
        <p:nvPicPr>
          <p:cNvPr id="101" name="Google Shape;101;p22"/>
          <p:cNvPicPr preferRelativeResize="0"/>
          <p:nvPr/>
        </p:nvPicPr>
        <p:blipFill rotWithShape="1">
          <a:blip r:embed="rId4">
            <a:alphaModFix/>
          </a:blip>
          <a:srcRect b="60014" l="-30336" r="-1104" t="18122"/>
          <a:stretch/>
        </p:blipFill>
        <p:spPr>
          <a:xfrm flipH="1">
            <a:off x="-474730" y="3780932"/>
            <a:ext cx="7732831" cy="1370318"/>
          </a:xfrm>
          <a:prstGeom prst="rect">
            <a:avLst/>
          </a:prstGeom>
          <a:noFill/>
          <a:ln>
            <a:noFill/>
          </a:ln>
        </p:spPr>
      </p:pic>
      <p:pic>
        <p:nvPicPr>
          <p:cNvPr id="102" name="Google Shape;102;p22"/>
          <p:cNvPicPr preferRelativeResize="0"/>
          <p:nvPr/>
        </p:nvPicPr>
        <p:blipFill>
          <a:blip r:embed="rId5">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 - Mid - Orange">
  <p:cSld name="BLANK_3_1_1_1_1_2">
    <p:bg>
      <p:bgPr>
        <a:solidFill>
          <a:srgbClr val="FFFFFF"/>
        </a:solidFill>
      </p:bgPr>
    </p:bg>
    <p:spTree>
      <p:nvGrpSpPr>
        <p:cNvPr id="103" name="Shape 103"/>
        <p:cNvGrpSpPr/>
        <p:nvPr/>
      </p:nvGrpSpPr>
      <p:grpSpPr>
        <a:xfrm>
          <a:off x="0" y="0"/>
          <a:ext cx="0" cy="0"/>
          <a:chOff x="0" y="0"/>
          <a:chExt cx="0" cy="0"/>
        </a:xfrm>
      </p:grpSpPr>
      <p:sp>
        <p:nvSpPr>
          <p:cNvPr id="104" name="Google Shape;104;p23"/>
          <p:cNvSpPr txBox="1"/>
          <p:nvPr>
            <p:ph type="title"/>
          </p:nvPr>
        </p:nvSpPr>
        <p:spPr>
          <a:xfrm>
            <a:off x="1575575" y="273014"/>
            <a:ext cx="5013900" cy="6360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p:txBody>
      </p:sp>
      <p:sp>
        <p:nvSpPr>
          <p:cNvPr id="105" name="Google Shape;105;p23"/>
          <p:cNvSpPr txBox="1"/>
          <p:nvPr>
            <p:ph idx="2" type="title"/>
          </p:nvPr>
        </p:nvSpPr>
        <p:spPr>
          <a:xfrm>
            <a:off x="1606858" y="837608"/>
            <a:ext cx="4451400" cy="375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rgbClr val="2D3E50"/>
                </a:solidFill>
              </a:defRPr>
            </a:lvl1pPr>
            <a:lvl2pPr lvl="1" rtl="0">
              <a:spcBef>
                <a:spcPts val="0"/>
              </a:spcBef>
              <a:spcAft>
                <a:spcPts val="0"/>
              </a:spcAft>
              <a:buNone/>
              <a:defRPr sz="1600">
                <a:solidFill>
                  <a:srgbClr val="2D3E50"/>
                </a:solidFill>
              </a:defRPr>
            </a:lvl2pPr>
            <a:lvl3pPr lvl="2" rtl="0">
              <a:spcBef>
                <a:spcPts val="0"/>
              </a:spcBef>
              <a:spcAft>
                <a:spcPts val="0"/>
              </a:spcAft>
              <a:buNone/>
              <a:defRPr sz="1600">
                <a:solidFill>
                  <a:srgbClr val="2D3E50"/>
                </a:solidFill>
              </a:defRPr>
            </a:lvl3pPr>
            <a:lvl4pPr lvl="3" rtl="0">
              <a:spcBef>
                <a:spcPts val="0"/>
              </a:spcBef>
              <a:spcAft>
                <a:spcPts val="0"/>
              </a:spcAft>
              <a:buNone/>
              <a:defRPr sz="1600">
                <a:solidFill>
                  <a:srgbClr val="2D3E50"/>
                </a:solidFill>
              </a:defRPr>
            </a:lvl4pPr>
            <a:lvl5pPr lvl="4" rtl="0">
              <a:spcBef>
                <a:spcPts val="0"/>
              </a:spcBef>
              <a:spcAft>
                <a:spcPts val="0"/>
              </a:spcAft>
              <a:buNone/>
              <a:defRPr sz="1600">
                <a:solidFill>
                  <a:srgbClr val="2D3E50"/>
                </a:solidFill>
              </a:defRPr>
            </a:lvl5pPr>
            <a:lvl6pPr lvl="5" rtl="0">
              <a:spcBef>
                <a:spcPts val="0"/>
              </a:spcBef>
              <a:spcAft>
                <a:spcPts val="0"/>
              </a:spcAft>
              <a:buNone/>
              <a:defRPr sz="1600">
                <a:solidFill>
                  <a:srgbClr val="2D3E50"/>
                </a:solidFill>
              </a:defRPr>
            </a:lvl6pPr>
            <a:lvl7pPr lvl="6" rtl="0">
              <a:spcBef>
                <a:spcPts val="0"/>
              </a:spcBef>
              <a:spcAft>
                <a:spcPts val="0"/>
              </a:spcAft>
              <a:buNone/>
              <a:defRPr sz="1600">
                <a:solidFill>
                  <a:srgbClr val="2D3E50"/>
                </a:solidFill>
              </a:defRPr>
            </a:lvl7pPr>
            <a:lvl8pPr lvl="7" rtl="0">
              <a:spcBef>
                <a:spcPts val="0"/>
              </a:spcBef>
              <a:spcAft>
                <a:spcPts val="0"/>
              </a:spcAft>
              <a:buNone/>
              <a:defRPr sz="1600">
                <a:solidFill>
                  <a:srgbClr val="2D3E50"/>
                </a:solidFill>
              </a:defRPr>
            </a:lvl8pPr>
            <a:lvl9pPr lvl="8" rtl="0">
              <a:spcBef>
                <a:spcPts val="0"/>
              </a:spcBef>
              <a:spcAft>
                <a:spcPts val="0"/>
              </a:spcAft>
              <a:buNone/>
              <a:defRPr sz="1600">
                <a:solidFill>
                  <a:srgbClr val="2D3E50"/>
                </a:solidFill>
              </a:defRPr>
            </a:lvl9pPr>
          </a:lstStyle>
          <a:p/>
        </p:txBody>
      </p:sp>
      <p:sp>
        <p:nvSpPr>
          <p:cNvPr id="106" name="Google Shape;106;p23"/>
          <p:cNvSpPr/>
          <p:nvPr/>
        </p:nvSpPr>
        <p:spPr>
          <a:xfrm>
            <a:off x="0" y="0"/>
            <a:ext cx="1047900" cy="5143500"/>
          </a:xfrm>
          <a:prstGeom prst="rect">
            <a:avLst/>
          </a:prstGeom>
          <a:solidFill>
            <a:srgbClr val="2D3E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7" name="Google Shape;107;p23"/>
          <p:cNvPicPr preferRelativeResize="0"/>
          <p:nvPr/>
        </p:nvPicPr>
        <p:blipFill>
          <a:blip r:embed="rId2">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 - Mid - Orange">
  <p:cSld name="BLANK_3_1_1_1_1_2_1">
    <p:bg>
      <p:bgPr>
        <a:solidFill>
          <a:srgbClr val="FFFFFF"/>
        </a:solidFill>
      </p:bgPr>
    </p:bg>
    <p:spTree>
      <p:nvGrpSpPr>
        <p:cNvPr id="108" name="Shape 108"/>
        <p:cNvGrpSpPr/>
        <p:nvPr/>
      </p:nvGrpSpPr>
      <p:grpSpPr>
        <a:xfrm>
          <a:off x="0" y="0"/>
          <a:ext cx="0" cy="0"/>
          <a:chOff x="0" y="0"/>
          <a:chExt cx="0" cy="0"/>
        </a:xfrm>
      </p:grpSpPr>
      <p:sp>
        <p:nvSpPr>
          <p:cNvPr id="109" name="Google Shape;109;p24"/>
          <p:cNvSpPr txBox="1"/>
          <p:nvPr>
            <p:ph type="title"/>
          </p:nvPr>
        </p:nvSpPr>
        <p:spPr>
          <a:xfrm>
            <a:off x="1575575" y="273014"/>
            <a:ext cx="5013900" cy="6360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p:txBody>
      </p:sp>
      <p:sp>
        <p:nvSpPr>
          <p:cNvPr id="110" name="Google Shape;110;p24"/>
          <p:cNvSpPr txBox="1"/>
          <p:nvPr>
            <p:ph idx="2" type="title"/>
          </p:nvPr>
        </p:nvSpPr>
        <p:spPr>
          <a:xfrm>
            <a:off x="1606858" y="837608"/>
            <a:ext cx="4451400" cy="375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rgbClr val="2D3E50"/>
                </a:solidFill>
              </a:defRPr>
            </a:lvl1pPr>
            <a:lvl2pPr lvl="1" rtl="0">
              <a:spcBef>
                <a:spcPts val="0"/>
              </a:spcBef>
              <a:spcAft>
                <a:spcPts val="0"/>
              </a:spcAft>
              <a:buNone/>
              <a:defRPr sz="1600">
                <a:solidFill>
                  <a:srgbClr val="2D3E50"/>
                </a:solidFill>
              </a:defRPr>
            </a:lvl2pPr>
            <a:lvl3pPr lvl="2" rtl="0">
              <a:spcBef>
                <a:spcPts val="0"/>
              </a:spcBef>
              <a:spcAft>
                <a:spcPts val="0"/>
              </a:spcAft>
              <a:buNone/>
              <a:defRPr sz="1600">
                <a:solidFill>
                  <a:srgbClr val="2D3E50"/>
                </a:solidFill>
              </a:defRPr>
            </a:lvl3pPr>
            <a:lvl4pPr lvl="3" rtl="0">
              <a:spcBef>
                <a:spcPts val="0"/>
              </a:spcBef>
              <a:spcAft>
                <a:spcPts val="0"/>
              </a:spcAft>
              <a:buNone/>
              <a:defRPr sz="1600">
                <a:solidFill>
                  <a:srgbClr val="2D3E50"/>
                </a:solidFill>
              </a:defRPr>
            </a:lvl4pPr>
            <a:lvl5pPr lvl="4" rtl="0">
              <a:spcBef>
                <a:spcPts val="0"/>
              </a:spcBef>
              <a:spcAft>
                <a:spcPts val="0"/>
              </a:spcAft>
              <a:buNone/>
              <a:defRPr sz="1600">
                <a:solidFill>
                  <a:srgbClr val="2D3E50"/>
                </a:solidFill>
              </a:defRPr>
            </a:lvl5pPr>
            <a:lvl6pPr lvl="5" rtl="0">
              <a:spcBef>
                <a:spcPts val="0"/>
              </a:spcBef>
              <a:spcAft>
                <a:spcPts val="0"/>
              </a:spcAft>
              <a:buNone/>
              <a:defRPr sz="1600">
                <a:solidFill>
                  <a:srgbClr val="2D3E50"/>
                </a:solidFill>
              </a:defRPr>
            </a:lvl6pPr>
            <a:lvl7pPr lvl="6" rtl="0">
              <a:spcBef>
                <a:spcPts val="0"/>
              </a:spcBef>
              <a:spcAft>
                <a:spcPts val="0"/>
              </a:spcAft>
              <a:buNone/>
              <a:defRPr sz="1600">
                <a:solidFill>
                  <a:srgbClr val="2D3E50"/>
                </a:solidFill>
              </a:defRPr>
            </a:lvl7pPr>
            <a:lvl8pPr lvl="7" rtl="0">
              <a:spcBef>
                <a:spcPts val="0"/>
              </a:spcBef>
              <a:spcAft>
                <a:spcPts val="0"/>
              </a:spcAft>
              <a:buNone/>
              <a:defRPr sz="1600">
                <a:solidFill>
                  <a:srgbClr val="2D3E50"/>
                </a:solidFill>
              </a:defRPr>
            </a:lvl8pPr>
            <a:lvl9pPr lvl="8" rtl="0">
              <a:spcBef>
                <a:spcPts val="0"/>
              </a:spcBef>
              <a:spcAft>
                <a:spcPts val="0"/>
              </a:spcAft>
              <a:buNone/>
              <a:defRPr sz="1600">
                <a:solidFill>
                  <a:srgbClr val="2D3E50"/>
                </a:solidFill>
              </a:defRPr>
            </a:lvl9pPr>
          </a:lstStyle>
          <a:p/>
        </p:txBody>
      </p:sp>
      <p:sp>
        <p:nvSpPr>
          <p:cNvPr id="111" name="Google Shape;111;p24"/>
          <p:cNvSpPr/>
          <p:nvPr/>
        </p:nvSpPr>
        <p:spPr>
          <a:xfrm>
            <a:off x="0" y="0"/>
            <a:ext cx="1047900" cy="5143500"/>
          </a:xfrm>
          <a:prstGeom prst="rect">
            <a:avLst/>
          </a:prstGeom>
          <a:solidFill>
            <a:srgbClr val="FF7A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2" name="Google Shape;112;p24"/>
          <p:cNvPicPr preferRelativeResize="0"/>
          <p:nvPr/>
        </p:nvPicPr>
        <p:blipFill>
          <a:blip r:embed="rId2">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 - Mid - Aqua">
  <p:cSld name="BLANK_3_1_1_1_1_2_1_1">
    <p:bg>
      <p:bgPr>
        <a:solidFill>
          <a:srgbClr val="FFFFFF"/>
        </a:solidFill>
      </p:bgPr>
    </p:bg>
    <p:spTree>
      <p:nvGrpSpPr>
        <p:cNvPr id="113" name="Shape 113"/>
        <p:cNvGrpSpPr/>
        <p:nvPr/>
      </p:nvGrpSpPr>
      <p:grpSpPr>
        <a:xfrm>
          <a:off x="0" y="0"/>
          <a:ext cx="0" cy="0"/>
          <a:chOff x="0" y="0"/>
          <a:chExt cx="0" cy="0"/>
        </a:xfrm>
      </p:grpSpPr>
      <p:sp>
        <p:nvSpPr>
          <p:cNvPr id="114" name="Google Shape;114;p25"/>
          <p:cNvSpPr txBox="1"/>
          <p:nvPr>
            <p:ph type="title"/>
          </p:nvPr>
        </p:nvSpPr>
        <p:spPr>
          <a:xfrm>
            <a:off x="1575575" y="273014"/>
            <a:ext cx="5013900" cy="6360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p:txBody>
      </p:sp>
      <p:sp>
        <p:nvSpPr>
          <p:cNvPr id="115" name="Google Shape;115;p25"/>
          <p:cNvSpPr txBox="1"/>
          <p:nvPr>
            <p:ph idx="2" type="title"/>
          </p:nvPr>
        </p:nvSpPr>
        <p:spPr>
          <a:xfrm>
            <a:off x="1606858" y="837608"/>
            <a:ext cx="4451400" cy="375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rgbClr val="2D3E50"/>
                </a:solidFill>
              </a:defRPr>
            </a:lvl1pPr>
            <a:lvl2pPr lvl="1" rtl="0">
              <a:spcBef>
                <a:spcPts val="0"/>
              </a:spcBef>
              <a:spcAft>
                <a:spcPts val="0"/>
              </a:spcAft>
              <a:buNone/>
              <a:defRPr sz="1600">
                <a:solidFill>
                  <a:srgbClr val="2D3E50"/>
                </a:solidFill>
              </a:defRPr>
            </a:lvl2pPr>
            <a:lvl3pPr lvl="2" rtl="0">
              <a:spcBef>
                <a:spcPts val="0"/>
              </a:spcBef>
              <a:spcAft>
                <a:spcPts val="0"/>
              </a:spcAft>
              <a:buNone/>
              <a:defRPr sz="1600">
                <a:solidFill>
                  <a:srgbClr val="2D3E50"/>
                </a:solidFill>
              </a:defRPr>
            </a:lvl3pPr>
            <a:lvl4pPr lvl="3" rtl="0">
              <a:spcBef>
                <a:spcPts val="0"/>
              </a:spcBef>
              <a:spcAft>
                <a:spcPts val="0"/>
              </a:spcAft>
              <a:buNone/>
              <a:defRPr sz="1600">
                <a:solidFill>
                  <a:srgbClr val="2D3E50"/>
                </a:solidFill>
              </a:defRPr>
            </a:lvl4pPr>
            <a:lvl5pPr lvl="4" rtl="0">
              <a:spcBef>
                <a:spcPts val="0"/>
              </a:spcBef>
              <a:spcAft>
                <a:spcPts val="0"/>
              </a:spcAft>
              <a:buNone/>
              <a:defRPr sz="1600">
                <a:solidFill>
                  <a:srgbClr val="2D3E50"/>
                </a:solidFill>
              </a:defRPr>
            </a:lvl5pPr>
            <a:lvl6pPr lvl="5" rtl="0">
              <a:spcBef>
                <a:spcPts val="0"/>
              </a:spcBef>
              <a:spcAft>
                <a:spcPts val="0"/>
              </a:spcAft>
              <a:buNone/>
              <a:defRPr sz="1600">
                <a:solidFill>
                  <a:srgbClr val="2D3E50"/>
                </a:solidFill>
              </a:defRPr>
            </a:lvl6pPr>
            <a:lvl7pPr lvl="6" rtl="0">
              <a:spcBef>
                <a:spcPts val="0"/>
              </a:spcBef>
              <a:spcAft>
                <a:spcPts val="0"/>
              </a:spcAft>
              <a:buNone/>
              <a:defRPr sz="1600">
                <a:solidFill>
                  <a:srgbClr val="2D3E50"/>
                </a:solidFill>
              </a:defRPr>
            </a:lvl7pPr>
            <a:lvl8pPr lvl="7" rtl="0">
              <a:spcBef>
                <a:spcPts val="0"/>
              </a:spcBef>
              <a:spcAft>
                <a:spcPts val="0"/>
              </a:spcAft>
              <a:buNone/>
              <a:defRPr sz="1600">
                <a:solidFill>
                  <a:srgbClr val="2D3E50"/>
                </a:solidFill>
              </a:defRPr>
            </a:lvl8pPr>
            <a:lvl9pPr lvl="8" rtl="0">
              <a:spcBef>
                <a:spcPts val="0"/>
              </a:spcBef>
              <a:spcAft>
                <a:spcPts val="0"/>
              </a:spcAft>
              <a:buNone/>
              <a:defRPr sz="1600">
                <a:solidFill>
                  <a:srgbClr val="2D3E50"/>
                </a:solidFill>
              </a:defRPr>
            </a:lvl9pPr>
          </a:lstStyle>
          <a:p/>
        </p:txBody>
      </p:sp>
      <p:sp>
        <p:nvSpPr>
          <p:cNvPr id="116" name="Google Shape;116;p25"/>
          <p:cNvSpPr/>
          <p:nvPr/>
        </p:nvSpPr>
        <p:spPr>
          <a:xfrm>
            <a:off x="0" y="0"/>
            <a:ext cx="1047900" cy="5143500"/>
          </a:xfrm>
          <a:prstGeom prst="rect">
            <a:avLst/>
          </a:prstGeom>
          <a:solidFill>
            <a:srgbClr val="00A4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7" name="Google Shape;117;p25"/>
          <p:cNvPicPr preferRelativeResize="0"/>
          <p:nvPr/>
        </p:nvPicPr>
        <p:blipFill>
          <a:blip r:embed="rId2">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 - Thin - Blue">
  <p:cSld name="BLANK_3_1_1_1_1_2_1_1_1">
    <p:bg>
      <p:bgPr>
        <a:solidFill>
          <a:srgbClr val="FFFFFF"/>
        </a:solidFill>
      </p:bgPr>
    </p:bg>
    <p:spTree>
      <p:nvGrpSpPr>
        <p:cNvPr id="118" name="Shape 118"/>
        <p:cNvGrpSpPr/>
        <p:nvPr/>
      </p:nvGrpSpPr>
      <p:grpSpPr>
        <a:xfrm>
          <a:off x="0" y="0"/>
          <a:ext cx="0" cy="0"/>
          <a:chOff x="0" y="0"/>
          <a:chExt cx="0" cy="0"/>
        </a:xfrm>
      </p:grpSpPr>
      <p:sp>
        <p:nvSpPr>
          <p:cNvPr id="119" name="Google Shape;119;p26"/>
          <p:cNvSpPr txBox="1"/>
          <p:nvPr>
            <p:ph type="title"/>
          </p:nvPr>
        </p:nvSpPr>
        <p:spPr>
          <a:xfrm>
            <a:off x="661175" y="273014"/>
            <a:ext cx="5013900" cy="6360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p:txBody>
      </p:sp>
      <p:sp>
        <p:nvSpPr>
          <p:cNvPr id="120" name="Google Shape;120;p26"/>
          <p:cNvSpPr txBox="1"/>
          <p:nvPr>
            <p:ph idx="2" type="title"/>
          </p:nvPr>
        </p:nvSpPr>
        <p:spPr>
          <a:xfrm>
            <a:off x="692458" y="837608"/>
            <a:ext cx="4451400" cy="375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rgbClr val="2D3E50"/>
                </a:solidFill>
              </a:defRPr>
            </a:lvl1pPr>
            <a:lvl2pPr lvl="1" rtl="0">
              <a:spcBef>
                <a:spcPts val="0"/>
              </a:spcBef>
              <a:spcAft>
                <a:spcPts val="0"/>
              </a:spcAft>
              <a:buNone/>
              <a:defRPr sz="1600">
                <a:solidFill>
                  <a:srgbClr val="2D3E50"/>
                </a:solidFill>
              </a:defRPr>
            </a:lvl2pPr>
            <a:lvl3pPr lvl="2" rtl="0">
              <a:spcBef>
                <a:spcPts val="0"/>
              </a:spcBef>
              <a:spcAft>
                <a:spcPts val="0"/>
              </a:spcAft>
              <a:buNone/>
              <a:defRPr sz="1600">
                <a:solidFill>
                  <a:srgbClr val="2D3E50"/>
                </a:solidFill>
              </a:defRPr>
            </a:lvl3pPr>
            <a:lvl4pPr lvl="3" rtl="0">
              <a:spcBef>
                <a:spcPts val="0"/>
              </a:spcBef>
              <a:spcAft>
                <a:spcPts val="0"/>
              </a:spcAft>
              <a:buNone/>
              <a:defRPr sz="1600">
                <a:solidFill>
                  <a:srgbClr val="2D3E50"/>
                </a:solidFill>
              </a:defRPr>
            </a:lvl4pPr>
            <a:lvl5pPr lvl="4" rtl="0">
              <a:spcBef>
                <a:spcPts val="0"/>
              </a:spcBef>
              <a:spcAft>
                <a:spcPts val="0"/>
              </a:spcAft>
              <a:buNone/>
              <a:defRPr sz="1600">
                <a:solidFill>
                  <a:srgbClr val="2D3E50"/>
                </a:solidFill>
              </a:defRPr>
            </a:lvl5pPr>
            <a:lvl6pPr lvl="5" rtl="0">
              <a:spcBef>
                <a:spcPts val="0"/>
              </a:spcBef>
              <a:spcAft>
                <a:spcPts val="0"/>
              </a:spcAft>
              <a:buNone/>
              <a:defRPr sz="1600">
                <a:solidFill>
                  <a:srgbClr val="2D3E50"/>
                </a:solidFill>
              </a:defRPr>
            </a:lvl6pPr>
            <a:lvl7pPr lvl="6" rtl="0">
              <a:spcBef>
                <a:spcPts val="0"/>
              </a:spcBef>
              <a:spcAft>
                <a:spcPts val="0"/>
              </a:spcAft>
              <a:buNone/>
              <a:defRPr sz="1600">
                <a:solidFill>
                  <a:srgbClr val="2D3E50"/>
                </a:solidFill>
              </a:defRPr>
            </a:lvl7pPr>
            <a:lvl8pPr lvl="7" rtl="0">
              <a:spcBef>
                <a:spcPts val="0"/>
              </a:spcBef>
              <a:spcAft>
                <a:spcPts val="0"/>
              </a:spcAft>
              <a:buNone/>
              <a:defRPr sz="1600">
                <a:solidFill>
                  <a:srgbClr val="2D3E50"/>
                </a:solidFill>
              </a:defRPr>
            </a:lvl8pPr>
            <a:lvl9pPr lvl="8" rtl="0">
              <a:spcBef>
                <a:spcPts val="0"/>
              </a:spcBef>
              <a:spcAft>
                <a:spcPts val="0"/>
              </a:spcAft>
              <a:buNone/>
              <a:defRPr sz="1600">
                <a:solidFill>
                  <a:srgbClr val="2D3E50"/>
                </a:solidFill>
              </a:defRPr>
            </a:lvl9pPr>
          </a:lstStyle>
          <a:p/>
        </p:txBody>
      </p:sp>
      <p:sp>
        <p:nvSpPr>
          <p:cNvPr id="121" name="Google Shape;121;p26"/>
          <p:cNvSpPr/>
          <p:nvPr/>
        </p:nvSpPr>
        <p:spPr>
          <a:xfrm rot="5400000">
            <a:off x="-2490450" y="2468175"/>
            <a:ext cx="5162400" cy="207000"/>
          </a:xfrm>
          <a:prstGeom prst="rect">
            <a:avLst/>
          </a:prstGeom>
          <a:solidFill>
            <a:srgbClr val="2D3E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2" name="Google Shape;122;p26"/>
          <p:cNvPicPr preferRelativeResize="0"/>
          <p:nvPr/>
        </p:nvPicPr>
        <p:blipFill>
          <a:blip r:embed="rId2">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 - Thin - Orange">
  <p:cSld name="BLANK_3_1_1_1_1_2_1_1_1_1">
    <p:bg>
      <p:bgPr>
        <a:solidFill>
          <a:srgbClr val="FFFFFF"/>
        </a:solidFill>
      </p:bgPr>
    </p:bg>
    <p:spTree>
      <p:nvGrpSpPr>
        <p:cNvPr id="123" name="Shape 123"/>
        <p:cNvGrpSpPr/>
        <p:nvPr/>
      </p:nvGrpSpPr>
      <p:grpSpPr>
        <a:xfrm>
          <a:off x="0" y="0"/>
          <a:ext cx="0" cy="0"/>
          <a:chOff x="0" y="0"/>
          <a:chExt cx="0" cy="0"/>
        </a:xfrm>
      </p:grpSpPr>
      <p:sp>
        <p:nvSpPr>
          <p:cNvPr id="124" name="Google Shape;124;p27"/>
          <p:cNvSpPr txBox="1"/>
          <p:nvPr>
            <p:ph type="title"/>
          </p:nvPr>
        </p:nvSpPr>
        <p:spPr>
          <a:xfrm>
            <a:off x="661175" y="273014"/>
            <a:ext cx="5013900" cy="6360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p:txBody>
      </p:sp>
      <p:sp>
        <p:nvSpPr>
          <p:cNvPr id="125" name="Google Shape;125;p27"/>
          <p:cNvSpPr txBox="1"/>
          <p:nvPr>
            <p:ph idx="2" type="title"/>
          </p:nvPr>
        </p:nvSpPr>
        <p:spPr>
          <a:xfrm>
            <a:off x="692458" y="837608"/>
            <a:ext cx="4451400" cy="375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rgbClr val="2D3E50"/>
                </a:solidFill>
              </a:defRPr>
            </a:lvl1pPr>
            <a:lvl2pPr lvl="1" rtl="0">
              <a:spcBef>
                <a:spcPts val="0"/>
              </a:spcBef>
              <a:spcAft>
                <a:spcPts val="0"/>
              </a:spcAft>
              <a:buNone/>
              <a:defRPr sz="1600">
                <a:solidFill>
                  <a:srgbClr val="2D3E50"/>
                </a:solidFill>
              </a:defRPr>
            </a:lvl2pPr>
            <a:lvl3pPr lvl="2" rtl="0">
              <a:spcBef>
                <a:spcPts val="0"/>
              </a:spcBef>
              <a:spcAft>
                <a:spcPts val="0"/>
              </a:spcAft>
              <a:buNone/>
              <a:defRPr sz="1600">
                <a:solidFill>
                  <a:srgbClr val="2D3E50"/>
                </a:solidFill>
              </a:defRPr>
            </a:lvl3pPr>
            <a:lvl4pPr lvl="3" rtl="0">
              <a:spcBef>
                <a:spcPts val="0"/>
              </a:spcBef>
              <a:spcAft>
                <a:spcPts val="0"/>
              </a:spcAft>
              <a:buNone/>
              <a:defRPr sz="1600">
                <a:solidFill>
                  <a:srgbClr val="2D3E50"/>
                </a:solidFill>
              </a:defRPr>
            </a:lvl4pPr>
            <a:lvl5pPr lvl="4" rtl="0">
              <a:spcBef>
                <a:spcPts val="0"/>
              </a:spcBef>
              <a:spcAft>
                <a:spcPts val="0"/>
              </a:spcAft>
              <a:buNone/>
              <a:defRPr sz="1600">
                <a:solidFill>
                  <a:srgbClr val="2D3E50"/>
                </a:solidFill>
              </a:defRPr>
            </a:lvl5pPr>
            <a:lvl6pPr lvl="5" rtl="0">
              <a:spcBef>
                <a:spcPts val="0"/>
              </a:spcBef>
              <a:spcAft>
                <a:spcPts val="0"/>
              </a:spcAft>
              <a:buNone/>
              <a:defRPr sz="1600">
                <a:solidFill>
                  <a:srgbClr val="2D3E50"/>
                </a:solidFill>
              </a:defRPr>
            </a:lvl6pPr>
            <a:lvl7pPr lvl="6" rtl="0">
              <a:spcBef>
                <a:spcPts val="0"/>
              </a:spcBef>
              <a:spcAft>
                <a:spcPts val="0"/>
              </a:spcAft>
              <a:buNone/>
              <a:defRPr sz="1600">
                <a:solidFill>
                  <a:srgbClr val="2D3E50"/>
                </a:solidFill>
              </a:defRPr>
            </a:lvl7pPr>
            <a:lvl8pPr lvl="7" rtl="0">
              <a:spcBef>
                <a:spcPts val="0"/>
              </a:spcBef>
              <a:spcAft>
                <a:spcPts val="0"/>
              </a:spcAft>
              <a:buNone/>
              <a:defRPr sz="1600">
                <a:solidFill>
                  <a:srgbClr val="2D3E50"/>
                </a:solidFill>
              </a:defRPr>
            </a:lvl8pPr>
            <a:lvl9pPr lvl="8" rtl="0">
              <a:spcBef>
                <a:spcPts val="0"/>
              </a:spcBef>
              <a:spcAft>
                <a:spcPts val="0"/>
              </a:spcAft>
              <a:buNone/>
              <a:defRPr sz="1600">
                <a:solidFill>
                  <a:srgbClr val="2D3E50"/>
                </a:solidFill>
              </a:defRPr>
            </a:lvl9pPr>
          </a:lstStyle>
          <a:p/>
        </p:txBody>
      </p:sp>
      <p:sp>
        <p:nvSpPr>
          <p:cNvPr id="126" name="Google Shape;126;p27"/>
          <p:cNvSpPr/>
          <p:nvPr/>
        </p:nvSpPr>
        <p:spPr>
          <a:xfrm rot="5400000">
            <a:off x="-2490450" y="2468175"/>
            <a:ext cx="5162400" cy="207000"/>
          </a:xfrm>
          <a:prstGeom prst="rect">
            <a:avLst/>
          </a:prstGeom>
          <a:solidFill>
            <a:srgbClr val="FF7A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7" name="Google Shape;127;p27"/>
          <p:cNvPicPr preferRelativeResize="0"/>
          <p:nvPr/>
        </p:nvPicPr>
        <p:blipFill>
          <a:blip r:embed="rId2">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 - Thin - Aqua">
  <p:cSld name="BLANK_3_1_1_1_1_2_1_1_1_1_1">
    <p:bg>
      <p:bgPr>
        <a:solidFill>
          <a:srgbClr val="FFFFFF"/>
        </a:solidFill>
      </p:bgPr>
    </p:bg>
    <p:spTree>
      <p:nvGrpSpPr>
        <p:cNvPr id="128" name="Shape 128"/>
        <p:cNvGrpSpPr/>
        <p:nvPr/>
      </p:nvGrpSpPr>
      <p:grpSpPr>
        <a:xfrm>
          <a:off x="0" y="0"/>
          <a:ext cx="0" cy="0"/>
          <a:chOff x="0" y="0"/>
          <a:chExt cx="0" cy="0"/>
        </a:xfrm>
      </p:grpSpPr>
      <p:sp>
        <p:nvSpPr>
          <p:cNvPr id="129" name="Google Shape;129;p28"/>
          <p:cNvSpPr txBox="1"/>
          <p:nvPr>
            <p:ph type="title"/>
          </p:nvPr>
        </p:nvSpPr>
        <p:spPr>
          <a:xfrm>
            <a:off x="661175" y="273014"/>
            <a:ext cx="5013900" cy="6360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p:txBody>
      </p:sp>
      <p:sp>
        <p:nvSpPr>
          <p:cNvPr id="130" name="Google Shape;130;p28"/>
          <p:cNvSpPr txBox="1"/>
          <p:nvPr>
            <p:ph idx="2" type="title"/>
          </p:nvPr>
        </p:nvSpPr>
        <p:spPr>
          <a:xfrm>
            <a:off x="692458" y="837608"/>
            <a:ext cx="4451400" cy="375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rgbClr val="2D3E50"/>
                </a:solidFill>
              </a:defRPr>
            </a:lvl1pPr>
            <a:lvl2pPr lvl="1" rtl="0">
              <a:spcBef>
                <a:spcPts val="0"/>
              </a:spcBef>
              <a:spcAft>
                <a:spcPts val="0"/>
              </a:spcAft>
              <a:buNone/>
              <a:defRPr sz="1600">
                <a:solidFill>
                  <a:srgbClr val="2D3E50"/>
                </a:solidFill>
              </a:defRPr>
            </a:lvl2pPr>
            <a:lvl3pPr lvl="2" rtl="0">
              <a:spcBef>
                <a:spcPts val="0"/>
              </a:spcBef>
              <a:spcAft>
                <a:spcPts val="0"/>
              </a:spcAft>
              <a:buNone/>
              <a:defRPr sz="1600">
                <a:solidFill>
                  <a:srgbClr val="2D3E50"/>
                </a:solidFill>
              </a:defRPr>
            </a:lvl3pPr>
            <a:lvl4pPr lvl="3" rtl="0">
              <a:spcBef>
                <a:spcPts val="0"/>
              </a:spcBef>
              <a:spcAft>
                <a:spcPts val="0"/>
              </a:spcAft>
              <a:buNone/>
              <a:defRPr sz="1600">
                <a:solidFill>
                  <a:srgbClr val="2D3E50"/>
                </a:solidFill>
              </a:defRPr>
            </a:lvl4pPr>
            <a:lvl5pPr lvl="4" rtl="0">
              <a:spcBef>
                <a:spcPts val="0"/>
              </a:spcBef>
              <a:spcAft>
                <a:spcPts val="0"/>
              </a:spcAft>
              <a:buNone/>
              <a:defRPr sz="1600">
                <a:solidFill>
                  <a:srgbClr val="2D3E50"/>
                </a:solidFill>
              </a:defRPr>
            </a:lvl5pPr>
            <a:lvl6pPr lvl="5" rtl="0">
              <a:spcBef>
                <a:spcPts val="0"/>
              </a:spcBef>
              <a:spcAft>
                <a:spcPts val="0"/>
              </a:spcAft>
              <a:buNone/>
              <a:defRPr sz="1600">
                <a:solidFill>
                  <a:srgbClr val="2D3E50"/>
                </a:solidFill>
              </a:defRPr>
            </a:lvl6pPr>
            <a:lvl7pPr lvl="6" rtl="0">
              <a:spcBef>
                <a:spcPts val="0"/>
              </a:spcBef>
              <a:spcAft>
                <a:spcPts val="0"/>
              </a:spcAft>
              <a:buNone/>
              <a:defRPr sz="1600">
                <a:solidFill>
                  <a:srgbClr val="2D3E50"/>
                </a:solidFill>
              </a:defRPr>
            </a:lvl7pPr>
            <a:lvl8pPr lvl="7" rtl="0">
              <a:spcBef>
                <a:spcPts val="0"/>
              </a:spcBef>
              <a:spcAft>
                <a:spcPts val="0"/>
              </a:spcAft>
              <a:buNone/>
              <a:defRPr sz="1600">
                <a:solidFill>
                  <a:srgbClr val="2D3E50"/>
                </a:solidFill>
              </a:defRPr>
            </a:lvl8pPr>
            <a:lvl9pPr lvl="8" rtl="0">
              <a:spcBef>
                <a:spcPts val="0"/>
              </a:spcBef>
              <a:spcAft>
                <a:spcPts val="0"/>
              </a:spcAft>
              <a:buNone/>
              <a:defRPr sz="1600">
                <a:solidFill>
                  <a:srgbClr val="2D3E50"/>
                </a:solidFill>
              </a:defRPr>
            </a:lvl9pPr>
          </a:lstStyle>
          <a:p/>
        </p:txBody>
      </p:sp>
      <p:sp>
        <p:nvSpPr>
          <p:cNvPr id="131" name="Google Shape;131;p28"/>
          <p:cNvSpPr/>
          <p:nvPr/>
        </p:nvSpPr>
        <p:spPr>
          <a:xfrm rot="5400000">
            <a:off x="-2490450" y="2468175"/>
            <a:ext cx="5162400" cy="207000"/>
          </a:xfrm>
          <a:prstGeom prst="rect">
            <a:avLst/>
          </a:prstGeom>
          <a:solidFill>
            <a:srgbClr val="00A4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2" name="Google Shape;132;p28"/>
          <p:cNvPicPr preferRelativeResize="0"/>
          <p:nvPr/>
        </p:nvPicPr>
        <p:blipFill>
          <a:blip r:embed="rId2">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Layout - Light 1">
  <p:cSld name="BLANK_3_1_1_1_1_2_1_1_1_1_1_1_2">
    <p:bg>
      <p:bgPr>
        <a:solidFill>
          <a:srgbClr val="F5F8FA"/>
        </a:solidFill>
      </p:bgPr>
    </p:bg>
    <p:spTree>
      <p:nvGrpSpPr>
        <p:cNvPr id="133" name="Shape 133"/>
        <p:cNvGrpSpPr/>
        <p:nvPr/>
      </p:nvGrpSpPr>
      <p:grpSpPr>
        <a:xfrm>
          <a:off x="0" y="0"/>
          <a:ext cx="0" cy="0"/>
          <a:chOff x="0" y="0"/>
          <a:chExt cx="0" cy="0"/>
        </a:xfrm>
      </p:grpSpPr>
      <p:pic>
        <p:nvPicPr>
          <p:cNvPr id="134" name="Google Shape;134;p29"/>
          <p:cNvPicPr preferRelativeResize="0"/>
          <p:nvPr/>
        </p:nvPicPr>
        <p:blipFill rotWithShape="1">
          <a:blip r:embed="rId2">
            <a:alphaModFix/>
          </a:blip>
          <a:srcRect b="55330" l="-35304" r="27603" t="-9666"/>
          <a:stretch/>
        </p:blipFill>
        <p:spPr>
          <a:xfrm>
            <a:off x="3638550" y="2152651"/>
            <a:ext cx="5524505" cy="3009897"/>
          </a:xfrm>
          <a:prstGeom prst="rect">
            <a:avLst/>
          </a:prstGeom>
          <a:noFill/>
          <a:ln>
            <a:noFill/>
          </a:ln>
        </p:spPr>
      </p:pic>
      <p:sp>
        <p:nvSpPr>
          <p:cNvPr id="135" name="Google Shape;135;p29"/>
          <p:cNvSpPr txBox="1"/>
          <p:nvPr>
            <p:ph type="title"/>
          </p:nvPr>
        </p:nvSpPr>
        <p:spPr>
          <a:xfrm>
            <a:off x="426000" y="368825"/>
            <a:ext cx="54225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p:txBody>
      </p:sp>
      <p:pic>
        <p:nvPicPr>
          <p:cNvPr id="136" name="Google Shape;136;p29"/>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 Layout - Light">
  <p:cSld name="BLANK_3_1_1_1_1_2_1_1_1_1_1_1_1">
    <p:bg>
      <p:bgPr>
        <a:solidFill>
          <a:srgbClr val="F5F8FA"/>
        </a:solidFill>
      </p:bgPr>
    </p:bg>
    <p:spTree>
      <p:nvGrpSpPr>
        <p:cNvPr id="137" name="Shape 137"/>
        <p:cNvGrpSpPr/>
        <p:nvPr/>
      </p:nvGrpSpPr>
      <p:grpSpPr>
        <a:xfrm>
          <a:off x="0" y="0"/>
          <a:ext cx="0" cy="0"/>
          <a:chOff x="0" y="0"/>
          <a:chExt cx="0" cy="0"/>
        </a:xfrm>
      </p:grpSpPr>
      <p:sp>
        <p:nvSpPr>
          <p:cNvPr id="138" name="Google Shape;138;p30"/>
          <p:cNvSpPr txBox="1"/>
          <p:nvPr>
            <p:ph type="title"/>
          </p:nvPr>
        </p:nvSpPr>
        <p:spPr>
          <a:xfrm>
            <a:off x="311700" y="3688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solidFill>
                  <a:srgbClr val="2D3E50"/>
                </a:solidFill>
              </a:defRPr>
            </a:lvl1pPr>
            <a:lvl2pPr lvl="1" rtl="0" algn="ctr">
              <a:spcBef>
                <a:spcPts val="0"/>
              </a:spcBef>
              <a:spcAft>
                <a:spcPts val="0"/>
              </a:spcAft>
              <a:buNone/>
              <a:defRPr>
                <a:solidFill>
                  <a:srgbClr val="2D3E50"/>
                </a:solidFill>
              </a:defRPr>
            </a:lvl2pPr>
            <a:lvl3pPr lvl="2" rtl="0" algn="ctr">
              <a:spcBef>
                <a:spcPts val="0"/>
              </a:spcBef>
              <a:spcAft>
                <a:spcPts val="0"/>
              </a:spcAft>
              <a:buNone/>
              <a:defRPr>
                <a:solidFill>
                  <a:srgbClr val="2D3E50"/>
                </a:solidFill>
              </a:defRPr>
            </a:lvl3pPr>
            <a:lvl4pPr lvl="3" rtl="0" algn="ctr">
              <a:spcBef>
                <a:spcPts val="0"/>
              </a:spcBef>
              <a:spcAft>
                <a:spcPts val="0"/>
              </a:spcAft>
              <a:buNone/>
              <a:defRPr>
                <a:solidFill>
                  <a:srgbClr val="2D3E50"/>
                </a:solidFill>
              </a:defRPr>
            </a:lvl4pPr>
            <a:lvl5pPr lvl="4" rtl="0" algn="ctr">
              <a:spcBef>
                <a:spcPts val="0"/>
              </a:spcBef>
              <a:spcAft>
                <a:spcPts val="0"/>
              </a:spcAft>
              <a:buNone/>
              <a:defRPr>
                <a:solidFill>
                  <a:srgbClr val="2D3E50"/>
                </a:solidFill>
              </a:defRPr>
            </a:lvl5pPr>
            <a:lvl6pPr lvl="5" rtl="0" algn="ctr">
              <a:spcBef>
                <a:spcPts val="0"/>
              </a:spcBef>
              <a:spcAft>
                <a:spcPts val="0"/>
              </a:spcAft>
              <a:buNone/>
              <a:defRPr>
                <a:solidFill>
                  <a:srgbClr val="2D3E50"/>
                </a:solidFill>
              </a:defRPr>
            </a:lvl6pPr>
            <a:lvl7pPr lvl="6" rtl="0" algn="ctr">
              <a:spcBef>
                <a:spcPts val="0"/>
              </a:spcBef>
              <a:spcAft>
                <a:spcPts val="0"/>
              </a:spcAft>
              <a:buNone/>
              <a:defRPr>
                <a:solidFill>
                  <a:srgbClr val="2D3E50"/>
                </a:solidFill>
              </a:defRPr>
            </a:lvl7pPr>
            <a:lvl8pPr lvl="7" rtl="0" algn="ctr">
              <a:spcBef>
                <a:spcPts val="0"/>
              </a:spcBef>
              <a:spcAft>
                <a:spcPts val="0"/>
              </a:spcAft>
              <a:buNone/>
              <a:defRPr>
                <a:solidFill>
                  <a:srgbClr val="2D3E50"/>
                </a:solidFill>
              </a:defRPr>
            </a:lvl8pPr>
            <a:lvl9pPr lvl="8" rtl="0" algn="ctr">
              <a:spcBef>
                <a:spcPts val="0"/>
              </a:spcBef>
              <a:spcAft>
                <a:spcPts val="0"/>
              </a:spcAft>
              <a:buNone/>
              <a:defRPr>
                <a:solidFill>
                  <a:srgbClr val="2D3E50"/>
                </a:solidFill>
              </a:defRPr>
            </a:lvl9pPr>
          </a:lstStyle>
          <a:p/>
        </p:txBody>
      </p:sp>
      <p:pic>
        <p:nvPicPr>
          <p:cNvPr id="139" name="Google Shape;139;p30"/>
          <p:cNvPicPr preferRelativeResize="0"/>
          <p:nvPr/>
        </p:nvPicPr>
        <p:blipFill rotWithShape="1">
          <a:blip r:embed="rId2">
            <a:alphaModFix/>
          </a:blip>
          <a:srcRect b="55330" l="-35304" r="27603" t="-9666"/>
          <a:stretch/>
        </p:blipFill>
        <p:spPr>
          <a:xfrm flipH="1">
            <a:off x="-19050" y="2152651"/>
            <a:ext cx="5524505" cy="3009897"/>
          </a:xfrm>
          <a:prstGeom prst="rect">
            <a:avLst/>
          </a:prstGeom>
          <a:noFill/>
          <a:ln>
            <a:noFill/>
          </a:ln>
        </p:spPr>
      </p:pic>
      <p:pic>
        <p:nvPicPr>
          <p:cNvPr id="140" name="Google Shape;140;p30"/>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Wave Blue Title Slide">
  <p:cSld name="CUSTOM_1">
    <p:spTree>
      <p:nvGrpSpPr>
        <p:cNvPr id="16" name="Shape 16"/>
        <p:cNvGrpSpPr/>
        <p:nvPr/>
      </p:nvGrpSpPr>
      <p:grpSpPr>
        <a:xfrm>
          <a:off x="0" y="0"/>
          <a:ext cx="0" cy="0"/>
          <a:chOff x="0" y="0"/>
          <a:chExt cx="0" cy="0"/>
        </a:xfrm>
      </p:grpSpPr>
      <p:grpSp>
        <p:nvGrpSpPr>
          <p:cNvPr id="17" name="Google Shape;17;p4"/>
          <p:cNvGrpSpPr/>
          <p:nvPr/>
        </p:nvGrpSpPr>
        <p:grpSpPr>
          <a:xfrm rot="-5400000">
            <a:off x="3897456" y="-3903760"/>
            <a:ext cx="1353214" cy="9148146"/>
            <a:chOff x="-59690" y="0"/>
            <a:chExt cx="3432810" cy="4436110"/>
          </a:xfrm>
        </p:grpSpPr>
        <p:sp>
          <p:nvSpPr>
            <p:cNvPr id="18" name="Google Shape;18;p4"/>
            <p:cNvSpPr/>
            <p:nvPr/>
          </p:nvSpPr>
          <p:spPr>
            <a:xfrm>
              <a:off x="-59690" y="0"/>
              <a:ext cx="1205230" cy="4436110"/>
            </a:xfrm>
            <a:custGeom>
              <a:rect b="b" l="l" r="r" t="t"/>
              <a:pathLst>
                <a:path extrusionOk="0" h="4436110" w="1205230">
                  <a:moveTo>
                    <a:pt x="720090" y="2504440"/>
                  </a:moveTo>
                  <a:cubicBezTo>
                    <a:pt x="1205230" y="1358900"/>
                    <a:pt x="641350" y="843280"/>
                    <a:pt x="461010" y="548640"/>
                  </a:cubicBezTo>
                  <a:cubicBezTo>
                    <a:pt x="195580" y="115570"/>
                    <a:pt x="262890" y="0"/>
                    <a:pt x="262890" y="0"/>
                  </a:cubicBezTo>
                  <a:lnTo>
                    <a:pt x="59690" y="0"/>
                  </a:lnTo>
                  <a:cubicBezTo>
                    <a:pt x="119380" y="441960"/>
                    <a:pt x="1139190" y="1212850"/>
                    <a:pt x="678180" y="2147570"/>
                  </a:cubicBezTo>
                  <a:cubicBezTo>
                    <a:pt x="0" y="3520440"/>
                    <a:pt x="516890" y="4436110"/>
                    <a:pt x="516890" y="4436110"/>
                  </a:cubicBezTo>
                  <a:lnTo>
                    <a:pt x="745490" y="4436110"/>
                  </a:lnTo>
                  <a:cubicBezTo>
                    <a:pt x="745490" y="4436110"/>
                    <a:pt x="185420" y="3768090"/>
                    <a:pt x="720090" y="2504440"/>
                  </a:cubicBezTo>
                  <a:lnTo>
                    <a:pt x="720090" y="2504440"/>
                  </a:lnTo>
                  <a:close/>
                </a:path>
              </a:pathLst>
            </a:custGeom>
            <a:solidFill>
              <a:srgbClr val="CBD6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latin typeface="Avenir"/>
                <a:ea typeface="Avenir"/>
                <a:cs typeface="Avenir"/>
                <a:sym typeface="Avenir"/>
              </a:endParaRPr>
            </a:p>
          </p:txBody>
        </p:sp>
        <p:sp>
          <p:nvSpPr>
            <p:cNvPr id="19" name="Google Shape;19;p4"/>
            <p:cNvSpPr/>
            <p:nvPr/>
          </p:nvSpPr>
          <p:spPr>
            <a:xfrm>
              <a:off x="125730" y="0"/>
              <a:ext cx="1019810" cy="4436110"/>
            </a:xfrm>
            <a:custGeom>
              <a:rect b="b" l="l" r="r" t="t"/>
              <a:pathLst>
                <a:path extrusionOk="0" h="4436110" w="1019810">
                  <a:moveTo>
                    <a:pt x="511810" y="3030220"/>
                  </a:moveTo>
                  <a:cubicBezTo>
                    <a:pt x="892810" y="1957070"/>
                    <a:pt x="1009650" y="1464310"/>
                    <a:pt x="585470" y="820420"/>
                  </a:cubicBezTo>
                  <a:cubicBezTo>
                    <a:pt x="212090" y="254000"/>
                    <a:pt x="264160" y="0"/>
                    <a:pt x="264160" y="0"/>
                  </a:cubicBezTo>
                  <a:lnTo>
                    <a:pt x="77470" y="0"/>
                  </a:lnTo>
                  <a:cubicBezTo>
                    <a:pt x="77470" y="0"/>
                    <a:pt x="10160" y="115570"/>
                    <a:pt x="275590" y="548640"/>
                  </a:cubicBezTo>
                  <a:cubicBezTo>
                    <a:pt x="455930" y="843280"/>
                    <a:pt x="1019810" y="1358900"/>
                    <a:pt x="534670" y="2504440"/>
                  </a:cubicBezTo>
                  <a:cubicBezTo>
                    <a:pt x="0" y="3766820"/>
                    <a:pt x="558800" y="4434840"/>
                    <a:pt x="558800" y="4434840"/>
                  </a:cubicBezTo>
                  <a:lnTo>
                    <a:pt x="830580" y="4434840"/>
                  </a:lnTo>
                  <a:cubicBezTo>
                    <a:pt x="830580" y="4436110"/>
                    <a:pt x="264160" y="3724910"/>
                    <a:pt x="511810" y="3030220"/>
                  </a:cubicBezTo>
                  <a:close/>
                </a:path>
              </a:pathLst>
            </a:custGeom>
            <a:solidFill>
              <a:srgbClr val="E5F5F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latin typeface="Avenir"/>
                <a:ea typeface="Avenir"/>
                <a:cs typeface="Avenir"/>
                <a:sym typeface="Avenir"/>
              </a:endParaRPr>
            </a:p>
          </p:txBody>
        </p:sp>
        <p:sp>
          <p:nvSpPr>
            <p:cNvPr id="20" name="Google Shape;20;p4"/>
            <p:cNvSpPr/>
            <p:nvPr/>
          </p:nvSpPr>
          <p:spPr>
            <a:xfrm>
              <a:off x="337820" y="0"/>
              <a:ext cx="3035300" cy="4436110"/>
            </a:xfrm>
            <a:custGeom>
              <a:rect b="b" l="l" r="r" t="t"/>
              <a:pathLst>
                <a:path extrusionOk="0" h="4436110" w="3035300">
                  <a:moveTo>
                    <a:pt x="1898650" y="0"/>
                  </a:moveTo>
                  <a:lnTo>
                    <a:pt x="50800" y="0"/>
                  </a:lnTo>
                  <a:cubicBezTo>
                    <a:pt x="50800" y="0"/>
                    <a:pt x="0" y="254000"/>
                    <a:pt x="372110" y="820420"/>
                  </a:cubicBezTo>
                  <a:cubicBezTo>
                    <a:pt x="795020" y="1463040"/>
                    <a:pt x="679450" y="1957070"/>
                    <a:pt x="298450" y="3030220"/>
                  </a:cubicBezTo>
                  <a:cubicBezTo>
                    <a:pt x="52070" y="3724910"/>
                    <a:pt x="618490" y="4436110"/>
                    <a:pt x="618490" y="4436110"/>
                  </a:cubicBezTo>
                  <a:lnTo>
                    <a:pt x="3035300" y="4436110"/>
                  </a:lnTo>
                  <a:lnTo>
                    <a:pt x="3035300" y="0"/>
                  </a:lnTo>
                  <a:lnTo>
                    <a:pt x="1898650" y="0"/>
                  </a:lnTo>
                  <a:close/>
                </a:path>
              </a:pathLst>
            </a:custGeom>
            <a:solidFill>
              <a:srgbClr val="E5F5F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latin typeface="Avenir"/>
                <a:ea typeface="Avenir"/>
                <a:cs typeface="Avenir"/>
                <a:sym typeface="Avenir"/>
              </a:endParaRPr>
            </a:p>
          </p:txBody>
        </p:sp>
      </p:grpSp>
      <p:sp>
        <p:nvSpPr>
          <p:cNvPr id="21" name="Google Shape;21;p4"/>
          <p:cNvSpPr txBox="1"/>
          <p:nvPr>
            <p:ph type="title"/>
          </p:nvPr>
        </p:nvSpPr>
        <p:spPr>
          <a:xfrm>
            <a:off x="0" y="292150"/>
            <a:ext cx="9144000" cy="4554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Layout - Dark Blue 1">
  <p:cSld name="BLANK_3_1_1_1_1_2_1_1_1_1_1_1_1_1_2">
    <p:bg>
      <p:bgPr>
        <a:solidFill>
          <a:srgbClr val="2D3E50"/>
        </a:solidFill>
      </p:bgPr>
    </p:bg>
    <p:spTree>
      <p:nvGrpSpPr>
        <p:cNvPr id="141" name="Shape 141"/>
        <p:cNvGrpSpPr/>
        <p:nvPr/>
      </p:nvGrpSpPr>
      <p:grpSpPr>
        <a:xfrm>
          <a:off x="0" y="0"/>
          <a:ext cx="0" cy="0"/>
          <a:chOff x="0" y="0"/>
          <a:chExt cx="0" cy="0"/>
        </a:xfrm>
      </p:grpSpPr>
      <p:pic>
        <p:nvPicPr>
          <p:cNvPr id="142" name="Google Shape;142;p31"/>
          <p:cNvPicPr preferRelativeResize="0"/>
          <p:nvPr/>
        </p:nvPicPr>
        <p:blipFill rotWithShape="1">
          <a:blip r:embed="rId2">
            <a:alphaModFix/>
          </a:blip>
          <a:srcRect b="59559" l="24916" r="-720" t="1800"/>
          <a:stretch/>
        </p:blipFill>
        <p:spPr>
          <a:xfrm flipH="1">
            <a:off x="5086350" y="3075125"/>
            <a:ext cx="4057652" cy="2068378"/>
          </a:xfrm>
          <a:prstGeom prst="rect">
            <a:avLst/>
          </a:prstGeom>
          <a:noFill/>
          <a:ln>
            <a:noFill/>
          </a:ln>
        </p:spPr>
      </p:pic>
      <p:sp>
        <p:nvSpPr>
          <p:cNvPr id="143" name="Google Shape;143;p31"/>
          <p:cNvSpPr txBox="1"/>
          <p:nvPr>
            <p:ph type="title"/>
          </p:nvPr>
        </p:nvSpPr>
        <p:spPr>
          <a:xfrm>
            <a:off x="426000" y="368825"/>
            <a:ext cx="52890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pic>
        <p:nvPicPr>
          <p:cNvPr id="144" name="Google Shape;144;p31"/>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 Layout - Blue">
  <p:cSld name="BLANK_3_1_1_1_1_2_1_1_1_1_1_1_1_1_1">
    <p:bg>
      <p:bgPr>
        <a:solidFill>
          <a:srgbClr val="2D3E50"/>
        </a:solidFill>
      </p:bgPr>
    </p:bg>
    <p:spTree>
      <p:nvGrpSpPr>
        <p:cNvPr id="145" name="Shape 145"/>
        <p:cNvGrpSpPr/>
        <p:nvPr/>
      </p:nvGrpSpPr>
      <p:grpSpPr>
        <a:xfrm>
          <a:off x="0" y="0"/>
          <a:ext cx="0" cy="0"/>
          <a:chOff x="0" y="0"/>
          <a:chExt cx="0" cy="0"/>
        </a:xfrm>
      </p:grpSpPr>
      <p:sp>
        <p:nvSpPr>
          <p:cNvPr id="146" name="Google Shape;146;p32"/>
          <p:cNvSpPr txBox="1"/>
          <p:nvPr>
            <p:ph type="title"/>
          </p:nvPr>
        </p:nvSpPr>
        <p:spPr>
          <a:xfrm>
            <a:off x="311700" y="3688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solidFill>
                  <a:srgbClr val="FFFFFF"/>
                </a:solidFill>
              </a:defRPr>
            </a:lvl1pPr>
            <a:lvl2pPr lvl="1" rtl="0" algn="ctr">
              <a:spcBef>
                <a:spcPts val="0"/>
              </a:spcBef>
              <a:spcAft>
                <a:spcPts val="0"/>
              </a:spcAft>
              <a:buNone/>
              <a:defRPr>
                <a:solidFill>
                  <a:srgbClr val="FFFFFF"/>
                </a:solidFill>
              </a:defRPr>
            </a:lvl2pPr>
            <a:lvl3pPr lvl="2" rtl="0" algn="ctr">
              <a:spcBef>
                <a:spcPts val="0"/>
              </a:spcBef>
              <a:spcAft>
                <a:spcPts val="0"/>
              </a:spcAft>
              <a:buNone/>
              <a:defRPr>
                <a:solidFill>
                  <a:srgbClr val="FFFFFF"/>
                </a:solidFill>
              </a:defRPr>
            </a:lvl3pPr>
            <a:lvl4pPr lvl="3" rtl="0" algn="ctr">
              <a:spcBef>
                <a:spcPts val="0"/>
              </a:spcBef>
              <a:spcAft>
                <a:spcPts val="0"/>
              </a:spcAft>
              <a:buNone/>
              <a:defRPr>
                <a:solidFill>
                  <a:srgbClr val="FFFFFF"/>
                </a:solidFill>
              </a:defRPr>
            </a:lvl4pPr>
            <a:lvl5pPr lvl="4" rtl="0" algn="ctr">
              <a:spcBef>
                <a:spcPts val="0"/>
              </a:spcBef>
              <a:spcAft>
                <a:spcPts val="0"/>
              </a:spcAft>
              <a:buNone/>
              <a:defRPr>
                <a:solidFill>
                  <a:srgbClr val="FFFFFF"/>
                </a:solidFill>
              </a:defRPr>
            </a:lvl5pPr>
            <a:lvl6pPr lvl="5" rtl="0" algn="ctr">
              <a:spcBef>
                <a:spcPts val="0"/>
              </a:spcBef>
              <a:spcAft>
                <a:spcPts val="0"/>
              </a:spcAft>
              <a:buNone/>
              <a:defRPr>
                <a:solidFill>
                  <a:srgbClr val="FFFFFF"/>
                </a:solidFill>
              </a:defRPr>
            </a:lvl6pPr>
            <a:lvl7pPr lvl="6" rtl="0" algn="ctr">
              <a:spcBef>
                <a:spcPts val="0"/>
              </a:spcBef>
              <a:spcAft>
                <a:spcPts val="0"/>
              </a:spcAft>
              <a:buNone/>
              <a:defRPr>
                <a:solidFill>
                  <a:srgbClr val="FFFFFF"/>
                </a:solidFill>
              </a:defRPr>
            </a:lvl7pPr>
            <a:lvl8pPr lvl="7" rtl="0" algn="ctr">
              <a:spcBef>
                <a:spcPts val="0"/>
              </a:spcBef>
              <a:spcAft>
                <a:spcPts val="0"/>
              </a:spcAft>
              <a:buNone/>
              <a:defRPr>
                <a:solidFill>
                  <a:srgbClr val="FFFFFF"/>
                </a:solidFill>
              </a:defRPr>
            </a:lvl8pPr>
            <a:lvl9pPr lvl="8" rtl="0" algn="ctr">
              <a:spcBef>
                <a:spcPts val="0"/>
              </a:spcBef>
              <a:spcAft>
                <a:spcPts val="0"/>
              </a:spcAft>
              <a:buNone/>
              <a:defRPr>
                <a:solidFill>
                  <a:srgbClr val="FFFFFF"/>
                </a:solidFill>
              </a:defRPr>
            </a:lvl9pPr>
          </a:lstStyle>
          <a:p/>
        </p:txBody>
      </p:sp>
      <p:pic>
        <p:nvPicPr>
          <p:cNvPr id="147" name="Google Shape;147;p32"/>
          <p:cNvPicPr preferRelativeResize="0"/>
          <p:nvPr/>
        </p:nvPicPr>
        <p:blipFill rotWithShape="1">
          <a:blip r:embed="rId2">
            <a:alphaModFix/>
          </a:blip>
          <a:srcRect b="59559" l="24916" r="-720" t="1800"/>
          <a:stretch/>
        </p:blipFill>
        <p:spPr>
          <a:xfrm>
            <a:off x="0" y="3075125"/>
            <a:ext cx="4057652" cy="2068378"/>
          </a:xfrm>
          <a:prstGeom prst="rect">
            <a:avLst/>
          </a:prstGeom>
          <a:noFill/>
          <a:ln>
            <a:noFill/>
          </a:ln>
        </p:spPr>
      </p:pic>
      <p:pic>
        <p:nvPicPr>
          <p:cNvPr id="148" name="Google Shape;148;p32"/>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s – Orange">
  <p:cSld name="BLANK_3_1_1_1_1_2_1_1_1_1_1_1_1_1_1_1_3">
    <p:bg>
      <p:bgPr>
        <a:solidFill>
          <a:srgbClr val="FF7A59"/>
        </a:solidFill>
      </p:bgPr>
    </p:bg>
    <p:spTree>
      <p:nvGrpSpPr>
        <p:cNvPr id="149" name="Shape 149"/>
        <p:cNvGrpSpPr/>
        <p:nvPr/>
      </p:nvGrpSpPr>
      <p:grpSpPr>
        <a:xfrm>
          <a:off x="0" y="0"/>
          <a:ext cx="0" cy="0"/>
          <a:chOff x="0" y="0"/>
          <a:chExt cx="0" cy="0"/>
        </a:xfrm>
      </p:grpSpPr>
      <p:pic>
        <p:nvPicPr>
          <p:cNvPr id="150" name="Google Shape;150;p33"/>
          <p:cNvPicPr preferRelativeResize="0"/>
          <p:nvPr/>
        </p:nvPicPr>
        <p:blipFill rotWithShape="1">
          <a:blip r:embed="rId2">
            <a:alphaModFix/>
          </a:blip>
          <a:srcRect b="5167" l="8045" r="0" t="2878"/>
          <a:stretch/>
        </p:blipFill>
        <p:spPr>
          <a:xfrm rot="10800000">
            <a:off x="2" y="0"/>
            <a:ext cx="9144003" cy="5142080"/>
          </a:xfrm>
          <a:prstGeom prst="rect">
            <a:avLst/>
          </a:prstGeom>
          <a:noFill/>
          <a:ln>
            <a:noFill/>
          </a:ln>
        </p:spPr>
      </p:pic>
      <p:pic>
        <p:nvPicPr>
          <p:cNvPr id="151" name="Google Shape;151;p33"/>
          <p:cNvPicPr preferRelativeResize="0"/>
          <p:nvPr/>
        </p:nvPicPr>
        <p:blipFill>
          <a:blip r:embed="rId3">
            <a:alphaModFix/>
          </a:blip>
          <a:stretch>
            <a:fillRect/>
          </a:stretch>
        </p:blipFill>
        <p:spPr>
          <a:xfrm>
            <a:off x="8440228" y="4420259"/>
            <a:ext cx="585216" cy="62423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Layout - Orange 1">
  <p:cSld name="BLANK_3_1_1_1_1_2_1_1_1_1_1_1_1_1_1_1_2">
    <p:bg>
      <p:bgPr>
        <a:solidFill>
          <a:srgbClr val="FF7A59"/>
        </a:solidFill>
      </p:bgPr>
    </p:bg>
    <p:spTree>
      <p:nvGrpSpPr>
        <p:cNvPr id="152" name="Shape 152"/>
        <p:cNvGrpSpPr/>
        <p:nvPr/>
      </p:nvGrpSpPr>
      <p:grpSpPr>
        <a:xfrm>
          <a:off x="0" y="0"/>
          <a:ext cx="0" cy="0"/>
          <a:chOff x="0" y="0"/>
          <a:chExt cx="0" cy="0"/>
        </a:xfrm>
      </p:grpSpPr>
      <p:pic>
        <p:nvPicPr>
          <p:cNvPr id="153" name="Google Shape;153;p34"/>
          <p:cNvPicPr preferRelativeResize="0"/>
          <p:nvPr/>
        </p:nvPicPr>
        <p:blipFill rotWithShape="1">
          <a:blip r:embed="rId2">
            <a:alphaModFix/>
          </a:blip>
          <a:srcRect b="-8191" l="-7640" r="40264" t="72530"/>
          <a:stretch/>
        </p:blipFill>
        <p:spPr>
          <a:xfrm flipH="1" rot="10800000">
            <a:off x="3296500" y="2057400"/>
            <a:ext cx="5866547" cy="3105150"/>
          </a:xfrm>
          <a:prstGeom prst="rect">
            <a:avLst/>
          </a:prstGeom>
          <a:noFill/>
          <a:ln>
            <a:noFill/>
          </a:ln>
        </p:spPr>
      </p:pic>
      <p:sp>
        <p:nvSpPr>
          <p:cNvPr id="154" name="Google Shape;154;p34"/>
          <p:cNvSpPr txBox="1"/>
          <p:nvPr>
            <p:ph type="title"/>
          </p:nvPr>
        </p:nvSpPr>
        <p:spPr>
          <a:xfrm>
            <a:off x="426000" y="3688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pic>
        <p:nvPicPr>
          <p:cNvPr id="155" name="Google Shape;155;p34"/>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 Layout - Orange">
  <p:cSld name="BLANK_3_1_1_1_1_2_1_1_1_1_1_1_1_1_1_1_1">
    <p:bg>
      <p:bgPr>
        <a:solidFill>
          <a:srgbClr val="FF7A59"/>
        </a:solidFill>
      </p:bgPr>
    </p:bg>
    <p:spTree>
      <p:nvGrpSpPr>
        <p:cNvPr id="156" name="Shape 156"/>
        <p:cNvGrpSpPr/>
        <p:nvPr/>
      </p:nvGrpSpPr>
      <p:grpSpPr>
        <a:xfrm>
          <a:off x="0" y="0"/>
          <a:ext cx="0" cy="0"/>
          <a:chOff x="0" y="0"/>
          <a:chExt cx="0" cy="0"/>
        </a:xfrm>
      </p:grpSpPr>
      <p:sp>
        <p:nvSpPr>
          <p:cNvPr id="157" name="Google Shape;157;p35"/>
          <p:cNvSpPr txBox="1"/>
          <p:nvPr>
            <p:ph type="title"/>
          </p:nvPr>
        </p:nvSpPr>
        <p:spPr>
          <a:xfrm>
            <a:off x="311700" y="3688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solidFill>
                  <a:srgbClr val="FFFFFF"/>
                </a:solidFill>
              </a:defRPr>
            </a:lvl1pPr>
            <a:lvl2pPr lvl="1" rtl="0" algn="ctr">
              <a:spcBef>
                <a:spcPts val="0"/>
              </a:spcBef>
              <a:spcAft>
                <a:spcPts val="0"/>
              </a:spcAft>
              <a:buNone/>
              <a:defRPr>
                <a:solidFill>
                  <a:srgbClr val="FFFFFF"/>
                </a:solidFill>
              </a:defRPr>
            </a:lvl2pPr>
            <a:lvl3pPr lvl="2" rtl="0" algn="ctr">
              <a:spcBef>
                <a:spcPts val="0"/>
              </a:spcBef>
              <a:spcAft>
                <a:spcPts val="0"/>
              </a:spcAft>
              <a:buNone/>
              <a:defRPr>
                <a:solidFill>
                  <a:srgbClr val="FFFFFF"/>
                </a:solidFill>
              </a:defRPr>
            </a:lvl3pPr>
            <a:lvl4pPr lvl="3" rtl="0" algn="ctr">
              <a:spcBef>
                <a:spcPts val="0"/>
              </a:spcBef>
              <a:spcAft>
                <a:spcPts val="0"/>
              </a:spcAft>
              <a:buNone/>
              <a:defRPr>
                <a:solidFill>
                  <a:srgbClr val="FFFFFF"/>
                </a:solidFill>
              </a:defRPr>
            </a:lvl4pPr>
            <a:lvl5pPr lvl="4" rtl="0" algn="ctr">
              <a:spcBef>
                <a:spcPts val="0"/>
              </a:spcBef>
              <a:spcAft>
                <a:spcPts val="0"/>
              </a:spcAft>
              <a:buNone/>
              <a:defRPr>
                <a:solidFill>
                  <a:srgbClr val="FFFFFF"/>
                </a:solidFill>
              </a:defRPr>
            </a:lvl5pPr>
            <a:lvl6pPr lvl="5" rtl="0" algn="ctr">
              <a:spcBef>
                <a:spcPts val="0"/>
              </a:spcBef>
              <a:spcAft>
                <a:spcPts val="0"/>
              </a:spcAft>
              <a:buNone/>
              <a:defRPr>
                <a:solidFill>
                  <a:srgbClr val="FFFFFF"/>
                </a:solidFill>
              </a:defRPr>
            </a:lvl6pPr>
            <a:lvl7pPr lvl="6" rtl="0" algn="ctr">
              <a:spcBef>
                <a:spcPts val="0"/>
              </a:spcBef>
              <a:spcAft>
                <a:spcPts val="0"/>
              </a:spcAft>
              <a:buNone/>
              <a:defRPr>
                <a:solidFill>
                  <a:srgbClr val="FFFFFF"/>
                </a:solidFill>
              </a:defRPr>
            </a:lvl7pPr>
            <a:lvl8pPr lvl="7" rtl="0" algn="ctr">
              <a:spcBef>
                <a:spcPts val="0"/>
              </a:spcBef>
              <a:spcAft>
                <a:spcPts val="0"/>
              </a:spcAft>
              <a:buNone/>
              <a:defRPr>
                <a:solidFill>
                  <a:srgbClr val="FFFFFF"/>
                </a:solidFill>
              </a:defRPr>
            </a:lvl8pPr>
            <a:lvl9pPr lvl="8" rtl="0" algn="ctr">
              <a:spcBef>
                <a:spcPts val="0"/>
              </a:spcBef>
              <a:spcAft>
                <a:spcPts val="0"/>
              </a:spcAft>
              <a:buNone/>
              <a:defRPr>
                <a:solidFill>
                  <a:srgbClr val="FFFFFF"/>
                </a:solidFill>
              </a:defRPr>
            </a:lvl9pPr>
          </a:lstStyle>
          <a:p/>
        </p:txBody>
      </p:sp>
      <p:pic>
        <p:nvPicPr>
          <p:cNvPr id="158" name="Google Shape;158;p35"/>
          <p:cNvPicPr preferRelativeResize="0"/>
          <p:nvPr/>
        </p:nvPicPr>
        <p:blipFill rotWithShape="1">
          <a:blip r:embed="rId2">
            <a:alphaModFix/>
          </a:blip>
          <a:srcRect b="-8191" l="-7640" r="40264" t="72530"/>
          <a:stretch/>
        </p:blipFill>
        <p:spPr>
          <a:xfrm rot="10800000">
            <a:off x="-19050" y="2057400"/>
            <a:ext cx="5866547" cy="3105150"/>
          </a:xfrm>
          <a:prstGeom prst="rect">
            <a:avLst/>
          </a:prstGeom>
          <a:noFill/>
          <a:ln>
            <a:noFill/>
          </a:ln>
        </p:spPr>
      </p:pic>
      <p:pic>
        <p:nvPicPr>
          <p:cNvPr id="159" name="Google Shape;159;p35"/>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 Orange 2 1">
  <p:cSld name="BLANK_3_1_1_1_1_2_1_1_1_1_1_1_1_1_1_1_1_1_3_1">
    <p:bg>
      <p:bgPr>
        <a:solidFill>
          <a:srgbClr val="2D3E50"/>
        </a:solidFill>
      </p:bgPr>
    </p:bg>
    <p:spTree>
      <p:nvGrpSpPr>
        <p:cNvPr id="160" name="Shape 160"/>
        <p:cNvGrpSpPr/>
        <p:nvPr/>
      </p:nvGrpSpPr>
      <p:grpSpPr>
        <a:xfrm>
          <a:off x="0" y="0"/>
          <a:ext cx="0" cy="0"/>
          <a:chOff x="0" y="0"/>
          <a:chExt cx="0" cy="0"/>
        </a:xfrm>
      </p:grpSpPr>
      <p:sp>
        <p:nvSpPr>
          <p:cNvPr id="161" name="Google Shape;161;p36"/>
          <p:cNvSpPr txBox="1"/>
          <p:nvPr/>
        </p:nvSpPr>
        <p:spPr>
          <a:xfrm>
            <a:off x="1970807" y="1899150"/>
            <a:ext cx="4996200" cy="107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6000">
                <a:solidFill>
                  <a:srgbClr val="FFFFFF"/>
                </a:solidFill>
                <a:latin typeface="Avenir"/>
                <a:ea typeface="Avenir"/>
                <a:cs typeface="Avenir"/>
                <a:sym typeface="Avenir"/>
              </a:rPr>
              <a:t>Thank you</a:t>
            </a:r>
            <a:endParaRPr b="1" sz="6000">
              <a:solidFill>
                <a:srgbClr val="FFFFFF"/>
              </a:solidFill>
              <a:latin typeface="Avenir"/>
              <a:ea typeface="Avenir"/>
              <a:cs typeface="Avenir"/>
              <a:sym typeface="Avenir"/>
            </a:endParaRPr>
          </a:p>
        </p:txBody>
      </p:sp>
      <p:pic>
        <p:nvPicPr>
          <p:cNvPr id="162" name="Google Shape;162;p36"/>
          <p:cNvPicPr preferRelativeResize="0"/>
          <p:nvPr/>
        </p:nvPicPr>
        <p:blipFill>
          <a:blip r:embed="rId2">
            <a:alphaModFix/>
          </a:blip>
          <a:stretch>
            <a:fillRect/>
          </a:stretch>
        </p:blipFill>
        <p:spPr>
          <a:xfrm>
            <a:off x="8440228" y="4420971"/>
            <a:ext cx="585216" cy="624230"/>
          </a:xfrm>
          <a:prstGeom prst="rect">
            <a:avLst/>
          </a:prstGeom>
          <a:noFill/>
          <a:ln>
            <a:noFill/>
          </a:ln>
        </p:spPr>
      </p:pic>
      <p:pic>
        <p:nvPicPr>
          <p:cNvPr id="163" name="Google Shape;163;p36"/>
          <p:cNvPicPr preferRelativeResize="0"/>
          <p:nvPr/>
        </p:nvPicPr>
        <p:blipFill rotWithShape="1">
          <a:blip r:embed="rId3">
            <a:alphaModFix/>
          </a:blip>
          <a:srcRect b="0" l="59990" r="0" t="28602"/>
          <a:stretch/>
        </p:blipFill>
        <p:spPr>
          <a:xfrm>
            <a:off x="5505448" y="1485899"/>
            <a:ext cx="3657595" cy="3672477"/>
          </a:xfrm>
          <a:prstGeom prst="rect">
            <a:avLst/>
          </a:prstGeom>
          <a:noFill/>
          <a:ln>
            <a:noFill/>
          </a:ln>
        </p:spPr>
      </p:pic>
      <p:pic>
        <p:nvPicPr>
          <p:cNvPr id="164" name="Google Shape;164;p36"/>
          <p:cNvPicPr preferRelativeResize="0"/>
          <p:nvPr/>
        </p:nvPicPr>
        <p:blipFill>
          <a:blip r:embed="rId2">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 Orange 2 1 4">
  <p:cSld name="BLANK_3_1_1_1_1_2_1_1_1_1_1_1_1_1_1_1_1_1_3_1_4">
    <p:bg>
      <p:bgPr>
        <a:solidFill>
          <a:srgbClr val="FF7A59"/>
        </a:solidFill>
      </p:bgPr>
    </p:bg>
    <p:spTree>
      <p:nvGrpSpPr>
        <p:cNvPr id="165" name="Shape 165"/>
        <p:cNvGrpSpPr/>
        <p:nvPr/>
      </p:nvGrpSpPr>
      <p:grpSpPr>
        <a:xfrm>
          <a:off x="0" y="0"/>
          <a:ext cx="0" cy="0"/>
          <a:chOff x="0" y="0"/>
          <a:chExt cx="0" cy="0"/>
        </a:xfrm>
      </p:grpSpPr>
      <p:pic>
        <p:nvPicPr>
          <p:cNvPr id="166" name="Google Shape;166;p37"/>
          <p:cNvPicPr preferRelativeResize="0"/>
          <p:nvPr/>
        </p:nvPicPr>
        <p:blipFill rotWithShape="1">
          <a:blip r:embed="rId2">
            <a:alphaModFix/>
          </a:blip>
          <a:srcRect b="5167" l="68007" r="0" t="2878"/>
          <a:stretch/>
        </p:blipFill>
        <p:spPr>
          <a:xfrm flipH="1" rot="10800000">
            <a:off x="5962653" y="3"/>
            <a:ext cx="3181350" cy="5142072"/>
          </a:xfrm>
          <a:prstGeom prst="rect">
            <a:avLst/>
          </a:prstGeom>
          <a:noFill/>
          <a:ln>
            <a:noFill/>
          </a:ln>
        </p:spPr>
      </p:pic>
      <p:sp>
        <p:nvSpPr>
          <p:cNvPr id="167" name="Google Shape;167;p37"/>
          <p:cNvSpPr txBox="1"/>
          <p:nvPr/>
        </p:nvSpPr>
        <p:spPr>
          <a:xfrm>
            <a:off x="1970807" y="1899150"/>
            <a:ext cx="4996200" cy="107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6000">
                <a:solidFill>
                  <a:srgbClr val="FFFFFF"/>
                </a:solidFill>
                <a:latin typeface="Avenir"/>
                <a:ea typeface="Avenir"/>
                <a:cs typeface="Avenir"/>
                <a:sym typeface="Avenir"/>
              </a:rPr>
              <a:t>Thank you</a:t>
            </a:r>
            <a:endParaRPr b="1" sz="6000">
              <a:solidFill>
                <a:srgbClr val="FFFFFF"/>
              </a:solidFill>
              <a:latin typeface="Avenir"/>
              <a:ea typeface="Avenir"/>
              <a:cs typeface="Avenir"/>
              <a:sym typeface="Avenir"/>
            </a:endParaRPr>
          </a:p>
        </p:txBody>
      </p:sp>
      <p:pic>
        <p:nvPicPr>
          <p:cNvPr id="168" name="Google Shape;168;p37"/>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 Orange 2 1 1 1">
  <p:cSld name="BLANK_3_1_1_1_1_2_1_1_1_1_1_1_1_1_1_1_1_1_3_1_1_1">
    <p:bg>
      <p:bgPr>
        <a:solidFill>
          <a:srgbClr val="F5F8FA"/>
        </a:solidFill>
      </p:bgPr>
    </p:bg>
    <p:spTree>
      <p:nvGrpSpPr>
        <p:cNvPr id="169" name="Shape 169"/>
        <p:cNvGrpSpPr/>
        <p:nvPr/>
      </p:nvGrpSpPr>
      <p:grpSpPr>
        <a:xfrm>
          <a:off x="0" y="0"/>
          <a:ext cx="0" cy="0"/>
          <a:chOff x="0" y="0"/>
          <a:chExt cx="0" cy="0"/>
        </a:xfrm>
      </p:grpSpPr>
      <p:pic>
        <p:nvPicPr>
          <p:cNvPr id="170" name="Google Shape;170;p38"/>
          <p:cNvPicPr preferRelativeResize="0"/>
          <p:nvPr/>
        </p:nvPicPr>
        <p:blipFill rotWithShape="1">
          <a:blip r:embed="rId2">
            <a:alphaModFix/>
          </a:blip>
          <a:srcRect b="13035" l="24151" r="50222" t="47050"/>
          <a:stretch/>
        </p:blipFill>
        <p:spPr>
          <a:xfrm>
            <a:off x="6896091" y="0"/>
            <a:ext cx="2266951" cy="3812628"/>
          </a:xfrm>
          <a:prstGeom prst="rect">
            <a:avLst/>
          </a:prstGeom>
          <a:noFill/>
          <a:ln>
            <a:noFill/>
          </a:ln>
        </p:spPr>
      </p:pic>
      <p:pic>
        <p:nvPicPr>
          <p:cNvPr id="171" name="Google Shape;171;p38"/>
          <p:cNvPicPr preferRelativeResize="0"/>
          <p:nvPr/>
        </p:nvPicPr>
        <p:blipFill rotWithShape="1">
          <a:blip r:embed="rId3">
            <a:alphaModFix/>
          </a:blip>
          <a:srcRect b="32085" l="-12087" r="33135" t="-9569"/>
          <a:stretch/>
        </p:blipFill>
        <p:spPr>
          <a:xfrm>
            <a:off x="6400793" y="1371601"/>
            <a:ext cx="2762252" cy="2888877"/>
          </a:xfrm>
          <a:prstGeom prst="rect">
            <a:avLst/>
          </a:prstGeom>
          <a:noFill/>
          <a:ln>
            <a:noFill/>
          </a:ln>
        </p:spPr>
      </p:pic>
      <p:pic>
        <p:nvPicPr>
          <p:cNvPr id="172" name="Google Shape;172;p38"/>
          <p:cNvPicPr preferRelativeResize="0"/>
          <p:nvPr/>
        </p:nvPicPr>
        <p:blipFill rotWithShape="1">
          <a:blip r:embed="rId4">
            <a:alphaModFix/>
          </a:blip>
          <a:srcRect b="-3583" l="30554" r="1348" t="59668"/>
          <a:stretch/>
        </p:blipFill>
        <p:spPr>
          <a:xfrm rot="10800000">
            <a:off x="5353048" y="2705105"/>
            <a:ext cx="3809995" cy="2457445"/>
          </a:xfrm>
          <a:prstGeom prst="rect">
            <a:avLst/>
          </a:prstGeom>
          <a:noFill/>
          <a:ln>
            <a:noFill/>
          </a:ln>
        </p:spPr>
      </p:pic>
      <p:sp>
        <p:nvSpPr>
          <p:cNvPr id="173" name="Google Shape;173;p38"/>
          <p:cNvSpPr txBox="1"/>
          <p:nvPr/>
        </p:nvSpPr>
        <p:spPr>
          <a:xfrm>
            <a:off x="1837457" y="1822950"/>
            <a:ext cx="4996200" cy="107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6000">
                <a:solidFill>
                  <a:srgbClr val="2D3E50"/>
                </a:solidFill>
                <a:latin typeface="Avenir"/>
                <a:ea typeface="Avenir"/>
                <a:cs typeface="Avenir"/>
                <a:sym typeface="Avenir"/>
              </a:rPr>
              <a:t>Thank you</a:t>
            </a:r>
            <a:endParaRPr b="1" sz="6000">
              <a:solidFill>
                <a:srgbClr val="2D3E50"/>
              </a:solidFill>
              <a:latin typeface="Avenir"/>
              <a:ea typeface="Avenir"/>
              <a:cs typeface="Avenir"/>
              <a:sym typeface="Avenir"/>
            </a:endParaRPr>
          </a:p>
        </p:txBody>
      </p:sp>
      <p:pic>
        <p:nvPicPr>
          <p:cNvPr id="174" name="Google Shape;174;p38"/>
          <p:cNvPicPr preferRelativeResize="0"/>
          <p:nvPr/>
        </p:nvPicPr>
        <p:blipFill>
          <a:blip r:embed="rId5">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rved Title Bar - Light">
  <p:cSld name="BLANK_3_1_1_1_1_2_1_1_1_1_1_1_1_1_1_1_1_1_1_1">
    <p:bg>
      <p:bgPr>
        <a:solidFill>
          <a:srgbClr val="2D3E50"/>
        </a:solidFill>
      </p:bgPr>
    </p:bg>
    <p:spTree>
      <p:nvGrpSpPr>
        <p:cNvPr id="175" name="Shape 175"/>
        <p:cNvGrpSpPr/>
        <p:nvPr/>
      </p:nvGrpSpPr>
      <p:grpSpPr>
        <a:xfrm>
          <a:off x="0" y="0"/>
          <a:ext cx="0" cy="0"/>
          <a:chOff x="0" y="0"/>
          <a:chExt cx="0" cy="0"/>
        </a:xfrm>
      </p:grpSpPr>
      <p:pic>
        <p:nvPicPr>
          <p:cNvPr id="176" name="Google Shape;176;p39"/>
          <p:cNvPicPr preferRelativeResize="0"/>
          <p:nvPr/>
        </p:nvPicPr>
        <p:blipFill rotWithShape="1">
          <a:blip r:embed="rId2">
            <a:alphaModFix/>
          </a:blip>
          <a:srcRect b="43141" l="0" r="0" t="5230"/>
          <a:stretch/>
        </p:blipFill>
        <p:spPr>
          <a:xfrm>
            <a:off x="325" y="0"/>
            <a:ext cx="9143354" cy="2439175"/>
          </a:xfrm>
          <a:prstGeom prst="rect">
            <a:avLst/>
          </a:prstGeom>
          <a:noFill/>
          <a:ln>
            <a:noFill/>
          </a:ln>
        </p:spPr>
      </p:pic>
      <p:sp>
        <p:nvSpPr>
          <p:cNvPr id="177" name="Google Shape;177;p39"/>
          <p:cNvSpPr txBox="1"/>
          <p:nvPr>
            <p:ph type="title"/>
          </p:nvPr>
        </p:nvSpPr>
        <p:spPr>
          <a:xfrm>
            <a:off x="311700" y="515716"/>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800">
                <a:solidFill>
                  <a:srgbClr val="2D3E50"/>
                </a:solidFill>
              </a:defRPr>
            </a:lvl1pPr>
            <a:lvl2pPr lvl="1" rtl="0" algn="ctr">
              <a:spcBef>
                <a:spcPts val="0"/>
              </a:spcBef>
              <a:spcAft>
                <a:spcPts val="0"/>
              </a:spcAft>
              <a:buNone/>
              <a:defRPr sz="3800">
                <a:solidFill>
                  <a:srgbClr val="2D3E50"/>
                </a:solidFill>
              </a:defRPr>
            </a:lvl2pPr>
            <a:lvl3pPr lvl="2" rtl="0" algn="ctr">
              <a:spcBef>
                <a:spcPts val="0"/>
              </a:spcBef>
              <a:spcAft>
                <a:spcPts val="0"/>
              </a:spcAft>
              <a:buNone/>
              <a:defRPr sz="3800">
                <a:solidFill>
                  <a:srgbClr val="2D3E50"/>
                </a:solidFill>
              </a:defRPr>
            </a:lvl3pPr>
            <a:lvl4pPr lvl="3" rtl="0" algn="ctr">
              <a:spcBef>
                <a:spcPts val="0"/>
              </a:spcBef>
              <a:spcAft>
                <a:spcPts val="0"/>
              </a:spcAft>
              <a:buNone/>
              <a:defRPr sz="3800">
                <a:solidFill>
                  <a:srgbClr val="2D3E50"/>
                </a:solidFill>
              </a:defRPr>
            </a:lvl4pPr>
            <a:lvl5pPr lvl="4" rtl="0" algn="ctr">
              <a:spcBef>
                <a:spcPts val="0"/>
              </a:spcBef>
              <a:spcAft>
                <a:spcPts val="0"/>
              </a:spcAft>
              <a:buNone/>
              <a:defRPr sz="3800">
                <a:solidFill>
                  <a:srgbClr val="2D3E50"/>
                </a:solidFill>
              </a:defRPr>
            </a:lvl5pPr>
            <a:lvl6pPr lvl="5" rtl="0" algn="ctr">
              <a:spcBef>
                <a:spcPts val="0"/>
              </a:spcBef>
              <a:spcAft>
                <a:spcPts val="0"/>
              </a:spcAft>
              <a:buNone/>
              <a:defRPr sz="3800">
                <a:solidFill>
                  <a:srgbClr val="2D3E50"/>
                </a:solidFill>
              </a:defRPr>
            </a:lvl6pPr>
            <a:lvl7pPr lvl="6" rtl="0" algn="ctr">
              <a:spcBef>
                <a:spcPts val="0"/>
              </a:spcBef>
              <a:spcAft>
                <a:spcPts val="0"/>
              </a:spcAft>
              <a:buNone/>
              <a:defRPr sz="3800">
                <a:solidFill>
                  <a:srgbClr val="2D3E50"/>
                </a:solidFill>
              </a:defRPr>
            </a:lvl7pPr>
            <a:lvl8pPr lvl="7" rtl="0" algn="ctr">
              <a:spcBef>
                <a:spcPts val="0"/>
              </a:spcBef>
              <a:spcAft>
                <a:spcPts val="0"/>
              </a:spcAft>
              <a:buNone/>
              <a:defRPr sz="3800">
                <a:solidFill>
                  <a:srgbClr val="2D3E50"/>
                </a:solidFill>
              </a:defRPr>
            </a:lvl8pPr>
            <a:lvl9pPr lvl="8" rtl="0" algn="ctr">
              <a:spcBef>
                <a:spcPts val="0"/>
              </a:spcBef>
              <a:spcAft>
                <a:spcPts val="0"/>
              </a:spcAft>
              <a:buNone/>
              <a:defRPr sz="3800">
                <a:solidFill>
                  <a:srgbClr val="2D3E50"/>
                </a:solidFill>
              </a:defRPr>
            </a:lvl9pPr>
          </a:lstStyle>
          <a:p/>
        </p:txBody>
      </p:sp>
      <p:pic>
        <p:nvPicPr>
          <p:cNvPr id="178" name="Google Shape;178;p39"/>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rved Title Bar - Light 1">
  <p:cSld name="BLANK_3_1_1_1_1_2_1_1_1_1_1_1_1_1_1_1_1_1_1_1_2">
    <p:bg>
      <p:bgPr>
        <a:solidFill>
          <a:srgbClr val="F5F8FA"/>
        </a:solidFill>
      </p:bgPr>
    </p:bg>
    <p:spTree>
      <p:nvGrpSpPr>
        <p:cNvPr id="179" name="Shape 179"/>
        <p:cNvGrpSpPr/>
        <p:nvPr/>
      </p:nvGrpSpPr>
      <p:grpSpPr>
        <a:xfrm>
          <a:off x="0" y="0"/>
          <a:ext cx="0" cy="0"/>
          <a:chOff x="0" y="0"/>
          <a:chExt cx="0" cy="0"/>
        </a:xfrm>
      </p:grpSpPr>
      <p:pic>
        <p:nvPicPr>
          <p:cNvPr id="180" name="Google Shape;180;p40"/>
          <p:cNvPicPr preferRelativeResize="0"/>
          <p:nvPr/>
        </p:nvPicPr>
        <p:blipFill>
          <a:blip r:embed="rId2">
            <a:alphaModFix/>
          </a:blip>
          <a:stretch>
            <a:fillRect/>
          </a:stretch>
        </p:blipFill>
        <p:spPr>
          <a:xfrm>
            <a:off x="8440228" y="4420971"/>
            <a:ext cx="585216" cy="624230"/>
          </a:xfrm>
          <a:prstGeom prst="rect">
            <a:avLst/>
          </a:prstGeom>
          <a:noFill/>
          <a:ln>
            <a:noFill/>
          </a:ln>
        </p:spPr>
      </p:pic>
      <p:pic>
        <p:nvPicPr>
          <p:cNvPr id="181" name="Google Shape;181;p40"/>
          <p:cNvPicPr preferRelativeResize="0"/>
          <p:nvPr/>
        </p:nvPicPr>
        <p:blipFill rotWithShape="1">
          <a:blip r:embed="rId3">
            <a:alphaModFix/>
          </a:blip>
          <a:srcRect b="14906" l="3018" r="2365" t="29411"/>
          <a:stretch/>
        </p:blipFill>
        <p:spPr>
          <a:xfrm>
            <a:off x="0" y="0"/>
            <a:ext cx="9144007" cy="2439827"/>
          </a:xfrm>
          <a:prstGeom prst="rect">
            <a:avLst/>
          </a:prstGeom>
          <a:noFill/>
          <a:ln>
            <a:noFill/>
          </a:ln>
        </p:spPr>
      </p:pic>
      <p:sp>
        <p:nvSpPr>
          <p:cNvPr id="182" name="Google Shape;182;p40"/>
          <p:cNvSpPr txBox="1"/>
          <p:nvPr>
            <p:ph type="title"/>
          </p:nvPr>
        </p:nvSpPr>
        <p:spPr>
          <a:xfrm>
            <a:off x="311700" y="515716"/>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800">
                <a:solidFill>
                  <a:srgbClr val="FFFFFF"/>
                </a:solidFill>
              </a:defRPr>
            </a:lvl1pPr>
            <a:lvl2pPr lvl="1" rtl="0" algn="ctr">
              <a:spcBef>
                <a:spcPts val="0"/>
              </a:spcBef>
              <a:spcAft>
                <a:spcPts val="0"/>
              </a:spcAft>
              <a:buNone/>
              <a:defRPr sz="3800">
                <a:solidFill>
                  <a:srgbClr val="FFFFFF"/>
                </a:solidFill>
              </a:defRPr>
            </a:lvl2pPr>
            <a:lvl3pPr lvl="2" rtl="0" algn="ctr">
              <a:spcBef>
                <a:spcPts val="0"/>
              </a:spcBef>
              <a:spcAft>
                <a:spcPts val="0"/>
              </a:spcAft>
              <a:buNone/>
              <a:defRPr sz="3800">
                <a:solidFill>
                  <a:srgbClr val="FFFFFF"/>
                </a:solidFill>
              </a:defRPr>
            </a:lvl3pPr>
            <a:lvl4pPr lvl="3" rtl="0" algn="ctr">
              <a:spcBef>
                <a:spcPts val="0"/>
              </a:spcBef>
              <a:spcAft>
                <a:spcPts val="0"/>
              </a:spcAft>
              <a:buNone/>
              <a:defRPr sz="3800">
                <a:solidFill>
                  <a:srgbClr val="FFFFFF"/>
                </a:solidFill>
              </a:defRPr>
            </a:lvl4pPr>
            <a:lvl5pPr lvl="4" rtl="0" algn="ctr">
              <a:spcBef>
                <a:spcPts val="0"/>
              </a:spcBef>
              <a:spcAft>
                <a:spcPts val="0"/>
              </a:spcAft>
              <a:buNone/>
              <a:defRPr sz="3800">
                <a:solidFill>
                  <a:srgbClr val="FFFFFF"/>
                </a:solidFill>
              </a:defRPr>
            </a:lvl5pPr>
            <a:lvl6pPr lvl="5" rtl="0" algn="ctr">
              <a:spcBef>
                <a:spcPts val="0"/>
              </a:spcBef>
              <a:spcAft>
                <a:spcPts val="0"/>
              </a:spcAft>
              <a:buNone/>
              <a:defRPr sz="3800">
                <a:solidFill>
                  <a:srgbClr val="FFFFFF"/>
                </a:solidFill>
              </a:defRPr>
            </a:lvl6pPr>
            <a:lvl7pPr lvl="6" rtl="0" algn="ctr">
              <a:spcBef>
                <a:spcPts val="0"/>
              </a:spcBef>
              <a:spcAft>
                <a:spcPts val="0"/>
              </a:spcAft>
              <a:buNone/>
              <a:defRPr sz="3800">
                <a:solidFill>
                  <a:srgbClr val="FFFFFF"/>
                </a:solidFill>
              </a:defRPr>
            </a:lvl7pPr>
            <a:lvl8pPr lvl="7" rtl="0" algn="ctr">
              <a:spcBef>
                <a:spcPts val="0"/>
              </a:spcBef>
              <a:spcAft>
                <a:spcPts val="0"/>
              </a:spcAft>
              <a:buNone/>
              <a:defRPr sz="3800">
                <a:solidFill>
                  <a:srgbClr val="FFFFFF"/>
                </a:solidFill>
              </a:defRPr>
            </a:lvl8pPr>
            <a:lvl9pPr lvl="8" rtl="0" algn="ctr">
              <a:spcBef>
                <a:spcPts val="0"/>
              </a:spcBef>
              <a:spcAft>
                <a:spcPts val="0"/>
              </a:spcAft>
              <a:buNone/>
              <a:defRPr sz="3800">
                <a:solidFill>
                  <a:srgbClr val="FFFFFF"/>
                </a:solidFill>
              </a:defRPr>
            </a:lvl9pPr>
          </a:lstStyle>
          <a:p/>
        </p:txBody>
      </p:sp>
      <p:pic>
        <p:nvPicPr>
          <p:cNvPr id="183" name="Google Shape;183;p40"/>
          <p:cNvPicPr preferRelativeResize="0"/>
          <p:nvPr/>
        </p:nvPicPr>
        <p:blipFill>
          <a:blip r:embed="rId4">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Wave Peach Title Slide">
  <p:cSld name="CUSTOM_1_1">
    <p:spTree>
      <p:nvGrpSpPr>
        <p:cNvPr id="22" name="Shape 22"/>
        <p:cNvGrpSpPr/>
        <p:nvPr/>
      </p:nvGrpSpPr>
      <p:grpSpPr>
        <a:xfrm>
          <a:off x="0" y="0"/>
          <a:ext cx="0" cy="0"/>
          <a:chOff x="0" y="0"/>
          <a:chExt cx="0" cy="0"/>
        </a:xfrm>
      </p:grpSpPr>
      <p:grpSp>
        <p:nvGrpSpPr>
          <p:cNvPr id="23" name="Google Shape;23;p5"/>
          <p:cNvGrpSpPr/>
          <p:nvPr/>
        </p:nvGrpSpPr>
        <p:grpSpPr>
          <a:xfrm rot="-5400000">
            <a:off x="3897456" y="-3903760"/>
            <a:ext cx="1353214" cy="9148146"/>
            <a:chOff x="-59690" y="0"/>
            <a:chExt cx="3432810" cy="4436110"/>
          </a:xfrm>
        </p:grpSpPr>
        <p:sp>
          <p:nvSpPr>
            <p:cNvPr id="24" name="Google Shape;24;p5"/>
            <p:cNvSpPr/>
            <p:nvPr/>
          </p:nvSpPr>
          <p:spPr>
            <a:xfrm>
              <a:off x="-59690" y="0"/>
              <a:ext cx="1205230" cy="4436110"/>
            </a:xfrm>
            <a:custGeom>
              <a:rect b="b" l="l" r="r" t="t"/>
              <a:pathLst>
                <a:path extrusionOk="0" h="4436110" w="1205230">
                  <a:moveTo>
                    <a:pt x="720090" y="2504440"/>
                  </a:moveTo>
                  <a:cubicBezTo>
                    <a:pt x="1205230" y="1358900"/>
                    <a:pt x="641350" y="843280"/>
                    <a:pt x="461010" y="548640"/>
                  </a:cubicBezTo>
                  <a:cubicBezTo>
                    <a:pt x="195580" y="115570"/>
                    <a:pt x="262890" y="0"/>
                    <a:pt x="262890" y="0"/>
                  </a:cubicBezTo>
                  <a:lnTo>
                    <a:pt x="59690" y="0"/>
                  </a:lnTo>
                  <a:cubicBezTo>
                    <a:pt x="119380" y="441960"/>
                    <a:pt x="1139190" y="1212850"/>
                    <a:pt x="678180" y="2147570"/>
                  </a:cubicBezTo>
                  <a:cubicBezTo>
                    <a:pt x="0" y="3520440"/>
                    <a:pt x="516890" y="4436110"/>
                    <a:pt x="516890" y="4436110"/>
                  </a:cubicBezTo>
                  <a:lnTo>
                    <a:pt x="745490" y="4436110"/>
                  </a:lnTo>
                  <a:cubicBezTo>
                    <a:pt x="745490" y="4436110"/>
                    <a:pt x="185420" y="3768090"/>
                    <a:pt x="720090" y="2504440"/>
                  </a:cubicBezTo>
                  <a:lnTo>
                    <a:pt x="720090" y="2504440"/>
                  </a:lnTo>
                  <a:close/>
                </a:path>
              </a:pathLst>
            </a:custGeom>
            <a:solidFill>
              <a:srgbClr val="CBD6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latin typeface="Avenir"/>
                <a:ea typeface="Avenir"/>
                <a:cs typeface="Avenir"/>
                <a:sym typeface="Avenir"/>
              </a:endParaRPr>
            </a:p>
          </p:txBody>
        </p:sp>
        <p:sp>
          <p:nvSpPr>
            <p:cNvPr id="25" name="Google Shape;25;p5"/>
            <p:cNvSpPr/>
            <p:nvPr/>
          </p:nvSpPr>
          <p:spPr>
            <a:xfrm>
              <a:off x="125730" y="0"/>
              <a:ext cx="1019810" cy="4436110"/>
            </a:xfrm>
            <a:custGeom>
              <a:rect b="b" l="l" r="r" t="t"/>
              <a:pathLst>
                <a:path extrusionOk="0" h="4436110" w="1019810">
                  <a:moveTo>
                    <a:pt x="511810" y="3030220"/>
                  </a:moveTo>
                  <a:cubicBezTo>
                    <a:pt x="892810" y="1957070"/>
                    <a:pt x="1009650" y="1464310"/>
                    <a:pt x="585470" y="820420"/>
                  </a:cubicBezTo>
                  <a:cubicBezTo>
                    <a:pt x="212090" y="254000"/>
                    <a:pt x="264160" y="0"/>
                    <a:pt x="264160" y="0"/>
                  </a:cubicBezTo>
                  <a:lnTo>
                    <a:pt x="77470" y="0"/>
                  </a:lnTo>
                  <a:cubicBezTo>
                    <a:pt x="77470" y="0"/>
                    <a:pt x="10160" y="115570"/>
                    <a:pt x="275590" y="548640"/>
                  </a:cubicBezTo>
                  <a:cubicBezTo>
                    <a:pt x="455930" y="843280"/>
                    <a:pt x="1019810" y="1358900"/>
                    <a:pt x="534670" y="2504440"/>
                  </a:cubicBezTo>
                  <a:cubicBezTo>
                    <a:pt x="0" y="3766820"/>
                    <a:pt x="558800" y="4434840"/>
                    <a:pt x="558800" y="4434840"/>
                  </a:cubicBezTo>
                  <a:lnTo>
                    <a:pt x="830580" y="4434840"/>
                  </a:lnTo>
                  <a:cubicBezTo>
                    <a:pt x="830580" y="4436110"/>
                    <a:pt x="264160" y="3724910"/>
                    <a:pt x="511810" y="3030220"/>
                  </a:cubicBezTo>
                  <a:close/>
                </a:path>
              </a:pathLst>
            </a:custGeom>
            <a:solidFill>
              <a:srgbClr val="FFF2E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latin typeface="Avenir"/>
                <a:ea typeface="Avenir"/>
                <a:cs typeface="Avenir"/>
                <a:sym typeface="Avenir"/>
              </a:endParaRPr>
            </a:p>
          </p:txBody>
        </p:sp>
        <p:sp>
          <p:nvSpPr>
            <p:cNvPr id="26" name="Google Shape;26;p5"/>
            <p:cNvSpPr/>
            <p:nvPr/>
          </p:nvSpPr>
          <p:spPr>
            <a:xfrm>
              <a:off x="337820" y="0"/>
              <a:ext cx="3035300" cy="4436110"/>
            </a:xfrm>
            <a:custGeom>
              <a:rect b="b" l="l" r="r" t="t"/>
              <a:pathLst>
                <a:path extrusionOk="0" h="4436110" w="3035300">
                  <a:moveTo>
                    <a:pt x="1898650" y="0"/>
                  </a:moveTo>
                  <a:lnTo>
                    <a:pt x="50800" y="0"/>
                  </a:lnTo>
                  <a:cubicBezTo>
                    <a:pt x="50800" y="0"/>
                    <a:pt x="0" y="254000"/>
                    <a:pt x="372110" y="820420"/>
                  </a:cubicBezTo>
                  <a:cubicBezTo>
                    <a:pt x="795020" y="1463040"/>
                    <a:pt x="679450" y="1957070"/>
                    <a:pt x="298450" y="3030220"/>
                  </a:cubicBezTo>
                  <a:cubicBezTo>
                    <a:pt x="52070" y="3724910"/>
                    <a:pt x="618490" y="4436110"/>
                    <a:pt x="618490" y="4436110"/>
                  </a:cubicBezTo>
                  <a:lnTo>
                    <a:pt x="3035300" y="4436110"/>
                  </a:lnTo>
                  <a:lnTo>
                    <a:pt x="3035300" y="0"/>
                  </a:lnTo>
                  <a:lnTo>
                    <a:pt x="1898650" y="0"/>
                  </a:lnTo>
                  <a:close/>
                </a:path>
              </a:pathLst>
            </a:custGeom>
            <a:solidFill>
              <a:srgbClr val="FFF2E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latin typeface="Avenir"/>
                <a:ea typeface="Avenir"/>
                <a:cs typeface="Avenir"/>
                <a:sym typeface="Avenir"/>
              </a:endParaRPr>
            </a:p>
          </p:txBody>
        </p:sp>
      </p:grpSp>
      <p:sp>
        <p:nvSpPr>
          <p:cNvPr id="27" name="Google Shape;27;p5"/>
          <p:cNvSpPr txBox="1"/>
          <p:nvPr>
            <p:ph type="title"/>
          </p:nvPr>
        </p:nvSpPr>
        <p:spPr>
          <a:xfrm>
            <a:off x="0" y="292150"/>
            <a:ext cx="9144000" cy="4554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rved Title Bar - Blue">
  <p:cSld name="BLANK_3_1_1_1_1_2_1_1_1_1_1_1_1_1_1_1_1_1_1_1_1">
    <p:bg>
      <p:bgPr>
        <a:solidFill>
          <a:srgbClr val="F5F8FA"/>
        </a:solidFill>
      </p:bgPr>
    </p:bg>
    <p:spTree>
      <p:nvGrpSpPr>
        <p:cNvPr id="184" name="Shape 184"/>
        <p:cNvGrpSpPr/>
        <p:nvPr/>
      </p:nvGrpSpPr>
      <p:grpSpPr>
        <a:xfrm>
          <a:off x="0" y="0"/>
          <a:ext cx="0" cy="0"/>
          <a:chOff x="0" y="0"/>
          <a:chExt cx="0" cy="0"/>
        </a:xfrm>
      </p:grpSpPr>
      <p:pic>
        <p:nvPicPr>
          <p:cNvPr id="185" name="Google Shape;185;p41"/>
          <p:cNvPicPr preferRelativeResize="0"/>
          <p:nvPr/>
        </p:nvPicPr>
        <p:blipFill rotWithShape="1">
          <a:blip r:embed="rId2">
            <a:alphaModFix/>
          </a:blip>
          <a:srcRect b="43553" l="0" r="0" t="6280"/>
          <a:stretch/>
        </p:blipFill>
        <p:spPr>
          <a:xfrm>
            <a:off x="1400" y="0"/>
            <a:ext cx="9141206" cy="2427401"/>
          </a:xfrm>
          <a:prstGeom prst="rect">
            <a:avLst/>
          </a:prstGeom>
          <a:noFill/>
          <a:ln>
            <a:noFill/>
          </a:ln>
        </p:spPr>
      </p:pic>
      <p:sp>
        <p:nvSpPr>
          <p:cNvPr id="186" name="Google Shape;186;p41"/>
          <p:cNvSpPr txBox="1"/>
          <p:nvPr>
            <p:ph type="title"/>
          </p:nvPr>
        </p:nvSpPr>
        <p:spPr>
          <a:xfrm>
            <a:off x="311700" y="515716"/>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800">
                <a:solidFill>
                  <a:srgbClr val="FFFFFF"/>
                </a:solidFill>
              </a:defRPr>
            </a:lvl1pPr>
            <a:lvl2pPr lvl="1" rtl="0" algn="ctr">
              <a:spcBef>
                <a:spcPts val="0"/>
              </a:spcBef>
              <a:spcAft>
                <a:spcPts val="0"/>
              </a:spcAft>
              <a:buNone/>
              <a:defRPr sz="3800">
                <a:solidFill>
                  <a:srgbClr val="FFFFFF"/>
                </a:solidFill>
              </a:defRPr>
            </a:lvl2pPr>
            <a:lvl3pPr lvl="2" rtl="0" algn="ctr">
              <a:spcBef>
                <a:spcPts val="0"/>
              </a:spcBef>
              <a:spcAft>
                <a:spcPts val="0"/>
              </a:spcAft>
              <a:buNone/>
              <a:defRPr sz="3800">
                <a:solidFill>
                  <a:srgbClr val="FFFFFF"/>
                </a:solidFill>
              </a:defRPr>
            </a:lvl3pPr>
            <a:lvl4pPr lvl="3" rtl="0" algn="ctr">
              <a:spcBef>
                <a:spcPts val="0"/>
              </a:spcBef>
              <a:spcAft>
                <a:spcPts val="0"/>
              </a:spcAft>
              <a:buNone/>
              <a:defRPr sz="3800">
                <a:solidFill>
                  <a:srgbClr val="FFFFFF"/>
                </a:solidFill>
              </a:defRPr>
            </a:lvl4pPr>
            <a:lvl5pPr lvl="4" rtl="0" algn="ctr">
              <a:spcBef>
                <a:spcPts val="0"/>
              </a:spcBef>
              <a:spcAft>
                <a:spcPts val="0"/>
              </a:spcAft>
              <a:buNone/>
              <a:defRPr sz="3800">
                <a:solidFill>
                  <a:srgbClr val="FFFFFF"/>
                </a:solidFill>
              </a:defRPr>
            </a:lvl5pPr>
            <a:lvl6pPr lvl="5" rtl="0" algn="ctr">
              <a:spcBef>
                <a:spcPts val="0"/>
              </a:spcBef>
              <a:spcAft>
                <a:spcPts val="0"/>
              </a:spcAft>
              <a:buNone/>
              <a:defRPr sz="3800">
                <a:solidFill>
                  <a:srgbClr val="FFFFFF"/>
                </a:solidFill>
              </a:defRPr>
            </a:lvl6pPr>
            <a:lvl7pPr lvl="6" rtl="0" algn="ctr">
              <a:spcBef>
                <a:spcPts val="0"/>
              </a:spcBef>
              <a:spcAft>
                <a:spcPts val="0"/>
              </a:spcAft>
              <a:buNone/>
              <a:defRPr sz="3800">
                <a:solidFill>
                  <a:srgbClr val="FFFFFF"/>
                </a:solidFill>
              </a:defRPr>
            </a:lvl7pPr>
            <a:lvl8pPr lvl="7" rtl="0" algn="ctr">
              <a:spcBef>
                <a:spcPts val="0"/>
              </a:spcBef>
              <a:spcAft>
                <a:spcPts val="0"/>
              </a:spcAft>
              <a:buNone/>
              <a:defRPr sz="3800">
                <a:solidFill>
                  <a:srgbClr val="FFFFFF"/>
                </a:solidFill>
              </a:defRPr>
            </a:lvl8pPr>
            <a:lvl9pPr lvl="8" rtl="0" algn="ctr">
              <a:spcBef>
                <a:spcPts val="0"/>
              </a:spcBef>
              <a:spcAft>
                <a:spcPts val="0"/>
              </a:spcAft>
              <a:buNone/>
              <a:defRPr sz="3800">
                <a:solidFill>
                  <a:srgbClr val="FFFFFF"/>
                </a:solidFill>
              </a:defRPr>
            </a:lvl9pPr>
          </a:lstStyle>
          <a:p/>
        </p:txBody>
      </p:sp>
      <p:pic>
        <p:nvPicPr>
          <p:cNvPr id="187" name="Google Shape;187;p41"/>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id Bar - Blue - Full Color">
  <p:cSld name="BLANK_3_1_1_1_1_2_1_1_1_1_1_1_1_1_1_1_1_1_1_1_1_1_1">
    <p:bg>
      <p:bgPr>
        <a:solidFill>
          <a:srgbClr val="FFFFFF"/>
        </a:solidFill>
      </p:bgPr>
    </p:bg>
    <p:spTree>
      <p:nvGrpSpPr>
        <p:cNvPr id="188" name="Shape 188"/>
        <p:cNvGrpSpPr/>
        <p:nvPr/>
      </p:nvGrpSpPr>
      <p:grpSpPr>
        <a:xfrm>
          <a:off x="0" y="0"/>
          <a:ext cx="0" cy="0"/>
          <a:chOff x="0" y="0"/>
          <a:chExt cx="0" cy="0"/>
        </a:xfrm>
      </p:grpSpPr>
      <p:sp>
        <p:nvSpPr>
          <p:cNvPr id="189" name="Google Shape;189;p42"/>
          <p:cNvSpPr/>
          <p:nvPr/>
        </p:nvSpPr>
        <p:spPr>
          <a:xfrm>
            <a:off x="0" y="-10775"/>
            <a:ext cx="1034100" cy="5154300"/>
          </a:xfrm>
          <a:prstGeom prst="rect">
            <a:avLst/>
          </a:prstGeom>
          <a:solidFill>
            <a:srgbClr val="2D3E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42"/>
          <p:cNvSpPr txBox="1"/>
          <p:nvPr>
            <p:ph type="title"/>
          </p:nvPr>
        </p:nvSpPr>
        <p:spPr>
          <a:xfrm>
            <a:off x="1423175" y="425414"/>
            <a:ext cx="5013900" cy="6360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p:txBody>
      </p:sp>
      <p:pic>
        <p:nvPicPr>
          <p:cNvPr id="191" name="Google Shape;191;p42"/>
          <p:cNvPicPr preferRelativeResize="0"/>
          <p:nvPr/>
        </p:nvPicPr>
        <p:blipFill>
          <a:blip r:embed="rId2">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Data Squares 2">
  <p:cSld name="BLANK_3_1_1_1_1_2_1_1_1_1_1_1_1_1_1_1_1_1_1_1_1_1_1_1_4">
    <p:bg>
      <p:bgPr>
        <a:solidFill>
          <a:srgbClr val="2D3E50"/>
        </a:solidFill>
      </p:bgPr>
    </p:bg>
    <p:spTree>
      <p:nvGrpSpPr>
        <p:cNvPr id="192" name="Shape 192"/>
        <p:cNvGrpSpPr/>
        <p:nvPr/>
      </p:nvGrpSpPr>
      <p:grpSpPr>
        <a:xfrm>
          <a:off x="0" y="0"/>
          <a:ext cx="0" cy="0"/>
          <a:chOff x="0" y="0"/>
          <a:chExt cx="0" cy="0"/>
        </a:xfrm>
      </p:grpSpPr>
      <p:pic>
        <p:nvPicPr>
          <p:cNvPr id="193" name="Google Shape;193;p43"/>
          <p:cNvPicPr preferRelativeResize="0"/>
          <p:nvPr/>
        </p:nvPicPr>
        <p:blipFill rotWithShape="1">
          <a:blip r:embed="rId2">
            <a:alphaModFix/>
          </a:blip>
          <a:srcRect b="15701" l="66121" r="15399" t="31287"/>
          <a:stretch/>
        </p:blipFill>
        <p:spPr>
          <a:xfrm>
            <a:off x="0" y="-12500"/>
            <a:ext cx="1583322" cy="5168526"/>
          </a:xfrm>
          <a:prstGeom prst="rect">
            <a:avLst/>
          </a:prstGeom>
          <a:noFill/>
          <a:ln>
            <a:noFill/>
          </a:ln>
        </p:spPr>
      </p:pic>
      <p:pic>
        <p:nvPicPr>
          <p:cNvPr id="194" name="Google Shape;194;p43"/>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Data Squares 1">
  <p:cSld name="BLANK_3_1_1_1_1_2_1_1_1_1_1_1_1_1_1_1_1_1_1_1_1_1_1_1_3">
    <p:bg>
      <p:bgPr>
        <a:solidFill>
          <a:srgbClr val="F5F8FA"/>
        </a:solidFill>
      </p:bgPr>
    </p:bg>
    <p:spTree>
      <p:nvGrpSpPr>
        <p:cNvPr id="195" name="Shape 195"/>
        <p:cNvGrpSpPr/>
        <p:nvPr/>
      </p:nvGrpSpPr>
      <p:grpSpPr>
        <a:xfrm>
          <a:off x="0" y="0"/>
          <a:ext cx="0" cy="0"/>
          <a:chOff x="0" y="0"/>
          <a:chExt cx="0" cy="0"/>
        </a:xfrm>
      </p:grpSpPr>
      <p:pic>
        <p:nvPicPr>
          <p:cNvPr id="196" name="Google Shape;196;p44"/>
          <p:cNvPicPr preferRelativeResize="0"/>
          <p:nvPr/>
        </p:nvPicPr>
        <p:blipFill rotWithShape="1">
          <a:blip r:embed="rId2">
            <a:alphaModFix/>
          </a:blip>
          <a:srcRect b="15701" l="66121" r="12090" t="31287"/>
          <a:stretch/>
        </p:blipFill>
        <p:spPr>
          <a:xfrm>
            <a:off x="0" y="-12512"/>
            <a:ext cx="1866902" cy="5168526"/>
          </a:xfrm>
          <a:prstGeom prst="rect">
            <a:avLst/>
          </a:prstGeom>
          <a:noFill/>
          <a:ln>
            <a:noFill/>
          </a:ln>
        </p:spPr>
      </p:pic>
      <p:pic>
        <p:nvPicPr>
          <p:cNvPr id="197" name="Google Shape;197;p44"/>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Screen - Curved - Light 1">
  <p:cSld name="BLANK_3_1_1_1_1_2_1_1_1_1_1_1_1_1_1_1_1_1_1_1_1_1_1_1_2_1">
    <p:bg>
      <p:bgPr>
        <a:solidFill>
          <a:srgbClr val="F5F8FA"/>
        </a:solidFill>
      </p:bgPr>
    </p:bg>
    <p:spTree>
      <p:nvGrpSpPr>
        <p:cNvPr id="198" name="Shape 198"/>
        <p:cNvGrpSpPr/>
        <p:nvPr/>
      </p:nvGrpSpPr>
      <p:grpSpPr>
        <a:xfrm>
          <a:off x="0" y="0"/>
          <a:ext cx="0" cy="0"/>
          <a:chOff x="0" y="0"/>
          <a:chExt cx="0" cy="0"/>
        </a:xfrm>
      </p:grpSpPr>
      <p:sp>
        <p:nvSpPr>
          <p:cNvPr id="199" name="Google Shape;199;p45"/>
          <p:cNvSpPr/>
          <p:nvPr/>
        </p:nvSpPr>
        <p:spPr>
          <a:xfrm>
            <a:off x="0" y="0"/>
            <a:ext cx="5170800" cy="5143500"/>
          </a:xfrm>
          <a:prstGeom prst="rect">
            <a:avLst/>
          </a:prstGeom>
          <a:solidFill>
            <a:srgbClr val="F5F8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45"/>
          <p:cNvSpPr/>
          <p:nvPr/>
        </p:nvSpPr>
        <p:spPr>
          <a:xfrm>
            <a:off x="6996000" y="-8250"/>
            <a:ext cx="2148000" cy="2608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45"/>
          <p:cNvSpPr/>
          <p:nvPr/>
        </p:nvSpPr>
        <p:spPr>
          <a:xfrm>
            <a:off x="5346449" y="25"/>
            <a:ext cx="3797700" cy="5154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2" name="Google Shape;202;p45"/>
          <p:cNvPicPr preferRelativeResize="0"/>
          <p:nvPr/>
        </p:nvPicPr>
        <p:blipFill rotWithShape="1">
          <a:blip r:embed="rId2">
            <a:alphaModFix/>
          </a:blip>
          <a:srcRect b="7944" l="1406" r="2899" t="24954"/>
          <a:stretch/>
        </p:blipFill>
        <p:spPr>
          <a:xfrm rot="5400000">
            <a:off x="2379659" y="1758014"/>
            <a:ext cx="5154581" cy="1638549"/>
          </a:xfrm>
          <a:prstGeom prst="rect">
            <a:avLst/>
          </a:prstGeom>
          <a:noFill/>
          <a:ln>
            <a:noFill/>
          </a:ln>
        </p:spPr>
      </p:pic>
      <p:pic>
        <p:nvPicPr>
          <p:cNvPr id="203" name="Google Shape;203;p45"/>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raight Top Bar - Blue 1">
  <p:cSld name="BLANK_3_1_1_1_1_2_1_1_1_1_1_1_1_1_1_1_1_1_1_1_1_1_1_1_1_2">
    <p:bg>
      <p:bgPr>
        <a:solidFill>
          <a:srgbClr val="F5F8FA"/>
        </a:solidFill>
      </p:bgPr>
    </p:bg>
    <p:spTree>
      <p:nvGrpSpPr>
        <p:cNvPr id="204" name="Shape 204"/>
        <p:cNvGrpSpPr/>
        <p:nvPr/>
      </p:nvGrpSpPr>
      <p:grpSpPr>
        <a:xfrm>
          <a:off x="0" y="0"/>
          <a:ext cx="0" cy="0"/>
          <a:chOff x="0" y="0"/>
          <a:chExt cx="0" cy="0"/>
        </a:xfrm>
      </p:grpSpPr>
      <p:sp>
        <p:nvSpPr>
          <p:cNvPr id="205" name="Google Shape;205;p46"/>
          <p:cNvSpPr/>
          <p:nvPr/>
        </p:nvSpPr>
        <p:spPr>
          <a:xfrm>
            <a:off x="-19050" y="-15775"/>
            <a:ext cx="9162900" cy="1730400"/>
          </a:xfrm>
          <a:prstGeom prst="rect">
            <a:avLst/>
          </a:prstGeom>
          <a:solidFill>
            <a:srgbClr val="3347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46"/>
          <p:cNvSpPr txBox="1"/>
          <p:nvPr>
            <p:ph type="title"/>
          </p:nvPr>
        </p:nvSpPr>
        <p:spPr>
          <a:xfrm>
            <a:off x="483150" y="896708"/>
            <a:ext cx="85260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3600">
                <a:solidFill>
                  <a:srgbClr val="FFFFFF"/>
                </a:solidFill>
              </a:defRPr>
            </a:lvl1pPr>
            <a:lvl2pPr lvl="1" rtl="0">
              <a:spcBef>
                <a:spcPts val="0"/>
              </a:spcBef>
              <a:spcAft>
                <a:spcPts val="0"/>
              </a:spcAft>
              <a:buNone/>
              <a:defRPr sz="3600">
                <a:solidFill>
                  <a:srgbClr val="FFFFFF"/>
                </a:solidFill>
              </a:defRPr>
            </a:lvl2pPr>
            <a:lvl3pPr lvl="2" rtl="0">
              <a:spcBef>
                <a:spcPts val="0"/>
              </a:spcBef>
              <a:spcAft>
                <a:spcPts val="0"/>
              </a:spcAft>
              <a:buNone/>
              <a:defRPr sz="3600">
                <a:solidFill>
                  <a:srgbClr val="FFFFFF"/>
                </a:solidFill>
              </a:defRPr>
            </a:lvl3pPr>
            <a:lvl4pPr lvl="3" rtl="0">
              <a:spcBef>
                <a:spcPts val="0"/>
              </a:spcBef>
              <a:spcAft>
                <a:spcPts val="0"/>
              </a:spcAft>
              <a:buNone/>
              <a:defRPr sz="3600">
                <a:solidFill>
                  <a:srgbClr val="FFFFFF"/>
                </a:solidFill>
              </a:defRPr>
            </a:lvl4pPr>
            <a:lvl5pPr lvl="4" rtl="0">
              <a:spcBef>
                <a:spcPts val="0"/>
              </a:spcBef>
              <a:spcAft>
                <a:spcPts val="0"/>
              </a:spcAft>
              <a:buNone/>
              <a:defRPr sz="3600">
                <a:solidFill>
                  <a:srgbClr val="FFFFFF"/>
                </a:solidFill>
              </a:defRPr>
            </a:lvl5pPr>
            <a:lvl6pPr lvl="5" rtl="0">
              <a:spcBef>
                <a:spcPts val="0"/>
              </a:spcBef>
              <a:spcAft>
                <a:spcPts val="0"/>
              </a:spcAft>
              <a:buNone/>
              <a:defRPr sz="3600">
                <a:solidFill>
                  <a:srgbClr val="FFFFFF"/>
                </a:solidFill>
              </a:defRPr>
            </a:lvl6pPr>
            <a:lvl7pPr lvl="6" rtl="0">
              <a:spcBef>
                <a:spcPts val="0"/>
              </a:spcBef>
              <a:spcAft>
                <a:spcPts val="0"/>
              </a:spcAft>
              <a:buNone/>
              <a:defRPr sz="3600">
                <a:solidFill>
                  <a:srgbClr val="FFFFFF"/>
                </a:solidFill>
              </a:defRPr>
            </a:lvl7pPr>
            <a:lvl8pPr lvl="7" rtl="0">
              <a:spcBef>
                <a:spcPts val="0"/>
              </a:spcBef>
              <a:spcAft>
                <a:spcPts val="0"/>
              </a:spcAft>
              <a:buNone/>
              <a:defRPr sz="3600">
                <a:solidFill>
                  <a:srgbClr val="FFFFFF"/>
                </a:solidFill>
              </a:defRPr>
            </a:lvl8pPr>
            <a:lvl9pPr lvl="8" rtl="0">
              <a:spcBef>
                <a:spcPts val="0"/>
              </a:spcBef>
              <a:spcAft>
                <a:spcPts val="0"/>
              </a:spcAft>
              <a:buNone/>
              <a:defRPr sz="3600">
                <a:solidFill>
                  <a:srgbClr val="FFFFFF"/>
                </a:solidFill>
              </a:defRPr>
            </a:lvl9pPr>
          </a:lstStyle>
          <a:p/>
        </p:txBody>
      </p:sp>
      <p:pic>
        <p:nvPicPr>
          <p:cNvPr id="207" name="Google Shape;207;p46"/>
          <p:cNvPicPr preferRelativeResize="0"/>
          <p:nvPr/>
        </p:nvPicPr>
        <p:blipFill>
          <a:blip r:embed="rId2">
            <a:alphaModFix/>
          </a:blip>
          <a:stretch>
            <a:fillRect/>
          </a:stretch>
        </p:blipFill>
        <p:spPr>
          <a:xfrm>
            <a:off x="8441728" y="4422125"/>
            <a:ext cx="585216" cy="614477"/>
          </a:xfrm>
          <a:prstGeom prst="rect">
            <a:avLst/>
          </a:prstGeom>
          <a:noFill/>
          <a:ln>
            <a:noFill/>
          </a:ln>
        </p:spPr>
      </p:pic>
      <p:pic>
        <p:nvPicPr>
          <p:cNvPr id="208" name="Google Shape;208;p46"/>
          <p:cNvPicPr preferRelativeResize="0"/>
          <p:nvPr/>
        </p:nvPicPr>
        <p:blipFill rotWithShape="1">
          <a:blip r:embed="rId3">
            <a:alphaModFix/>
          </a:blip>
          <a:srcRect b="-17099" l="-26177" r="8100" t="48564"/>
          <a:stretch/>
        </p:blipFill>
        <p:spPr>
          <a:xfrm>
            <a:off x="5542465" y="-15771"/>
            <a:ext cx="3613575" cy="2355325"/>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rner Blob – Blue – Light">
  <p:cSld name="BLANK_3_1_1_1_1_2_1_1_1_1_1_1_1_1_1_1_1_1_1_1_1_1_1_1_1_1_2_1">
    <p:bg>
      <p:bgPr>
        <a:solidFill>
          <a:srgbClr val="FFFFFF"/>
        </a:solidFill>
      </p:bgPr>
    </p:bg>
    <p:spTree>
      <p:nvGrpSpPr>
        <p:cNvPr id="209" name="Shape 209"/>
        <p:cNvGrpSpPr/>
        <p:nvPr/>
      </p:nvGrpSpPr>
      <p:grpSpPr>
        <a:xfrm>
          <a:off x="0" y="0"/>
          <a:ext cx="0" cy="0"/>
          <a:chOff x="0" y="0"/>
          <a:chExt cx="0" cy="0"/>
        </a:xfrm>
      </p:grpSpPr>
      <p:sp>
        <p:nvSpPr>
          <p:cNvPr id="210" name="Google Shape;210;p47"/>
          <p:cNvSpPr txBox="1"/>
          <p:nvPr>
            <p:ph type="title"/>
          </p:nvPr>
        </p:nvSpPr>
        <p:spPr>
          <a:xfrm>
            <a:off x="584975" y="349214"/>
            <a:ext cx="5013900" cy="6360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p:txBody>
      </p:sp>
      <p:pic>
        <p:nvPicPr>
          <p:cNvPr id="211" name="Google Shape;211;p47"/>
          <p:cNvPicPr preferRelativeResize="0"/>
          <p:nvPr/>
        </p:nvPicPr>
        <p:blipFill rotWithShape="1">
          <a:blip r:embed="rId2">
            <a:alphaModFix/>
          </a:blip>
          <a:srcRect b="12637" l="-28212" r="49756" t="-27211"/>
          <a:stretch/>
        </p:blipFill>
        <p:spPr>
          <a:xfrm rot="-5400000">
            <a:off x="6134100" y="-304800"/>
            <a:ext cx="2705100" cy="3314700"/>
          </a:xfrm>
          <a:prstGeom prst="rect">
            <a:avLst/>
          </a:prstGeom>
          <a:noFill/>
          <a:ln>
            <a:noFill/>
          </a:ln>
        </p:spPr>
      </p:pic>
      <p:pic>
        <p:nvPicPr>
          <p:cNvPr id="212" name="Google Shape;212;p47"/>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rner Blob – Blue – Dark">
  <p:cSld name="BLANK_3_1_1_1_1_2_1_1_1_1_1_1_1_1_1_1_1_1_1_1_1_1_1_1_1_1_2_1_2">
    <p:bg>
      <p:bgPr>
        <a:solidFill>
          <a:srgbClr val="2D3E50"/>
        </a:solidFill>
      </p:bgPr>
    </p:bg>
    <p:spTree>
      <p:nvGrpSpPr>
        <p:cNvPr id="213" name="Shape 213"/>
        <p:cNvGrpSpPr/>
        <p:nvPr/>
      </p:nvGrpSpPr>
      <p:grpSpPr>
        <a:xfrm>
          <a:off x="0" y="0"/>
          <a:ext cx="0" cy="0"/>
          <a:chOff x="0" y="0"/>
          <a:chExt cx="0" cy="0"/>
        </a:xfrm>
      </p:grpSpPr>
      <p:sp>
        <p:nvSpPr>
          <p:cNvPr id="214" name="Google Shape;214;p48"/>
          <p:cNvSpPr txBox="1"/>
          <p:nvPr>
            <p:ph type="title"/>
          </p:nvPr>
        </p:nvSpPr>
        <p:spPr>
          <a:xfrm>
            <a:off x="584975" y="349214"/>
            <a:ext cx="5013900" cy="6360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pic>
        <p:nvPicPr>
          <p:cNvPr id="215" name="Google Shape;215;p48"/>
          <p:cNvPicPr preferRelativeResize="0"/>
          <p:nvPr/>
        </p:nvPicPr>
        <p:blipFill rotWithShape="1">
          <a:blip r:embed="rId2">
            <a:alphaModFix/>
          </a:blip>
          <a:srcRect b="12637" l="-28212" r="49756" t="-27211"/>
          <a:stretch/>
        </p:blipFill>
        <p:spPr>
          <a:xfrm rot="-5400000">
            <a:off x="6134100" y="-304800"/>
            <a:ext cx="2705100" cy="3314700"/>
          </a:xfrm>
          <a:prstGeom prst="rect">
            <a:avLst/>
          </a:prstGeom>
          <a:noFill/>
          <a:ln>
            <a:noFill/>
          </a:ln>
        </p:spPr>
      </p:pic>
      <p:pic>
        <p:nvPicPr>
          <p:cNvPr id="216" name="Google Shape;216;p48"/>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rner Blob – Green – Light">
  <p:cSld name="BLANK_3_1_1_1_1_2_1_1_1_1_1_1_1_1_1_1_1_1_1_1_1_1_1_1_1_1_2_1_1">
    <p:bg>
      <p:bgPr>
        <a:solidFill>
          <a:srgbClr val="FFFFFF"/>
        </a:solidFill>
      </p:bgPr>
    </p:bg>
    <p:spTree>
      <p:nvGrpSpPr>
        <p:cNvPr id="217" name="Shape 217"/>
        <p:cNvGrpSpPr/>
        <p:nvPr/>
      </p:nvGrpSpPr>
      <p:grpSpPr>
        <a:xfrm>
          <a:off x="0" y="0"/>
          <a:ext cx="0" cy="0"/>
          <a:chOff x="0" y="0"/>
          <a:chExt cx="0" cy="0"/>
        </a:xfrm>
      </p:grpSpPr>
      <p:sp>
        <p:nvSpPr>
          <p:cNvPr id="218" name="Google Shape;218;p49"/>
          <p:cNvSpPr txBox="1"/>
          <p:nvPr>
            <p:ph type="title"/>
          </p:nvPr>
        </p:nvSpPr>
        <p:spPr>
          <a:xfrm>
            <a:off x="584975" y="349214"/>
            <a:ext cx="5013900" cy="6360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p:txBody>
      </p:sp>
      <p:pic>
        <p:nvPicPr>
          <p:cNvPr id="219" name="Google Shape;219;p49"/>
          <p:cNvPicPr preferRelativeResize="0"/>
          <p:nvPr/>
        </p:nvPicPr>
        <p:blipFill rotWithShape="1">
          <a:blip r:embed="rId2">
            <a:alphaModFix/>
          </a:blip>
          <a:srcRect b="54085" l="2005" r="31575" t="-96"/>
          <a:stretch/>
        </p:blipFill>
        <p:spPr>
          <a:xfrm flipH="1" rot="10800000">
            <a:off x="5924550" y="-1"/>
            <a:ext cx="3219453" cy="2408598"/>
          </a:xfrm>
          <a:prstGeom prst="rect">
            <a:avLst/>
          </a:prstGeom>
          <a:noFill/>
          <a:ln>
            <a:noFill/>
          </a:ln>
        </p:spPr>
      </p:pic>
      <p:pic>
        <p:nvPicPr>
          <p:cNvPr id="220" name="Google Shape;220;p49"/>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rner Blob – Yellow – Light">
  <p:cSld name="BLANK_3_1_1_1_1_2_1_1_1_1_1_1_1_1_1_1_1_1_1_1_1_1_1_1_1_1_2_1_1_2">
    <p:bg>
      <p:bgPr>
        <a:solidFill>
          <a:srgbClr val="FFFFFF"/>
        </a:solidFill>
      </p:bgPr>
    </p:bg>
    <p:spTree>
      <p:nvGrpSpPr>
        <p:cNvPr id="221" name="Shape 221"/>
        <p:cNvGrpSpPr/>
        <p:nvPr/>
      </p:nvGrpSpPr>
      <p:grpSpPr>
        <a:xfrm>
          <a:off x="0" y="0"/>
          <a:ext cx="0" cy="0"/>
          <a:chOff x="0" y="0"/>
          <a:chExt cx="0" cy="0"/>
        </a:xfrm>
      </p:grpSpPr>
      <p:sp>
        <p:nvSpPr>
          <p:cNvPr id="222" name="Google Shape;222;p50"/>
          <p:cNvSpPr txBox="1"/>
          <p:nvPr>
            <p:ph type="title"/>
          </p:nvPr>
        </p:nvSpPr>
        <p:spPr>
          <a:xfrm>
            <a:off x="584975" y="349214"/>
            <a:ext cx="5013900" cy="6360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p:txBody>
      </p:sp>
      <p:pic>
        <p:nvPicPr>
          <p:cNvPr id="223" name="Google Shape;223;p50"/>
          <p:cNvPicPr preferRelativeResize="0"/>
          <p:nvPr/>
        </p:nvPicPr>
        <p:blipFill>
          <a:blip r:embed="rId2">
            <a:alphaModFix/>
          </a:blip>
          <a:stretch>
            <a:fillRect/>
          </a:stretch>
        </p:blipFill>
        <p:spPr>
          <a:xfrm>
            <a:off x="8441728" y="4422125"/>
            <a:ext cx="585216" cy="614477"/>
          </a:xfrm>
          <a:prstGeom prst="rect">
            <a:avLst/>
          </a:prstGeom>
          <a:noFill/>
          <a:ln>
            <a:noFill/>
          </a:ln>
        </p:spPr>
      </p:pic>
      <p:pic>
        <p:nvPicPr>
          <p:cNvPr id="224" name="Google Shape;224;p50"/>
          <p:cNvPicPr preferRelativeResize="0"/>
          <p:nvPr/>
        </p:nvPicPr>
        <p:blipFill rotWithShape="1">
          <a:blip r:embed="rId3">
            <a:alphaModFix/>
          </a:blip>
          <a:srcRect b="49945" l="-1218" r="19471" t="-10965"/>
          <a:stretch/>
        </p:blipFill>
        <p:spPr>
          <a:xfrm flipH="1" rot="10800000">
            <a:off x="5676900" y="-3"/>
            <a:ext cx="3486002" cy="232410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Wave Green Title Slide 1">
  <p:cSld name="CUSTOM_1_1_1">
    <p:spTree>
      <p:nvGrpSpPr>
        <p:cNvPr id="28" name="Shape 28"/>
        <p:cNvGrpSpPr/>
        <p:nvPr/>
      </p:nvGrpSpPr>
      <p:grpSpPr>
        <a:xfrm>
          <a:off x="0" y="0"/>
          <a:ext cx="0" cy="0"/>
          <a:chOff x="0" y="0"/>
          <a:chExt cx="0" cy="0"/>
        </a:xfrm>
      </p:grpSpPr>
      <p:grpSp>
        <p:nvGrpSpPr>
          <p:cNvPr id="29" name="Google Shape;29;p6"/>
          <p:cNvGrpSpPr/>
          <p:nvPr/>
        </p:nvGrpSpPr>
        <p:grpSpPr>
          <a:xfrm rot="-5400000">
            <a:off x="3897456" y="-3903760"/>
            <a:ext cx="1353214" cy="9148146"/>
            <a:chOff x="-59690" y="0"/>
            <a:chExt cx="3432810" cy="4436110"/>
          </a:xfrm>
        </p:grpSpPr>
        <p:sp>
          <p:nvSpPr>
            <p:cNvPr id="30" name="Google Shape;30;p6"/>
            <p:cNvSpPr/>
            <p:nvPr/>
          </p:nvSpPr>
          <p:spPr>
            <a:xfrm>
              <a:off x="-59690" y="0"/>
              <a:ext cx="1205230" cy="4436110"/>
            </a:xfrm>
            <a:custGeom>
              <a:rect b="b" l="l" r="r" t="t"/>
              <a:pathLst>
                <a:path extrusionOk="0" h="4436110" w="1205230">
                  <a:moveTo>
                    <a:pt x="720090" y="2504440"/>
                  </a:moveTo>
                  <a:cubicBezTo>
                    <a:pt x="1205230" y="1358900"/>
                    <a:pt x="641350" y="843280"/>
                    <a:pt x="461010" y="548640"/>
                  </a:cubicBezTo>
                  <a:cubicBezTo>
                    <a:pt x="195580" y="115570"/>
                    <a:pt x="262890" y="0"/>
                    <a:pt x="262890" y="0"/>
                  </a:cubicBezTo>
                  <a:lnTo>
                    <a:pt x="59690" y="0"/>
                  </a:lnTo>
                  <a:cubicBezTo>
                    <a:pt x="119380" y="441960"/>
                    <a:pt x="1139190" y="1212850"/>
                    <a:pt x="678180" y="2147570"/>
                  </a:cubicBezTo>
                  <a:cubicBezTo>
                    <a:pt x="0" y="3520440"/>
                    <a:pt x="516890" y="4436110"/>
                    <a:pt x="516890" y="4436110"/>
                  </a:cubicBezTo>
                  <a:lnTo>
                    <a:pt x="745490" y="4436110"/>
                  </a:lnTo>
                  <a:cubicBezTo>
                    <a:pt x="745490" y="4436110"/>
                    <a:pt x="185420" y="3768090"/>
                    <a:pt x="720090" y="2504440"/>
                  </a:cubicBezTo>
                  <a:lnTo>
                    <a:pt x="720090" y="2504440"/>
                  </a:lnTo>
                  <a:close/>
                </a:path>
              </a:pathLst>
            </a:custGeom>
            <a:solidFill>
              <a:srgbClr val="CBD6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latin typeface="Avenir"/>
                <a:ea typeface="Avenir"/>
                <a:cs typeface="Avenir"/>
                <a:sym typeface="Avenir"/>
              </a:endParaRPr>
            </a:p>
          </p:txBody>
        </p:sp>
        <p:sp>
          <p:nvSpPr>
            <p:cNvPr id="31" name="Google Shape;31;p6"/>
            <p:cNvSpPr/>
            <p:nvPr/>
          </p:nvSpPr>
          <p:spPr>
            <a:xfrm>
              <a:off x="125730" y="0"/>
              <a:ext cx="1019810" cy="4436110"/>
            </a:xfrm>
            <a:custGeom>
              <a:rect b="b" l="l" r="r" t="t"/>
              <a:pathLst>
                <a:path extrusionOk="0" h="4436110" w="1019810">
                  <a:moveTo>
                    <a:pt x="511810" y="3030220"/>
                  </a:moveTo>
                  <a:cubicBezTo>
                    <a:pt x="892810" y="1957070"/>
                    <a:pt x="1009650" y="1464310"/>
                    <a:pt x="585470" y="820420"/>
                  </a:cubicBezTo>
                  <a:cubicBezTo>
                    <a:pt x="212090" y="254000"/>
                    <a:pt x="264160" y="0"/>
                    <a:pt x="264160" y="0"/>
                  </a:cubicBezTo>
                  <a:lnTo>
                    <a:pt x="77470" y="0"/>
                  </a:lnTo>
                  <a:cubicBezTo>
                    <a:pt x="77470" y="0"/>
                    <a:pt x="10160" y="115570"/>
                    <a:pt x="275590" y="548640"/>
                  </a:cubicBezTo>
                  <a:cubicBezTo>
                    <a:pt x="455930" y="843280"/>
                    <a:pt x="1019810" y="1358900"/>
                    <a:pt x="534670" y="2504440"/>
                  </a:cubicBezTo>
                  <a:cubicBezTo>
                    <a:pt x="0" y="3766820"/>
                    <a:pt x="558800" y="4434840"/>
                    <a:pt x="558800" y="4434840"/>
                  </a:cubicBezTo>
                  <a:lnTo>
                    <a:pt x="830580" y="4434840"/>
                  </a:lnTo>
                  <a:cubicBezTo>
                    <a:pt x="830580" y="4436110"/>
                    <a:pt x="264160" y="3724910"/>
                    <a:pt x="511810" y="3030220"/>
                  </a:cubicBezTo>
                  <a:close/>
                </a:path>
              </a:pathLst>
            </a:custGeom>
            <a:solidFill>
              <a:srgbClr val="E6F9F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latin typeface="Avenir"/>
                <a:ea typeface="Avenir"/>
                <a:cs typeface="Avenir"/>
                <a:sym typeface="Avenir"/>
              </a:endParaRPr>
            </a:p>
          </p:txBody>
        </p:sp>
        <p:sp>
          <p:nvSpPr>
            <p:cNvPr id="32" name="Google Shape;32;p6"/>
            <p:cNvSpPr/>
            <p:nvPr/>
          </p:nvSpPr>
          <p:spPr>
            <a:xfrm>
              <a:off x="337820" y="0"/>
              <a:ext cx="3035300" cy="4436110"/>
            </a:xfrm>
            <a:custGeom>
              <a:rect b="b" l="l" r="r" t="t"/>
              <a:pathLst>
                <a:path extrusionOk="0" h="4436110" w="3035300">
                  <a:moveTo>
                    <a:pt x="1898650" y="0"/>
                  </a:moveTo>
                  <a:lnTo>
                    <a:pt x="50800" y="0"/>
                  </a:lnTo>
                  <a:cubicBezTo>
                    <a:pt x="50800" y="0"/>
                    <a:pt x="0" y="254000"/>
                    <a:pt x="372110" y="820420"/>
                  </a:cubicBezTo>
                  <a:cubicBezTo>
                    <a:pt x="795020" y="1463040"/>
                    <a:pt x="679450" y="1957070"/>
                    <a:pt x="298450" y="3030220"/>
                  </a:cubicBezTo>
                  <a:cubicBezTo>
                    <a:pt x="52070" y="3724910"/>
                    <a:pt x="618490" y="4436110"/>
                    <a:pt x="618490" y="4436110"/>
                  </a:cubicBezTo>
                  <a:lnTo>
                    <a:pt x="3035300" y="4436110"/>
                  </a:lnTo>
                  <a:lnTo>
                    <a:pt x="3035300" y="0"/>
                  </a:lnTo>
                  <a:lnTo>
                    <a:pt x="1898650" y="0"/>
                  </a:lnTo>
                  <a:close/>
                </a:path>
              </a:pathLst>
            </a:custGeom>
            <a:solidFill>
              <a:srgbClr val="E6F9F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latin typeface="Avenir"/>
                <a:ea typeface="Avenir"/>
                <a:cs typeface="Avenir"/>
                <a:sym typeface="Avenir"/>
              </a:endParaRPr>
            </a:p>
          </p:txBody>
        </p:sp>
      </p:grpSp>
      <p:sp>
        <p:nvSpPr>
          <p:cNvPr id="33" name="Google Shape;33;p6"/>
          <p:cNvSpPr txBox="1"/>
          <p:nvPr>
            <p:ph type="title"/>
          </p:nvPr>
        </p:nvSpPr>
        <p:spPr>
          <a:xfrm>
            <a:off x="0" y="292150"/>
            <a:ext cx="9144000" cy="4554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rner Blob – Yellow – Dark">
  <p:cSld name="BLANK_3_1_1_1_1_2_1_1_1_1_1_1_1_1_1_1_1_1_1_1_1_1_1_1_1_1_2_1_1_2_1">
    <p:bg>
      <p:bgPr>
        <a:solidFill>
          <a:srgbClr val="2D3E50"/>
        </a:solidFill>
      </p:bgPr>
    </p:bg>
    <p:spTree>
      <p:nvGrpSpPr>
        <p:cNvPr id="225" name="Shape 225"/>
        <p:cNvGrpSpPr/>
        <p:nvPr/>
      </p:nvGrpSpPr>
      <p:grpSpPr>
        <a:xfrm>
          <a:off x="0" y="0"/>
          <a:ext cx="0" cy="0"/>
          <a:chOff x="0" y="0"/>
          <a:chExt cx="0" cy="0"/>
        </a:xfrm>
      </p:grpSpPr>
      <p:sp>
        <p:nvSpPr>
          <p:cNvPr id="226" name="Google Shape;226;p51"/>
          <p:cNvSpPr txBox="1"/>
          <p:nvPr>
            <p:ph type="title"/>
          </p:nvPr>
        </p:nvSpPr>
        <p:spPr>
          <a:xfrm>
            <a:off x="584975" y="349214"/>
            <a:ext cx="5013900" cy="6360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pic>
        <p:nvPicPr>
          <p:cNvPr id="227" name="Google Shape;227;p51"/>
          <p:cNvPicPr preferRelativeResize="0"/>
          <p:nvPr/>
        </p:nvPicPr>
        <p:blipFill rotWithShape="1">
          <a:blip r:embed="rId2">
            <a:alphaModFix/>
          </a:blip>
          <a:srcRect b="49945" l="-1218" r="19471" t="-10965"/>
          <a:stretch/>
        </p:blipFill>
        <p:spPr>
          <a:xfrm flipH="1" rot="10800000">
            <a:off x="5676900" y="-3"/>
            <a:ext cx="3486002" cy="2324103"/>
          </a:xfrm>
          <a:prstGeom prst="rect">
            <a:avLst/>
          </a:prstGeom>
          <a:noFill/>
          <a:ln>
            <a:noFill/>
          </a:ln>
        </p:spPr>
      </p:pic>
      <p:pic>
        <p:nvPicPr>
          <p:cNvPr id="228" name="Google Shape;228;p51"/>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rner Blob – Green – Dark">
  <p:cSld name="BLANK_3_1_1_1_1_2_1_1_1_1_1_1_1_1_1_1_1_1_1_1_1_1_1_1_1_1_2_1_1_1">
    <p:bg>
      <p:bgPr>
        <a:solidFill>
          <a:srgbClr val="2D3E50"/>
        </a:solidFill>
      </p:bgPr>
    </p:bg>
    <p:spTree>
      <p:nvGrpSpPr>
        <p:cNvPr id="229" name="Shape 229"/>
        <p:cNvGrpSpPr/>
        <p:nvPr/>
      </p:nvGrpSpPr>
      <p:grpSpPr>
        <a:xfrm>
          <a:off x="0" y="0"/>
          <a:ext cx="0" cy="0"/>
          <a:chOff x="0" y="0"/>
          <a:chExt cx="0" cy="0"/>
        </a:xfrm>
      </p:grpSpPr>
      <p:sp>
        <p:nvSpPr>
          <p:cNvPr id="230" name="Google Shape;230;p52"/>
          <p:cNvSpPr txBox="1"/>
          <p:nvPr>
            <p:ph type="title"/>
          </p:nvPr>
        </p:nvSpPr>
        <p:spPr>
          <a:xfrm>
            <a:off x="584975" y="349214"/>
            <a:ext cx="5013900" cy="6360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pic>
        <p:nvPicPr>
          <p:cNvPr id="231" name="Google Shape;231;p52"/>
          <p:cNvPicPr preferRelativeResize="0"/>
          <p:nvPr/>
        </p:nvPicPr>
        <p:blipFill rotWithShape="1">
          <a:blip r:embed="rId2">
            <a:alphaModFix/>
          </a:blip>
          <a:srcRect b="54085" l="2005" r="31575" t="-96"/>
          <a:stretch/>
        </p:blipFill>
        <p:spPr>
          <a:xfrm flipH="1" rot="10800000">
            <a:off x="5924550" y="-1"/>
            <a:ext cx="3219453" cy="2408598"/>
          </a:xfrm>
          <a:prstGeom prst="rect">
            <a:avLst/>
          </a:prstGeom>
          <a:noFill/>
          <a:ln>
            <a:noFill/>
          </a:ln>
        </p:spPr>
      </p:pic>
      <p:pic>
        <p:nvPicPr>
          <p:cNvPr id="232" name="Google Shape;232;p52"/>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raight Top - Light 1">
  <p:cSld name="BLANK_3_1_1_1_1_2_1_1_1_1_1_1_1_1_1_1_1_1_1_1_1_1_1_1_1_1_1_1_1_2">
    <p:bg>
      <p:bgPr>
        <a:solidFill>
          <a:srgbClr val="2D3E50"/>
        </a:solidFill>
      </p:bgPr>
    </p:bg>
    <p:spTree>
      <p:nvGrpSpPr>
        <p:cNvPr id="233" name="Shape 233"/>
        <p:cNvGrpSpPr/>
        <p:nvPr/>
      </p:nvGrpSpPr>
      <p:grpSpPr>
        <a:xfrm>
          <a:off x="0" y="0"/>
          <a:ext cx="0" cy="0"/>
          <a:chOff x="0" y="0"/>
          <a:chExt cx="0" cy="0"/>
        </a:xfrm>
      </p:grpSpPr>
      <p:sp>
        <p:nvSpPr>
          <p:cNvPr id="234" name="Google Shape;234;p53"/>
          <p:cNvSpPr/>
          <p:nvPr/>
        </p:nvSpPr>
        <p:spPr>
          <a:xfrm>
            <a:off x="0" y="0"/>
            <a:ext cx="9162900" cy="1742100"/>
          </a:xfrm>
          <a:prstGeom prst="rect">
            <a:avLst/>
          </a:prstGeom>
          <a:solidFill>
            <a:srgbClr val="F5F8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53"/>
          <p:cNvSpPr txBox="1"/>
          <p:nvPr>
            <p:ph type="title"/>
          </p:nvPr>
        </p:nvSpPr>
        <p:spPr>
          <a:xfrm>
            <a:off x="387900" y="763358"/>
            <a:ext cx="85260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3600">
                <a:solidFill>
                  <a:srgbClr val="2D3E50"/>
                </a:solidFill>
              </a:defRPr>
            </a:lvl1pPr>
            <a:lvl2pPr lvl="1" rtl="0">
              <a:spcBef>
                <a:spcPts val="0"/>
              </a:spcBef>
              <a:spcAft>
                <a:spcPts val="0"/>
              </a:spcAft>
              <a:buNone/>
              <a:defRPr sz="3600">
                <a:solidFill>
                  <a:srgbClr val="2D3E50"/>
                </a:solidFill>
              </a:defRPr>
            </a:lvl2pPr>
            <a:lvl3pPr lvl="2" rtl="0">
              <a:spcBef>
                <a:spcPts val="0"/>
              </a:spcBef>
              <a:spcAft>
                <a:spcPts val="0"/>
              </a:spcAft>
              <a:buNone/>
              <a:defRPr sz="3600">
                <a:solidFill>
                  <a:srgbClr val="2D3E50"/>
                </a:solidFill>
              </a:defRPr>
            </a:lvl3pPr>
            <a:lvl4pPr lvl="3" rtl="0">
              <a:spcBef>
                <a:spcPts val="0"/>
              </a:spcBef>
              <a:spcAft>
                <a:spcPts val="0"/>
              </a:spcAft>
              <a:buNone/>
              <a:defRPr sz="3600">
                <a:solidFill>
                  <a:srgbClr val="2D3E50"/>
                </a:solidFill>
              </a:defRPr>
            </a:lvl4pPr>
            <a:lvl5pPr lvl="4" rtl="0">
              <a:spcBef>
                <a:spcPts val="0"/>
              </a:spcBef>
              <a:spcAft>
                <a:spcPts val="0"/>
              </a:spcAft>
              <a:buNone/>
              <a:defRPr sz="3600">
                <a:solidFill>
                  <a:srgbClr val="2D3E50"/>
                </a:solidFill>
              </a:defRPr>
            </a:lvl5pPr>
            <a:lvl6pPr lvl="5" rtl="0">
              <a:spcBef>
                <a:spcPts val="0"/>
              </a:spcBef>
              <a:spcAft>
                <a:spcPts val="0"/>
              </a:spcAft>
              <a:buNone/>
              <a:defRPr sz="3600">
                <a:solidFill>
                  <a:srgbClr val="2D3E50"/>
                </a:solidFill>
              </a:defRPr>
            </a:lvl6pPr>
            <a:lvl7pPr lvl="6" rtl="0">
              <a:spcBef>
                <a:spcPts val="0"/>
              </a:spcBef>
              <a:spcAft>
                <a:spcPts val="0"/>
              </a:spcAft>
              <a:buNone/>
              <a:defRPr sz="3600">
                <a:solidFill>
                  <a:srgbClr val="2D3E50"/>
                </a:solidFill>
              </a:defRPr>
            </a:lvl7pPr>
            <a:lvl8pPr lvl="7" rtl="0">
              <a:spcBef>
                <a:spcPts val="0"/>
              </a:spcBef>
              <a:spcAft>
                <a:spcPts val="0"/>
              </a:spcAft>
              <a:buNone/>
              <a:defRPr sz="3600">
                <a:solidFill>
                  <a:srgbClr val="2D3E50"/>
                </a:solidFill>
              </a:defRPr>
            </a:lvl8pPr>
            <a:lvl9pPr lvl="8" rtl="0">
              <a:spcBef>
                <a:spcPts val="0"/>
              </a:spcBef>
              <a:spcAft>
                <a:spcPts val="0"/>
              </a:spcAft>
              <a:buNone/>
              <a:defRPr sz="3600">
                <a:solidFill>
                  <a:srgbClr val="2D3E50"/>
                </a:solidFill>
              </a:defRPr>
            </a:lvl9pPr>
          </a:lstStyle>
          <a:p/>
        </p:txBody>
      </p:sp>
      <p:pic>
        <p:nvPicPr>
          <p:cNvPr id="236" name="Google Shape;236;p53"/>
          <p:cNvPicPr preferRelativeResize="0"/>
          <p:nvPr/>
        </p:nvPicPr>
        <p:blipFill>
          <a:blip r:embed="rId2">
            <a:alphaModFix/>
          </a:blip>
          <a:stretch>
            <a:fillRect/>
          </a:stretch>
        </p:blipFill>
        <p:spPr>
          <a:xfrm>
            <a:off x="8440228" y="4420971"/>
            <a:ext cx="585216" cy="624230"/>
          </a:xfrm>
          <a:prstGeom prst="rect">
            <a:avLst/>
          </a:prstGeom>
          <a:noFill/>
          <a:ln>
            <a:noFill/>
          </a:ln>
        </p:spPr>
      </p:pic>
      <p:pic>
        <p:nvPicPr>
          <p:cNvPr id="237" name="Google Shape;237;p53"/>
          <p:cNvPicPr preferRelativeResize="0"/>
          <p:nvPr/>
        </p:nvPicPr>
        <p:blipFill rotWithShape="1">
          <a:blip r:embed="rId3">
            <a:alphaModFix/>
          </a:blip>
          <a:srcRect b="-17099" l="-26177" r="8100" t="48564"/>
          <a:stretch/>
        </p:blipFill>
        <p:spPr>
          <a:xfrm>
            <a:off x="5542465" y="-15771"/>
            <a:ext cx="3613575" cy="2355325"/>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Screen - Curved - Dark">
  <p:cSld name="BLANK_3_1_1_1_1_2_1_1_1_1_1_1_1_1_1_1_1_1_1_1_1_1_1_1_1_1_1_1_1_1_1_1_1">
    <p:bg>
      <p:bgPr>
        <a:solidFill>
          <a:srgbClr val="2D3E50"/>
        </a:solidFill>
      </p:bgPr>
    </p:bg>
    <p:spTree>
      <p:nvGrpSpPr>
        <p:cNvPr id="238" name="Shape 238"/>
        <p:cNvGrpSpPr/>
        <p:nvPr/>
      </p:nvGrpSpPr>
      <p:grpSpPr>
        <a:xfrm>
          <a:off x="0" y="0"/>
          <a:ext cx="0" cy="0"/>
          <a:chOff x="0" y="0"/>
          <a:chExt cx="0" cy="0"/>
        </a:xfrm>
      </p:grpSpPr>
      <p:sp>
        <p:nvSpPr>
          <p:cNvPr id="239" name="Google Shape;239;p54"/>
          <p:cNvSpPr txBox="1"/>
          <p:nvPr>
            <p:ph type="title"/>
          </p:nvPr>
        </p:nvSpPr>
        <p:spPr>
          <a:xfrm>
            <a:off x="502200" y="445025"/>
            <a:ext cx="37515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240" name="Google Shape;240;p54"/>
          <p:cNvSpPr txBox="1"/>
          <p:nvPr>
            <p:ph idx="1" type="subTitle"/>
          </p:nvPr>
        </p:nvSpPr>
        <p:spPr>
          <a:xfrm>
            <a:off x="520325" y="1731321"/>
            <a:ext cx="3603900" cy="23289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solidFill>
                  <a:srgbClr val="FFFFFF"/>
                </a:solidFill>
              </a:defRPr>
            </a:lvl1pPr>
            <a:lvl2pPr lvl="1" rtl="0">
              <a:spcBef>
                <a:spcPts val="1600"/>
              </a:spcBef>
              <a:spcAft>
                <a:spcPts val="0"/>
              </a:spcAft>
              <a:buNone/>
              <a:defRPr>
                <a:solidFill>
                  <a:srgbClr val="FFFFFF"/>
                </a:solidFill>
              </a:defRPr>
            </a:lvl2pPr>
            <a:lvl3pPr lvl="2" rtl="0">
              <a:spcBef>
                <a:spcPts val="1600"/>
              </a:spcBef>
              <a:spcAft>
                <a:spcPts val="0"/>
              </a:spcAft>
              <a:buNone/>
              <a:defRPr>
                <a:solidFill>
                  <a:srgbClr val="FFFFFF"/>
                </a:solidFill>
              </a:defRPr>
            </a:lvl3pPr>
            <a:lvl4pPr lvl="3" rtl="0">
              <a:spcBef>
                <a:spcPts val="1600"/>
              </a:spcBef>
              <a:spcAft>
                <a:spcPts val="0"/>
              </a:spcAft>
              <a:buNone/>
              <a:defRPr>
                <a:solidFill>
                  <a:srgbClr val="FFFFFF"/>
                </a:solidFill>
              </a:defRPr>
            </a:lvl4pPr>
            <a:lvl5pPr lvl="4" rtl="0">
              <a:spcBef>
                <a:spcPts val="1600"/>
              </a:spcBef>
              <a:spcAft>
                <a:spcPts val="0"/>
              </a:spcAft>
              <a:buNone/>
              <a:defRPr>
                <a:solidFill>
                  <a:srgbClr val="FFFFFF"/>
                </a:solidFill>
              </a:defRPr>
            </a:lvl5pPr>
            <a:lvl6pPr lvl="5" rtl="0">
              <a:spcBef>
                <a:spcPts val="1600"/>
              </a:spcBef>
              <a:spcAft>
                <a:spcPts val="0"/>
              </a:spcAft>
              <a:buNone/>
              <a:defRPr>
                <a:solidFill>
                  <a:srgbClr val="FFFFFF"/>
                </a:solidFill>
              </a:defRPr>
            </a:lvl6pPr>
            <a:lvl7pPr lvl="6" rtl="0">
              <a:spcBef>
                <a:spcPts val="1600"/>
              </a:spcBef>
              <a:spcAft>
                <a:spcPts val="0"/>
              </a:spcAft>
              <a:buNone/>
              <a:defRPr>
                <a:solidFill>
                  <a:srgbClr val="FFFFFF"/>
                </a:solidFill>
              </a:defRPr>
            </a:lvl7pPr>
            <a:lvl8pPr lvl="7" rtl="0">
              <a:spcBef>
                <a:spcPts val="1600"/>
              </a:spcBef>
              <a:spcAft>
                <a:spcPts val="0"/>
              </a:spcAft>
              <a:buNone/>
              <a:defRPr>
                <a:solidFill>
                  <a:srgbClr val="FFFFFF"/>
                </a:solidFill>
              </a:defRPr>
            </a:lvl8pPr>
            <a:lvl9pPr lvl="8" rtl="0">
              <a:spcBef>
                <a:spcPts val="1600"/>
              </a:spcBef>
              <a:spcAft>
                <a:spcPts val="1600"/>
              </a:spcAft>
              <a:buNone/>
              <a:defRPr>
                <a:solidFill>
                  <a:srgbClr val="FFFFFF"/>
                </a:solidFill>
              </a:defRPr>
            </a:lvl9pPr>
          </a:lstStyle>
          <a:p/>
        </p:txBody>
      </p:sp>
      <p:sp>
        <p:nvSpPr>
          <p:cNvPr id="241" name="Google Shape;241;p54"/>
          <p:cNvSpPr/>
          <p:nvPr/>
        </p:nvSpPr>
        <p:spPr>
          <a:xfrm>
            <a:off x="5697575" y="14"/>
            <a:ext cx="3446400" cy="5154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2" name="Google Shape;242;p54"/>
          <p:cNvPicPr preferRelativeResize="0"/>
          <p:nvPr/>
        </p:nvPicPr>
        <p:blipFill rotWithShape="1">
          <a:blip r:embed="rId2">
            <a:alphaModFix/>
          </a:blip>
          <a:srcRect b="7944" l="1406" r="2899" t="24954"/>
          <a:stretch/>
        </p:blipFill>
        <p:spPr>
          <a:xfrm rot="5400000">
            <a:off x="2760659" y="1758014"/>
            <a:ext cx="5154581" cy="1638549"/>
          </a:xfrm>
          <a:prstGeom prst="rect">
            <a:avLst/>
          </a:prstGeom>
          <a:noFill/>
          <a:ln>
            <a:noFill/>
          </a:ln>
        </p:spPr>
      </p:pic>
      <p:pic>
        <p:nvPicPr>
          <p:cNvPr id="243" name="Google Shape;243;p54"/>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rved Top Bar - Light">
  <p:cSld name="BLANK_3_1_1_1_1_2_1_1_1_1_1_1_1_1_1_1_1_1_1_1_1_1_1_1_1_1_1_1_1_1_1_1_1_1_1">
    <p:bg>
      <p:bgPr>
        <a:solidFill>
          <a:srgbClr val="F5F8FA"/>
        </a:solidFill>
      </p:bgPr>
    </p:bg>
    <p:spTree>
      <p:nvGrpSpPr>
        <p:cNvPr id="244" name="Shape 244"/>
        <p:cNvGrpSpPr/>
        <p:nvPr/>
      </p:nvGrpSpPr>
      <p:grpSpPr>
        <a:xfrm>
          <a:off x="0" y="0"/>
          <a:ext cx="0" cy="0"/>
          <a:chOff x="0" y="0"/>
          <a:chExt cx="0" cy="0"/>
        </a:xfrm>
      </p:grpSpPr>
      <p:pic>
        <p:nvPicPr>
          <p:cNvPr id="245" name="Google Shape;245;p55"/>
          <p:cNvPicPr preferRelativeResize="0"/>
          <p:nvPr/>
        </p:nvPicPr>
        <p:blipFill rotWithShape="1">
          <a:blip r:embed="rId2">
            <a:alphaModFix/>
          </a:blip>
          <a:srcRect b="26220" l="0" r="0" t="10198"/>
          <a:stretch/>
        </p:blipFill>
        <p:spPr>
          <a:xfrm>
            <a:off x="0" y="0"/>
            <a:ext cx="9144000" cy="2400300"/>
          </a:xfrm>
          <a:prstGeom prst="rect">
            <a:avLst/>
          </a:prstGeom>
          <a:noFill/>
          <a:ln>
            <a:noFill/>
          </a:ln>
        </p:spPr>
      </p:pic>
      <p:sp>
        <p:nvSpPr>
          <p:cNvPr id="246" name="Google Shape;246;p55"/>
          <p:cNvSpPr txBox="1"/>
          <p:nvPr>
            <p:ph type="title"/>
          </p:nvPr>
        </p:nvSpPr>
        <p:spPr>
          <a:xfrm>
            <a:off x="311700" y="375100"/>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800">
                <a:solidFill>
                  <a:srgbClr val="2D3E50"/>
                </a:solidFill>
              </a:defRPr>
            </a:lvl1pPr>
            <a:lvl2pPr lvl="1" rtl="0" algn="ctr">
              <a:spcBef>
                <a:spcPts val="0"/>
              </a:spcBef>
              <a:spcAft>
                <a:spcPts val="0"/>
              </a:spcAft>
              <a:buNone/>
              <a:defRPr sz="3800">
                <a:solidFill>
                  <a:srgbClr val="2D3E50"/>
                </a:solidFill>
              </a:defRPr>
            </a:lvl2pPr>
            <a:lvl3pPr lvl="2" rtl="0" algn="ctr">
              <a:spcBef>
                <a:spcPts val="0"/>
              </a:spcBef>
              <a:spcAft>
                <a:spcPts val="0"/>
              </a:spcAft>
              <a:buNone/>
              <a:defRPr sz="3800">
                <a:solidFill>
                  <a:srgbClr val="2D3E50"/>
                </a:solidFill>
              </a:defRPr>
            </a:lvl3pPr>
            <a:lvl4pPr lvl="3" rtl="0" algn="ctr">
              <a:spcBef>
                <a:spcPts val="0"/>
              </a:spcBef>
              <a:spcAft>
                <a:spcPts val="0"/>
              </a:spcAft>
              <a:buNone/>
              <a:defRPr sz="3800">
                <a:solidFill>
                  <a:srgbClr val="2D3E50"/>
                </a:solidFill>
              </a:defRPr>
            </a:lvl4pPr>
            <a:lvl5pPr lvl="4" rtl="0" algn="ctr">
              <a:spcBef>
                <a:spcPts val="0"/>
              </a:spcBef>
              <a:spcAft>
                <a:spcPts val="0"/>
              </a:spcAft>
              <a:buNone/>
              <a:defRPr sz="3800">
                <a:solidFill>
                  <a:srgbClr val="2D3E50"/>
                </a:solidFill>
              </a:defRPr>
            </a:lvl5pPr>
            <a:lvl6pPr lvl="5" rtl="0" algn="ctr">
              <a:spcBef>
                <a:spcPts val="0"/>
              </a:spcBef>
              <a:spcAft>
                <a:spcPts val="0"/>
              </a:spcAft>
              <a:buNone/>
              <a:defRPr sz="3800">
                <a:solidFill>
                  <a:srgbClr val="2D3E50"/>
                </a:solidFill>
              </a:defRPr>
            </a:lvl6pPr>
            <a:lvl7pPr lvl="6" rtl="0" algn="ctr">
              <a:spcBef>
                <a:spcPts val="0"/>
              </a:spcBef>
              <a:spcAft>
                <a:spcPts val="0"/>
              </a:spcAft>
              <a:buNone/>
              <a:defRPr sz="3800">
                <a:solidFill>
                  <a:srgbClr val="2D3E50"/>
                </a:solidFill>
              </a:defRPr>
            </a:lvl7pPr>
            <a:lvl8pPr lvl="7" rtl="0" algn="ctr">
              <a:spcBef>
                <a:spcPts val="0"/>
              </a:spcBef>
              <a:spcAft>
                <a:spcPts val="0"/>
              </a:spcAft>
              <a:buNone/>
              <a:defRPr sz="3800">
                <a:solidFill>
                  <a:srgbClr val="2D3E50"/>
                </a:solidFill>
              </a:defRPr>
            </a:lvl8pPr>
            <a:lvl9pPr lvl="8" rtl="0" algn="ctr">
              <a:spcBef>
                <a:spcPts val="0"/>
              </a:spcBef>
              <a:spcAft>
                <a:spcPts val="0"/>
              </a:spcAft>
              <a:buNone/>
              <a:defRPr sz="3800">
                <a:solidFill>
                  <a:srgbClr val="2D3E50"/>
                </a:solidFill>
              </a:defRPr>
            </a:lvl9pPr>
          </a:lstStyle>
          <a:p/>
        </p:txBody>
      </p:sp>
      <p:sp>
        <p:nvSpPr>
          <p:cNvPr id="247" name="Google Shape;247;p55"/>
          <p:cNvSpPr txBox="1"/>
          <p:nvPr>
            <p:ph idx="2" type="title"/>
          </p:nvPr>
        </p:nvSpPr>
        <p:spPr>
          <a:xfrm>
            <a:off x="311700" y="104597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rgbClr val="2D3E50"/>
                </a:solidFill>
              </a:defRPr>
            </a:lvl1pPr>
            <a:lvl2pPr lvl="1" rtl="0" algn="ctr">
              <a:spcBef>
                <a:spcPts val="0"/>
              </a:spcBef>
              <a:spcAft>
                <a:spcPts val="0"/>
              </a:spcAft>
              <a:buNone/>
              <a:defRPr sz="1600">
                <a:solidFill>
                  <a:srgbClr val="2D3E50"/>
                </a:solidFill>
              </a:defRPr>
            </a:lvl2pPr>
            <a:lvl3pPr lvl="2" rtl="0" algn="ctr">
              <a:spcBef>
                <a:spcPts val="0"/>
              </a:spcBef>
              <a:spcAft>
                <a:spcPts val="0"/>
              </a:spcAft>
              <a:buNone/>
              <a:defRPr sz="1600">
                <a:solidFill>
                  <a:srgbClr val="2D3E50"/>
                </a:solidFill>
              </a:defRPr>
            </a:lvl3pPr>
            <a:lvl4pPr lvl="3" rtl="0" algn="ctr">
              <a:spcBef>
                <a:spcPts val="0"/>
              </a:spcBef>
              <a:spcAft>
                <a:spcPts val="0"/>
              </a:spcAft>
              <a:buNone/>
              <a:defRPr sz="1600">
                <a:solidFill>
                  <a:srgbClr val="2D3E50"/>
                </a:solidFill>
              </a:defRPr>
            </a:lvl4pPr>
            <a:lvl5pPr lvl="4" rtl="0" algn="ctr">
              <a:spcBef>
                <a:spcPts val="0"/>
              </a:spcBef>
              <a:spcAft>
                <a:spcPts val="0"/>
              </a:spcAft>
              <a:buNone/>
              <a:defRPr sz="1600">
                <a:solidFill>
                  <a:srgbClr val="2D3E50"/>
                </a:solidFill>
              </a:defRPr>
            </a:lvl5pPr>
            <a:lvl6pPr lvl="5" rtl="0" algn="ctr">
              <a:spcBef>
                <a:spcPts val="0"/>
              </a:spcBef>
              <a:spcAft>
                <a:spcPts val="0"/>
              </a:spcAft>
              <a:buNone/>
              <a:defRPr sz="1600">
                <a:solidFill>
                  <a:srgbClr val="2D3E50"/>
                </a:solidFill>
              </a:defRPr>
            </a:lvl6pPr>
            <a:lvl7pPr lvl="6" rtl="0" algn="ctr">
              <a:spcBef>
                <a:spcPts val="0"/>
              </a:spcBef>
              <a:spcAft>
                <a:spcPts val="0"/>
              </a:spcAft>
              <a:buNone/>
              <a:defRPr sz="1600">
                <a:solidFill>
                  <a:srgbClr val="2D3E50"/>
                </a:solidFill>
              </a:defRPr>
            </a:lvl7pPr>
            <a:lvl8pPr lvl="7" rtl="0" algn="ctr">
              <a:spcBef>
                <a:spcPts val="0"/>
              </a:spcBef>
              <a:spcAft>
                <a:spcPts val="0"/>
              </a:spcAft>
              <a:buNone/>
              <a:defRPr sz="1600">
                <a:solidFill>
                  <a:srgbClr val="2D3E50"/>
                </a:solidFill>
              </a:defRPr>
            </a:lvl8pPr>
            <a:lvl9pPr lvl="8" rtl="0" algn="ctr">
              <a:spcBef>
                <a:spcPts val="0"/>
              </a:spcBef>
              <a:spcAft>
                <a:spcPts val="0"/>
              </a:spcAft>
              <a:buNone/>
              <a:defRPr sz="1600">
                <a:solidFill>
                  <a:srgbClr val="2D3E50"/>
                </a:solidFill>
              </a:defRPr>
            </a:lvl9pPr>
          </a:lstStyle>
          <a:p/>
        </p:txBody>
      </p:sp>
      <p:pic>
        <p:nvPicPr>
          <p:cNvPr id="248" name="Google Shape;248;p55"/>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rved Bar - Light">
  <p:cSld name="BLANK_3_1_1_1_1_2_1_1_1_1_1_1_1_1_1_1_1_1_1_1_1_1_1_1_1_1_1_1_1_1_1_1_1_1_1_1_1">
    <p:bg>
      <p:bgPr>
        <a:solidFill>
          <a:srgbClr val="FFFFFF"/>
        </a:solidFill>
      </p:bgPr>
    </p:bg>
    <p:spTree>
      <p:nvGrpSpPr>
        <p:cNvPr id="249" name="Shape 249"/>
        <p:cNvGrpSpPr/>
        <p:nvPr/>
      </p:nvGrpSpPr>
      <p:grpSpPr>
        <a:xfrm>
          <a:off x="0" y="0"/>
          <a:ext cx="0" cy="0"/>
          <a:chOff x="0" y="0"/>
          <a:chExt cx="0" cy="0"/>
        </a:xfrm>
      </p:grpSpPr>
      <p:pic>
        <p:nvPicPr>
          <p:cNvPr id="250" name="Google Shape;250;p56"/>
          <p:cNvPicPr preferRelativeResize="0"/>
          <p:nvPr/>
        </p:nvPicPr>
        <p:blipFill rotWithShape="1">
          <a:blip r:embed="rId2">
            <a:alphaModFix/>
          </a:blip>
          <a:srcRect b="0" l="0" r="0" t="51545"/>
          <a:stretch/>
        </p:blipFill>
        <p:spPr>
          <a:xfrm>
            <a:off x="0" y="2651299"/>
            <a:ext cx="9144001" cy="2492147"/>
          </a:xfrm>
          <a:prstGeom prst="rect">
            <a:avLst/>
          </a:prstGeom>
          <a:noFill/>
          <a:ln>
            <a:noFill/>
          </a:ln>
        </p:spPr>
      </p:pic>
      <p:sp>
        <p:nvSpPr>
          <p:cNvPr id="251" name="Google Shape;251;p56"/>
          <p:cNvSpPr txBox="1"/>
          <p:nvPr>
            <p:ph type="title"/>
          </p:nvPr>
        </p:nvSpPr>
        <p:spPr>
          <a:xfrm>
            <a:off x="311700" y="3688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solidFill>
                  <a:srgbClr val="2D3E50"/>
                </a:solidFill>
              </a:defRPr>
            </a:lvl1pPr>
            <a:lvl2pPr lvl="1" rtl="0" algn="ctr">
              <a:spcBef>
                <a:spcPts val="0"/>
              </a:spcBef>
              <a:spcAft>
                <a:spcPts val="0"/>
              </a:spcAft>
              <a:buNone/>
              <a:defRPr>
                <a:solidFill>
                  <a:srgbClr val="2D3E50"/>
                </a:solidFill>
              </a:defRPr>
            </a:lvl2pPr>
            <a:lvl3pPr lvl="2" rtl="0" algn="ctr">
              <a:spcBef>
                <a:spcPts val="0"/>
              </a:spcBef>
              <a:spcAft>
                <a:spcPts val="0"/>
              </a:spcAft>
              <a:buNone/>
              <a:defRPr>
                <a:solidFill>
                  <a:srgbClr val="2D3E50"/>
                </a:solidFill>
              </a:defRPr>
            </a:lvl3pPr>
            <a:lvl4pPr lvl="3" rtl="0" algn="ctr">
              <a:spcBef>
                <a:spcPts val="0"/>
              </a:spcBef>
              <a:spcAft>
                <a:spcPts val="0"/>
              </a:spcAft>
              <a:buNone/>
              <a:defRPr>
                <a:solidFill>
                  <a:srgbClr val="2D3E50"/>
                </a:solidFill>
              </a:defRPr>
            </a:lvl4pPr>
            <a:lvl5pPr lvl="4" rtl="0" algn="ctr">
              <a:spcBef>
                <a:spcPts val="0"/>
              </a:spcBef>
              <a:spcAft>
                <a:spcPts val="0"/>
              </a:spcAft>
              <a:buNone/>
              <a:defRPr>
                <a:solidFill>
                  <a:srgbClr val="2D3E50"/>
                </a:solidFill>
              </a:defRPr>
            </a:lvl5pPr>
            <a:lvl6pPr lvl="5" rtl="0" algn="ctr">
              <a:spcBef>
                <a:spcPts val="0"/>
              </a:spcBef>
              <a:spcAft>
                <a:spcPts val="0"/>
              </a:spcAft>
              <a:buNone/>
              <a:defRPr>
                <a:solidFill>
                  <a:srgbClr val="2D3E50"/>
                </a:solidFill>
              </a:defRPr>
            </a:lvl6pPr>
            <a:lvl7pPr lvl="6" rtl="0" algn="ctr">
              <a:spcBef>
                <a:spcPts val="0"/>
              </a:spcBef>
              <a:spcAft>
                <a:spcPts val="0"/>
              </a:spcAft>
              <a:buNone/>
              <a:defRPr>
                <a:solidFill>
                  <a:srgbClr val="2D3E50"/>
                </a:solidFill>
              </a:defRPr>
            </a:lvl7pPr>
            <a:lvl8pPr lvl="7" rtl="0" algn="ctr">
              <a:spcBef>
                <a:spcPts val="0"/>
              </a:spcBef>
              <a:spcAft>
                <a:spcPts val="0"/>
              </a:spcAft>
              <a:buNone/>
              <a:defRPr>
                <a:solidFill>
                  <a:srgbClr val="2D3E50"/>
                </a:solidFill>
              </a:defRPr>
            </a:lvl8pPr>
            <a:lvl9pPr lvl="8" rtl="0" algn="ctr">
              <a:spcBef>
                <a:spcPts val="0"/>
              </a:spcBef>
              <a:spcAft>
                <a:spcPts val="0"/>
              </a:spcAft>
              <a:buNone/>
              <a:defRPr>
                <a:solidFill>
                  <a:srgbClr val="2D3E50"/>
                </a:solidFill>
              </a:defRPr>
            </a:lvl9pPr>
          </a:lstStyle>
          <a:p/>
        </p:txBody>
      </p:sp>
      <p:pic>
        <p:nvPicPr>
          <p:cNvPr id="252" name="Google Shape;252;p56"/>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rved Bar - Right - Orange">
  <p:cSld name="BLANK_3_1_1_1_1_2_1_1_1_1_1_1_1_1_1_1_1_1_1_1_1_1_1_1_1_1_1_1_1_1_1_1_1_1_1_1_1_1_1">
    <p:bg>
      <p:bgPr>
        <a:solidFill>
          <a:srgbClr val="FFFFFF"/>
        </a:solidFill>
      </p:bgPr>
    </p:bg>
    <p:spTree>
      <p:nvGrpSpPr>
        <p:cNvPr id="253" name="Shape 253"/>
        <p:cNvGrpSpPr/>
        <p:nvPr/>
      </p:nvGrpSpPr>
      <p:grpSpPr>
        <a:xfrm>
          <a:off x="0" y="0"/>
          <a:ext cx="0" cy="0"/>
          <a:chOff x="0" y="0"/>
          <a:chExt cx="0" cy="0"/>
        </a:xfrm>
      </p:grpSpPr>
      <p:pic>
        <p:nvPicPr>
          <p:cNvPr id="254" name="Google Shape;254;p57"/>
          <p:cNvPicPr preferRelativeResize="0"/>
          <p:nvPr/>
        </p:nvPicPr>
        <p:blipFill rotWithShape="1">
          <a:blip r:embed="rId2">
            <a:alphaModFix/>
          </a:blip>
          <a:srcRect b="31702" l="23087" r="3340" t="11524"/>
          <a:stretch/>
        </p:blipFill>
        <p:spPr>
          <a:xfrm flipH="1">
            <a:off x="3257550" y="0"/>
            <a:ext cx="5886450" cy="5168526"/>
          </a:xfrm>
          <a:prstGeom prst="rect">
            <a:avLst/>
          </a:prstGeom>
          <a:noFill/>
          <a:ln>
            <a:noFill/>
          </a:ln>
        </p:spPr>
      </p:pic>
      <p:sp>
        <p:nvSpPr>
          <p:cNvPr id="255" name="Google Shape;255;p57"/>
          <p:cNvSpPr txBox="1"/>
          <p:nvPr>
            <p:ph idx="1" type="subTitle"/>
          </p:nvPr>
        </p:nvSpPr>
        <p:spPr>
          <a:xfrm>
            <a:off x="784276" y="1959921"/>
            <a:ext cx="3603900" cy="23289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solidFill>
                  <a:srgbClr val="2D3E50"/>
                </a:solidFill>
              </a:defRPr>
            </a:lvl1pPr>
            <a:lvl2pPr lvl="1" rtl="0">
              <a:spcBef>
                <a:spcPts val="1600"/>
              </a:spcBef>
              <a:spcAft>
                <a:spcPts val="0"/>
              </a:spcAft>
              <a:buNone/>
              <a:defRPr>
                <a:solidFill>
                  <a:srgbClr val="2D3E50"/>
                </a:solidFill>
              </a:defRPr>
            </a:lvl2pPr>
            <a:lvl3pPr lvl="2" rtl="0">
              <a:spcBef>
                <a:spcPts val="1600"/>
              </a:spcBef>
              <a:spcAft>
                <a:spcPts val="0"/>
              </a:spcAft>
              <a:buNone/>
              <a:defRPr>
                <a:solidFill>
                  <a:srgbClr val="2D3E50"/>
                </a:solidFill>
              </a:defRPr>
            </a:lvl3pPr>
            <a:lvl4pPr lvl="3" rtl="0">
              <a:spcBef>
                <a:spcPts val="1600"/>
              </a:spcBef>
              <a:spcAft>
                <a:spcPts val="0"/>
              </a:spcAft>
              <a:buNone/>
              <a:defRPr>
                <a:solidFill>
                  <a:srgbClr val="2D3E50"/>
                </a:solidFill>
              </a:defRPr>
            </a:lvl4pPr>
            <a:lvl5pPr lvl="4" rtl="0">
              <a:spcBef>
                <a:spcPts val="1600"/>
              </a:spcBef>
              <a:spcAft>
                <a:spcPts val="0"/>
              </a:spcAft>
              <a:buNone/>
              <a:defRPr>
                <a:solidFill>
                  <a:srgbClr val="2D3E50"/>
                </a:solidFill>
              </a:defRPr>
            </a:lvl5pPr>
            <a:lvl6pPr lvl="5" rtl="0">
              <a:spcBef>
                <a:spcPts val="1600"/>
              </a:spcBef>
              <a:spcAft>
                <a:spcPts val="0"/>
              </a:spcAft>
              <a:buNone/>
              <a:defRPr>
                <a:solidFill>
                  <a:srgbClr val="2D3E50"/>
                </a:solidFill>
              </a:defRPr>
            </a:lvl6pPr>
            <a:lvl7pPr lvl="6" rtl="0">
              <a:spcBef>
                <a:spcPts val="1600"/>
              </a:spcBef>
              <a:spcAft>
                <a:spcPts val="0"/>
              </a:spcAft>
              <a:buNone/>
              <a:defRPr>
                <a:solidFill>
                  <a:srgbClr val="2D3E50"/>
                </a:solidFill>
              </a:defRPr>
            </a:lvl7pPr>
            <a:lvl8pPr lvl="7" rtl="0">
              <a:spcBef>
                <a:spcPts val="1600"/>
              </a:spcBef>
              <a:spcAft>
                <a:spcPts val="0"/>
              </a:spcAft>
              <a:buNone/>
              <a:defRPr>
                <a:solidFill>
                  <a:srgbClr val="2D3E50"/>
                </a:solidFill>
              </a:defRPr>
            </a:lvl8pPr>
            <a:lvl9pPr lvl="8" rtl="0">
              <a:spcBef>
                <a:spcPts val="1600"/>
              </a:spcBef>
              <a:spcAft>
                <a:spcPts val="1600"/>
              </a:spcAft>
              <a:buNone/>
              <a:defRPr>
                <a:solidFill>
                  <a:srgbClr val="2D3E50"/>
                </a:solidFill>
              </a:defRPr>
            </a:lvl9pPr>
          </a:lstStyle>
          <a:p/>
        </p:txBody>
      </p:sp>
      <p:sp>
        <p:nvSpPr>
          <p:cNvPr id="256" name="Google Shape;256;p57"/>
          <p:cNvSpPr txBox="1"/>
          <p:nvPr>
            <p:ph type="title"/>
          </p:nvPr>
        </p:nvSpPr>
        <p:spPr>
          <a:xfrm>
            <a:off x="789726" y="826025"/>
            <a:ext cx="3452400" cy="7605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600">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p:txBody>
      </p:sp>
      <p:sp>
        <p:nvSpPr>
          <p:cNvPr id="257" name="Google Shape;257;p57"/>
          <p:cNvSpPr txBox="1"/>
          <p:nvPr>
            <p:ph idx="2" type="subTitle"/>
          </p:nvPr>
        </p:nvSpPr>
        <p:spPr>
          <a:xfrm>
            <a:off x="807843" y="2411622"/>
            <a:ext cx="3603900" cy="23289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200">
                <a:solidFill>
                  <a:srgbClr val="2D3E50"/>
                </a:solidFill>
              </a:defRPr>
            </a:lvl1pPr>
            <a:lvl2pPr lvl="1" rtl="0">
              <a:spcBef>
                <a:spcPts val="1600"/>
              </a:spcBef>
              <a:spcAft>
                <a:spcPts val="0"/>
              </a:spcAft>
              <a:buNone/>
              <a:defRPr>
                <a:solidFill>
                  <a:srgbClr val="2D3E50"/>
                </a:solidFill>
              </a:defRPr>
            </a:lvl2pPr>
            <a:lvl3pPr lvl="2" rtl="0">
              <a:spcBef>
                <a:spcPts val="1600"/>
              </a:spcBef>
              <a:spcAft>
                <a:spcPts val="0"/>
              </a:spcAft>
              <a:buNone/>
              <a:defRPr>
                <a:solidFill>
                  <a:srgbClr val="2D3E50"/>
                </a:solidFill>
              </a:defRPr>
            </a:lvl3pPr>
            <a:lvl4pPr lvl="3" rtl="0">
              <a:spcBef>
                <a:spcPts val="1600"/>
              </a:spcBef>
              <a:spcAft>
                <a:spcPts val="0"/>
              </a:spcAft>
              <a:buNone/>
              <a:defRPr>
                <a:solidFill>
                  <a:srgbClr val="2D3E50"/>
                </a:solidFill>
              </a:defRPr>
            </a:lvl4pPr>
            <a:lvl5pPr lvl="4" rtl="0">
              <a:spcBef>
                <a:spcPts val="1600"/>
              </a:spcBef>
              <a:spcAft>
                <a:spcPts val="0"/>
              </a:spcAft>
              <a:buNone/>
              <a:defRPr>
                <a:solidFill>
                  <a:srgbClr val="2D3E50"/>
                </a:solidFill>
              </a:defRPr>
            </a:lvl5pPr>
            <a:lvl6pPr lvl="5" rtl="0">
              <a:spcBef>
                <a:spcPts val="1600"/>
              </a:spcBef>
              <a:spcAft>
                <a:spcPts val="0"/>
              </a:spcAft>
              <a:buNone/>
              <a:defRPr>
                <a:solidFill>
                  <a:srgbClr val="2D3E50"/>
                </a:solidFill>
              </a:defRPr>
            </a:lvl6pPr>
            <a:lvl7pPr lvl="6" rtl="0">
              <a:spcBef>
                <a:spcPts val="1600"/>
              </a:spcBef>
              <a:spcAft>
                <a:spcPts val="0"/>
              </a:spcAft>
              <a:buNone/>
              <a:defRPr>
                <a:solidFill>
                  <a:srgbClr val="2D3E50"/>
                </a:solidFill>
              </a:defRPr>
            </a:lvl7pPr>
            <a:lvl8pPr lvl="7" rtl="0">
              <a:spcBef>
                <a:spcPts val="1600"/>
              </a:spcBef>
              <a:spcAft>
                <a:spcPts val="0"/>
              </a:spcAft>
              <a:buNone/>
              <a:defRPr>
                <a:solidFill>
                  <a:srgbClr val="2D3E50"/>
                </a:solidFill>
              </a:defRPr>
            </a:lvl8pPr>
            <a:lvl9pPr lvl="8" rtl="0">
              <a:spcBef>
                <a:spcPts val="1600"/>
              </a:spcBef>
              <a:spcAft>
                <a:spcPts val="1600"/>
              </a:spcAft>
              <a:buNone/>
              <a:defRPr>
                <a:solidFill>
                  <a:srgbClr val="2D3E50"/>
                </a:solidFill>
              </a:defRPr>
            </a:lvl9pPr>
          </a:lstStyle>
          <a:p/>
        </p:txBody>
      </p:sp>
      <p:pic>
        <p:nvPicPr>
          <p:cNvPr id="258" name="Google Shape;258;p57"/>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rved Bar - Right - Blue">
  <p:cSld name="BLANK_3_1_1_1_1_2_1_1_1_1_1_1_1_1_1_1_1_1_1_1_1_1_1_1_1_1_1_1_1_1_1_1_1_1_1_1_1_1_1_3">
    <p:bg>
      <p:bgPr>
        <a:solidFill>
          <a:srgbClr val="FFFFFF"/>
        </a:solidFill>
      </p:bgPr>
    </p:bg>
    <p:spTree>
      <p:nvGrpSpPr>
        <p:cNvPr id="259" name="Shape 259"/>
        <p:cNvGrpSpPr/>
        <p:nvPr/>
      </p:nvGrpSpPr>
      <p:grpSpPr>
        <a:xfrm>
          <a:off x="0" y="0"/>
          <a:ext cx="0" cy="0"/>
          <a:chOff x="0" y="0"/>
          <a:chExt cx="0" cy="0"/>
        </a:xfrm>
      </p:grpSpPr>
      <p:pic>
        <p:nvPicPr>
          <p:cNvPr id="260" name="Google Shape;260;p58"/>
          <p:cNvPicPr preferRelativeResize="0"/>
          <p:nvPr/>
        </p:nvPicPr>
        <p:blipFill rotWithShape="1">
          <a:blip r:embed="rId2">
            <a:alphaModFix/>
          </a:blip>
          <a:srcRect b="31690" l="22744" r="-1665" t="11384"/>
          <a:stretch/>
        </p:blipFill>
        <p:spPr>
          <a:xfrm flipH="1">
            <a:off x="2876551" y="0"/>
            <a:ext cx="6267448" cy="5143500"/>
          </a:xfrm>
          <a:prstGeom prst="rect">
            <a:avLst/>
          </a:prstGeom>
          <a:noFill/>
          <a:ln>
            <a:noFill/>
          </a:ln>
        </p:spPr>
      </p:pic>
      <p:sp>
        <p:nvSpPr>
          <p:cNvPr id="261" name="Google Shape;261;p58"/>
          <p:cNvSpPr txBox="1"/>
          <p:nvPr>
            <p:ph idx="1" type="subTitle"/>
          </p:nvPr>
        </p:nvSpPr>
        <p:spPr>
          <a:xfrm>
            <a:off x="612826" y="1959921"/>
            <a:ext cx="3603900" cy="23289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solidFill>
                  <a:srgbClr val="2D3E50"/>
                </a:solidFill>
              </a:defRPr>
            </a:lvl1pPr>
            <a:lvl2pPr lvl="1" rtl="0">
              <a:spcBef>
                <a:spcPts val="1600"/>
              </a:spcBef>
              <a:spcAft>
                <a:spcPts val="0"/>
              </a:spcAft>
              <a:buNone/>
              <a:defRPr>
                <a:solidFill>
                  <a:srgbClr val="2D3E50"/>
                </a:solidFill>
              </a:defRPr>
            </a:lvl2pPr>
            <a:lvl3pPr lvl="2" rtl="0">
              <a:spcBef>
                <a:spcPts val="1600"/>
              </a:spcBef>
              <a:spcAft>
                <a:spcPts val="0"/>
              </a:spcAft>
              <a:buNone/>
              <a:defRPr>
                <a:solidFill>
                  <a:srgbClr val="2D3E50"/>
                </a:solidFill>
              </a:defRPr>
            </a:lvl3pPr>
            <a:lvl4pPr lvl="3" rtl="0">
              <a:spcBef>
                <a:spcPts val="1600"/>
              </a:spcBef>
              <a:spcAft>
                <a:spcPts val="0"/>
              </a:spcAft>
              <a:buNone/>
              <a:defRPr>
                <a:solidFill>
                  <a:srgbClr val="2D3E50"/>
                </a:solidFill>
              </a:defRPr>
            </a:lvl4pPr>
            <a:lvl5pPr lvl="4" rtl="0">
              <a:spcBef>
                <a:spcPts val="1600"/>
              </a:spcBef>
              <a:spcAft>
                <a:spcPts val="0"/>
              </a:spcAft>
              <a:buNone/>
              <a:defRPr>
                <a:solidFill>
                  <a:srgbClr val="2D3E50"/>
                </a:solidFill>
              </a:defRPr>
            </a:lvl5pPr>
            <a:lvl6pPr lvl="5" rtl="0">
              <a:spcBef>
                <a:spcPts val="1600"/>
              </a:spcBef>
              <a:spcAft>
                <a:spcPts val="0"/>
              </a:spcAft>
              <a:buNone/>
              <a:defRPr>
                <a:solidFill>
                  <a:srgbClr val="2D3E50"/>
                </a:solidFill>
              </a:defRPr>
            </a:lvl6pPr>
            <a:lvl7pPr lvl="6" rtl="0">
              <a:spcBef>
                <a:spcPts val="1600"/>
              </a:spcBef>
              <a:spcAft>
                <a:spcPts val="0"/>
              </a:spcAft>
              <a:buNone/>
              <a:defRPr>
                <a:solidFill>
                  <a:srgbClr val="2D3E50"/>
                </a:solidFill>
              </a:defRPr>
            </a:lvl7pPr>
            <a:lvl8pPr lvl="7" rtl="0">
              <a:spcBef>
                <a:spcPts val="1600"/>
              </a:spcBef>
              <a:spcAft>
                <a:spcPts val="0"/>
              </a:spcAft>
              <a:buNone/>
              <a:defRPr>
                <a:solidFill>
                  <a:srgbClr val="2D3E50"/>
                </a:solidFill>
              </a:defRPr>
            </a:lvl8pPr>
            <a:lvl9pPr lvl="8" rtl="0">
              <a:spcBef>
                <a:spcPts val="1600"/>
              </a:spcBef>
              <a:spcAft>
                <a:spcPts val="1600"/>
              </a:spcAft>
              <a:buNone/>
              <a:defRPr>
                <a:solidFill>
                  <a:srgbClr val="2D3E50"/>
                </a:solidFill>
              </a:defRPr>
            </a:lvl9pPr>
          </a:lstStyle>
          <a:p/>
        </p:txBody>
      </p:sp>
      <p:sp>
        <p:nvSpPr>
          <p:cNvPr id="262" name="Google Shape;262;p58"/>
          <p:cNvSpPr txBox="1"/>
          <p:nvPr>
            <p:ph type="title"/>
          </p:nvPr>
        </p:nvSpPr>
        <p:spPr>
          <a:xfrm>
            <a:off x="618276" y="826025"/>
            <a:ext cx="3452400" cy="7605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600">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p:txBody>
      </p:sp>
      <p:sp>
        <p:nvSpPr>
          <p:cNvPr id="263" name="Google Shape;263;p58"/>
          <p:cNvSpPr txBox="1"/>
          <p:nvPr>
            <p:ph idx="2" type="subTitle"/>
          </p:nvPr>
        </p:nvSpPr>
        <p:spPr>
          <a:xfrm>
            <a:off x="636393" y="2411622"/>
            <a:ext cx="3603900" cy="23289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200">
                <a:solidFill>
                  <a:srgbClr val="2D3E50"/>
                </a:solidFill>
              </a:defRPr>
            </a:lvl1pPr>
            <a:lvl2pPr lvl="1" rtl="0">
              <a:spcBef>
                <a:spcPts val="1600"/>
              </a:spcBef>
              <a:spcAft>
                <a:spcPts val="0"/>
              </a:spcAft>
              <a:buNone/>
              <a:defRPr>
                <a:solidFill>
                  <a:srgbClr val="2D3E50"/>
                </a:solidFill>
              </a:defRPr>
            </a:lvl2pPr>
            <a:lvl3pPr lvl="2" rtl="0">
              <a:spcBef>
                <a:spcPts val="1600"/>
              </a:spcBef>
              <a:spcAft>
                <a:spcPts val="0"/>
              </a:spcAft>
              <a:buNone/>
              <a:defRPr>
                <a:solidFill>
                  <a:srgbClr val="2D3E50"/>
                </a:solidFill>
              </a:defRPr>
            </a:lvl3pPr>
            <a:lvl4pPr lvl="3" rtl="0">
              <a:spcBef>
                <a:spcPts val="1600"/>
              </a:spcBef>
              <a:spcAft>
                <a:spcPts val="0"/>
              </a:spcAft>
              <a:buNone/>
              <a:defRPr>
                <a:solidFill>
                  <a:srgbClr val="2D3E50"/>
                </a:solidFill>
              </a:defRPr>
            </a:lvl4pPr>
            <a:lvl5pPr lvl="4" rtl="0">
              <a:spcBef>
                <a:spcPts val="1600"/>
              </a:spcBef>
              <a:spcAft>
                <a:spcPts val="0"/>
              </a:spcAft>
              <a:buNone/>
              <a:defRPr>
                <a:solidFill>
                  <a:srgbClr val="2D3E50"/>
                </a:solidFill>
              </a:defRPr>
            </a:lvl5pPr>
            <a:lvl6pPr lvl="5" rtl="0">
              <a:spcBef>
                <a:spcPts val="1600"/>
              </a:spcBef>
              <a:spcAft>
                <a:spcPts val="0"/>
              </a:spcAft>
              <a:buNone/>
              <a:defRPr>
                <a:solidFill>
                  <a:srgbClr val="2D3E50"/>
                </a:solidFill>
              </a:defRPr>
            </a:lvl6pPr>
            <a:lvl7pPr lvl="6" rtl="0">
              <a:spcBef>
                <a:spcPts val="1600"/>
              </a:spcBef>
              <a:spcAft>
                <a:spcPts val="0"/>
              </a:spcAft>
              <a:buNone/>
              <a:defRPr>
                <a:solidFill>
                  <a:srgbClr val="2D3E50"/>
                </a:solidFill>
              </a:defRPr>
            </a:lvl7pPr>
            <a:lvl8pPr lvl="7" rtl="0">
              <a:spcBef>
                <a:spcPts val="1600"/>
              </a:spcBef>
              <a:spcAft>
                <a:spcPts val="0"/>
              </a:spcAft>
              <a:buNone/>
              <a:defRPr>
                <a:solidFill>
                  <a:srgbClr val="2D3E50"/>
                </a:solidFill>
              </a:defRPr>
            </a:lvl8pPr>
            <a:lvl9pPr lvl="8" rtl="0">
              <a:spcBef>
                <a:spcPts val="1600"/>
              </a:spcBef>
              <a:spcAft>
                <a:spcPts val="1600"/>
              </a:spcAft>
              <a:buNone/>
              <a:defRPr>
                <a:solidFill>
                  <a:srgbClr val="2D3E50"/>
                </a:solidFill>
              </a:defRPr>
            </a:lvl9pPr>
          </a:lstStyle>
          <a:p/>
        </p:txBody>
      </p:sp>
      <p:pic>
        <p:nvPicPr>
          <p:cNvPr id="264" name="Google Shape;264;p58"/>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extLst>
    <p:ext uri="{DCECCB84-F9BA-43D5-87BE-67443E8EF086}">
      <p15:sldGuideLst>
        <p15:guide id="1" pos="388">
          <p15:clr>
            <a:srgbClr val="FA7B17"/>
          </p15:clr>
        </p15:guide>
      </p15:sldGuideLst>
    </p:ext>
  </p:extLst>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rved Bar - Right - Grey">
  <p:cSld name="BLANK_3_1_1_1_1_2_1_1_1_1_1_1_1_1_1_1_1_1_1_1_1_1_1_1_1_1_1_1_1_1_1_1_1_1_1_1_1_1_1_2">
    <p:bg>
      <p:bgPr>
        <a:solidFill>
          <a:srgbClr val="FFFFFF"/>
        </a:solidFill>
      </p:bgPr>
    </p:bg>
    <p:spTree>
      <p:nvGrpSpPr>
        <p:cNvPr id="265" name="Shape 265"/>
        <p:cNvGrpSpPr/>
        <p:nvPr/>
      </p:nvGrpSpPr>
      <p:grpSpPr>
        <a:xfrm>
          <a:off x="0" y="0"/>
          <a:ext cx="0" cy="0"/>
          <a:chOff x="0" y="0"/>
          <a:chExt cx="0" cy="0"/>
        </a:xfrm>
      </p:grpSpPr>
      <p:pic>
        <p:nvPicPr>
          <p:cNvPr id="266" name="Google Shape;266;p59"/>
          <p:cNvPicPr preferRelativeResize="0"/>
          <p:nvPr/>
        </p:nvPicPr>
        <p:blipFill rotWithShape="1">
          <a:blip r:embed="rId2">
            <a:alphaModFix/>
          </a:blip>
          <a:srcRect b="32569" l="23145" r="5395" t="11411"/>
          <a:stretch/>
        </p:blipFill>
        <p:spPr>
          <a:xfrm flipH="1">
            <a:off x="3376603" y="0"/>
            <a:ext cx="5767397" cy="5143500"/>
          </a:xfrm>
          <a:prstGeom prst="rect">
            <a:avLst/>
          </a:prstGeom>
          <a:noFill/>
          <a:ln>
            <a:noFill/>
          </a:ln>
        </p:spPr>
      </p:pic>
      <p:pic>
        <p:nvPicPr>
          <p:cNvPr id="267" name="Google Shape;267;p59"/>
          <p:cNvPicPr preferRelativeResize="0"/>
          <p:nvPr/>
        </p:nvPicPr>
        <p:blipFill>
          <a:blip r:embed="rId3">
            <a:alphaModFix/>
          </a:blip>
          <a:stretch>
            <a:fillRect/>
          </a:stretch>
        </p:blipFill>
        <p:spPr>
          <a:xfrm>
            <a:off x="8440228" y="4420971"/>
            <a:ext cx="585216" cy="624230"/>
          </a:xfrm>
          <a:prstGeom prst="rect">
            <a:avLst/>
          </a:prstGeom>
          <a:noFill/>
          <a:ln>
            <a:noFill/>
          </a:ln>
        </p:spPr>
      </p:pic>
      <p:sp>
        <p:nvSpPr>
          <p:cNvPr id="268" name="Google Shape;268;p59"/>
          <p:cNvSpPr txBox="1"/>
          <p:nvPr>
            <p:ph idx="1" type="subTitle"/>
          </p:nvPr>
        </p:nvSpPr>
        <p:spPr>
          <a:xfrm>
            <a:off x="612826" y="1959921"/>
            <a:ext cx="3603900" cy="23289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solidFill>
                  <a:srgbClr val="2D3E50"/>
                </a:solidFill>
              </a:defRPr>
            </a:lvl1pPr>
            <a:lvl2pPr lvl="1" rtl="0">
              <a:spcBef>
                <a:spcPts val="1600"/>
              </a:spcBef>
              <a:spcAft>
                <a:spcPts val="0"/>
              </a:spcAft>
              <a:buNone/>
              <a:defRPr>
                <a:solidFill>
                  <a:srgbClr val="2D3E50"/>
                </a:solidFill>
              </a:defRPr>
            </a:lvl2pPr>
            <a:lvl3pPr lvl="2" rtl="0">
              <a:spcBef>
                <a:spcPts val="1600"/>
              </a:spcBef>
              <a:spcAft>
                <a:spcPts val="0"/>
              </a:spcAft>
              <a:buNone/>
              <a:defRPr>
                <a:solidFill>
                  <a:srgbClr val="2D3E50"/>
                </a:solidFill>
              </a:defRPr>
            </a:lvl3pPr>
            <a:lvl4pPr lvl="3" rtl="0">
              <a:spcBef>
                <a:spcPts val="1600"/>
              </a:spcBef>
              <a:spcAft>
                <a:spcPts val="0"/>
              </a:spcAft>
              <a:buNone/>
              <a:defRPr>
                <a:solidFill>
                  <a:srgbClr val="2D3E50"/>
                </a:solidFill>
              </a:defRPr>
            </a:lvl4pPr>
            <a:lvl5pPr lvl="4" rtl="0">
              <a:spcBef>
                <a:spcPts val="1600"/>
              </a:spcBef>
              <a:spcAft>
                <a:spcPts val="0"/>
              </a:spcAft>
              <a:buNone/>
              <a:defRPr>
                <a:solidFill>
                  <a:srgbClr val="2D3E50"/>
                </a:solidFill>
              </a:defRPr>
            </a:lvl5pPr>
            <a:lvl6pPr lvl="5" rtl="0">
              <a:spcBef>
                <a:spcPts val="1600"/>
              </a:spcBef>
              <a:spcAft>
                <a:spcPts val="0"/>
              </a:spcAft>
              <a:buNone/>
              <a:defRPr>
                <a:solidFill>
                  <a:srgbClr val="2D3E50"/>
                </a:solidFill>
              </a:defRPr>
            </a:lvl6pPr>
            <a:lvl7pPr lvl="6" rtl="0">
              <a:spcBef>
                <a:spcPts val="1600"/>
              </a:spcBef>
              <a:spcAft>
                <a:spcPts val="0"/>
              </a:spcAft>
              <a:buNone/>
              <a:defRPr>
                <a:solidFill>
                  <a:srgbClr val="2D3E50"/>
                </a:solidFill>
              </a:defRPr>
            </a:lvl7pPr>
            <a:lvl8pPr lvl="7" rtl="0">
              <a:spcBef>
                <a:spcPts val="1600"/>
              </a:spcBef>
              <a:spcAft>
                <a:spcPts val="0"/>
              </a:spcAft>
              <a:buNone/>
              <a:defRPr>
                <a:solidFill>
                  <a:srgbClr val="2D3E50"/>
                </a:solidFill>
              </a:defRPr>
            </a:lvl8pPr>
            <a:lvl9pPr lvl="8" rtl="0">
              <a:spcBef>
                <a:spcPts val="1600"/>
              </a:spcBef>
              <a:spcAft>
                <a:spcPts val="1600"/>
              </a:spcAft>
              <a:buNone/>
              <a:defRPr>
                <a:solidFill>
                  <a:srgbClr val="2D3E50"/>
                </a:solidFill>
              </a:defRPr>
            </a:lvl9pPr>
          </a:lstStyle>
          <a:p/>
        </p:txBody>
      </p:sp>
      <p:sp>
        <p:nvSpPr>
          <p:cNvPr id="269" name="Google Shape;269;p59"/>
          <p:cNvSpPr txBox="1"/>
          <p:nvPr>
            <p:ph type="title"/>
          </p:nvPr>
        </p:nvSpPr>
        <p:spPr>
          <a:xfrm>
            <a:off x="618276" y="826025"/>
            <a:ext cx="3452400" cy="7605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600">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p:txBody>
      </p:sp>
      <p:sp>
        <p:nvSpPr>
          <p:cNvPr id="270" name="Google Shape;270;p59"/>
          <p:cNvSpPr txBox="1"/>
          <p:nvPr>
            <p:ph idx="2" type="subTitle"/>
          </p:nvPr>
        </p:nvSpPr>
        <p:spPr>
          <a:xfrm>
            <a:off x="636393" y="2411622"/>
            <a:ext cx="3603900" cy="23289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200">
                <a:solidFill>
                  <a:srgbClr val="2D3E50"/>
                </a:solidFill>
              </a:defRPr>
            </a:lvl1pPr>
            <a:lvl2pPr lvl="1" rtl="0">
              <a:spcBef>
                <a:spcPts val="1600"/>
              </a:spcBef>
              <a:spcAft>
                <a:spcPts val="0"/>
              </a:spcAft>
              <a:buNone/>
              <a:defRPr>
                <a:solidFill>
                  <a:srgbClr val="2D3E50"/>
                </a:solidFill>
              </a:defRPr>
            </a:lvl2pPr>
            <a:lvl3pPr lvl="2" rtl="0">
              <a:spcBef>
                <a:spcPts val="1600"/>
              </a:spcBef>
              <a:spcAft>
                <a:spcPts val="0"/>
              </a:spcAft>
              <a:buNone/>
              <a:defRPr>
                <a:solidFill>
                  <a:srgbClr val="2D3E50"/>
                </a:solidFill>
              </a:defRPr>
            </a:lvl3pPr>
            <a:lvl4pPr lvl="3" rtl="0">
              <a:spcBef>
                <a:spcPts val="1600"/>
              </a:spcBef>
              <a:spcAft>
                <a:spcPts val="0"/>
              </a:spcAft>
              <a:buNone/>
              <a:defRPr>
                <a:solidFill>
                  <a:srgbClr val="2D3E50"/>
                </a:solidFill>
              </a:defRPr>
            </a:lvl4pPr>
            <a:lvl5pPr lvl="4" rtl="0">
              <a:spcBef>
                <a:spcPts val="1600"/>
              </a:spcBef>
              <a:spcAft>
                <a:spcPts val="0"/>
              </a:spcAft>
              <a:buNone/>
              <a:defRPr>
                <a:solidFill>
                  <a:srgbClr val="2D3E50"/>
                </a:solidFill>
              </a:defRPr>
            </a:lvl5pPr>
            <a:lvl6pPr lvl="5" rtl="0">
              <a:spcBef>
                <a:spcPts val="1600"/>
              </a:spcBef>
              <a:spcAft>
                <a:spcPts val="0"/>
              </a:spcAft>
              <a:buNone/>
              <a:defRPr>
                <a:solidFill>
                  <a:srgbClr val="2D3E50"/>
                </a:solidFill>
              </a:defRPr>
            </a:lvl6pPr>
            <a:lvl7pPr lvl="6" rtl="0">
              <a:spcBef>
                <a:spcPts val="1600"/>
              </a:spcBef>
              <a:spcAft>
                <a:spcPts val="0"/>
              </a:spcAft>
              <a:buNone/>
              <a:defRPr>
                <a:solidFill>
                  <a:srgbClr val="2D3E50"/>
                </a:solidFill>
              </a:defRPr>
            </a:lvl7pPr>
            <a:lvl8pPr lvl="7" rtl="0">
              <a:spcBef>
                <a:spcPts val="1600"/>
              </a:spcBef>
              <a:spcAft>
                <a:spcPts val="0"/>
              </a:spcAft>
              <a:buNone/>
              <a:defRPr>
                <a:solidFill>
                  <a:srgbClr val="2D3E50"/>
                </a:solidFill>
              </a:defRPr>
            </a:lvl8pPr>
            <a:lvl9pPr lvl="8" rtl="0">
              <a:spcBef>
                <a:spcPts val="1600"/>
              </a:spcBef>
              <a:spcAft>
                <a:spcPts val="1600"/>
              </a:spcAft>
              <a:buNone/>
              <a:defRPr>
                <a:solidFill>
                  <a:srgbClr val="2D3E50"/>
                </a:solidFill>
              </a:defRPr>
            </a:lvl9pPr>
          </a:lstStyle>
          <a:p/>
        </p:txBody>
      </p:sp>
      <p:pic>
        <p:nvPicPr>
          <p:cNvPr id="271" name="Google Shape;271;p59"/>
          <p:cNvPicPr preferRelativeResize="0"/>
          <p:nvPr/>
        </p:nvPicPr>
        <p:blipFill>
          <a:blip r:embed="rId4">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rved Bar - Orange">
  <p:cSld name="BLANK_3_1_1_1_1_2_1_1_1_1_1_1_1_1_1_1_1_1_1_1_1_1_1_1_1_1_1_1_1_1_1_1_1_1_1_1_1_1_1_1">
    <p:bg>
      <p:bgPr>
        <a:solidFill>
          <a:srgbClr val="FFFFFF"/>
        </a:solidFill>
      </p:bgPr>
    </p:bg>
    <p:spTree>
      <p:nvGrpSpPr>
        <p:cNvPr id="272" name="Shape 272"/>
        <p:cNvGrpSpPr/>
        <p:nvPr/>
      </p:nvGrpSpPr>
      <p:grpSpPr>
        <a:xfrm>
          <a:off x="0" y="0"/>
          <a:ext cx="0" cy="0"/>
          <a:chOff x="0" y="0"/>
          <a:chExt cx="0" cy="0"/>
        </a:xfrm>
      </p:grpSpPr>
      <p:pic>
        <p:nvPicPr>
          <p:cNvPr id="273" name="Google Shape;273;p60"/>
          <p:cNvPicPr preferRelativeResize="0"/>
          <p:nvPr/>
        </p:nvPicPr>
        <p:blipFill>
          <a:blip r:embed="rId2">
            <a:alphaModFix/>
          </a:blip>
          <a:stretch>
            <a:fillRect/>
          </a:stretch>
        </p:blipFill>
        <p:spPr>
          <a:xfrm>
            <a:off x="0" y="529"/>
            <a:ext cx="9144006" cy="5142445"/>
          </a:xfrm>
          <a:prstGeom prst="rect">
            <a:avLst/>
          </a:prstGeom>
          <a:noFill/>
          <a:ln>
            <a:noFill/>
          </a:ln>
        </p:spPr>
      </p:pic>
      <p:sp>
        <p:nvSpPr>
          <p:cNvPr id="274" name="Google Shape;274;p60"/>
          <p:cNvSpPr txBox="1"/>
          <p:nvPr>
            <p:ph type="title"/>
          </p:nvPr>
        </p:nvSpPr>
        <p:spPr>
          <a:xfrm>
            <a:off x="311700" y="3688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solidFill>
                  <a:srgbClr val="2D3E50"/>
                </a:solidFill>
              </a:defRPr>
            </a:lvl1pPr>
            <a:lvl2pPr lvl="1" rtl="0" algn="ctr">
              <a:spcBef>
                <a:spcPts val="0"/>
              </a:spcBef>
              <a:spcAft>
                <a:spcPts val="0"/>
              </a:spcAft>
              <a:buNone/>
              <a:defRPr>
                <a:solidFill>
                  <a:srgbClr val="2D3E50"/>
                </a:solidFill>
              </a:defRPr>
            </a:lvl2pPr>
            <a:lvl3pPr lvl="2" rtl="0" algn="ctr">
              <a:spcBef>
                <a:spcPts val="0"/>
              </a:spcBef>
              <a:spcAft>
                <a:spcPts val="0"/>
              </a:spcAft>
              <a:buNone/>
              <a:defRPr>
                <a:solidFill>
                  <a:srgbClr val="2D3E50"/>
                </a:solidFill>
              </a:defRPr>
            </a:lvl3pPr>
            <a:lvl4pPr lvl="3" rtl="0" algn="ctr">
              <a:spcBef>
                <a:spcPts val="0"/>
              </a:spcBef>
              <a:spcAft>
                <a:spcPts val="0"/>
              </a:spcAft>
              <a:buNone/>
              <a:defRPr>
                <a:solidFill>
                  <a:srgbClr val="2D3E50"/>
                </a:solidFill>
              </a:defRPr>
            </a:lvl4pPr>
            <a:lvl5pPr lvl="4" rtl="0" algn="ctr">
              <a:spcBef>
                <a:spcPts val="0"/>
              </a:spcBef>
              <a:spcAft>
                <a:spcPts val="0"/>
              </a:spcAft>
              <a:buNone/>
              <a:defRPr>
                <a:solidFill>
                  <a:srgbClr val="2D3E50"/>
                </a:solidFill>
              </a:defRPr>
            </a:lvl5pPr>
            <a:lvl6pPr lvl="5" rtl="0" algn="ctr">
              <a:spcBef>
                <a:spcPts val="0"/>
              </a:spcBef>
              <a:spcAft>
                <a:spcPts val="0"/>
              </a:spcAft>
              <a:buNone/>
              <a:defRPr>
                <a:solidFill>
                  <a:srgbClr val="2D3E50"/>
                </a:solidFill>
              </a:defRPr>
            </a:lvl6pPr>
            <a:lvl7pPr lvl="6" rtl="0" algn="ctr">
              <a:spcBef>
                <a:spcPts val="0"/>
              </a:spcBef>
              <a:spcAft>
                <a:spcPts val="0"/>
              </a:spcAft>
              <a:buNone/>
              <a:defRPr>
                <a:solidFill>
                  <a:srgbClr val="2D3E50"/>
                </a:solidFill>
              </a:defRPr>
            </a:lvl7pPr>
            <a:lvl8pPr lvl="7" rtl="0" algn="ctr">
              <a:spcBef>
                <a:spcPts val="0"/>
              </a:spcBef>
              <a:spcAft>
                <a:spcPts val="0"/>
              </a:spcAft>
              <a:buNone/>
              <a:defRPr>
                <a:solidFill>
                  <a:srgbClr val="2D3E50"/>
                </a:solidFill>
              </a:defRPr>
            </a:lvl8pPr>
            <a:lvl9pPr lvl="8" rtl="0" algn="ctr">
              <a:spcBef>
                <a:spcPts val="0"/>
              </a:spcBef>
              <a:spcAft>
                <a:spcPts val="0"/>
              </a:spcAft>
              <a:buNone/>
              <a:defRPr>
                <a:solidFill>
                  <a:srgbClr val="2D3E50"/>
                </a:solidFill>
              </a:defRPr>
            </a:lvl9pPr>
          </a:lstStyle>
          <a:p/>
        </p:txBody>
      </p:sp>
      <p:pic>
        <p:nvPicPr>
          <p:cNvPr id="275" name="Google Shape;275;p60"/>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 Full Logo">
  <p:cSld name="BLANK_1_3">
    <p:bg>
      <p:bgPr>
        <a:solidFill>
          <a:srgbClr val="FFFFFF"/>
        </a:solidFill>
      </p:bgPr>
    </p:bg>
    <p:spTree>
      <p:nvGrpSpPr>
        <p:cNvPr id="34" name="Shape 34"/>
        <p:cNvGrpSpPr/>
        <p:nvPr/>
      </p:nvGrpSpPr>
      <p:grpSpPr>
        <a:xfrm>
          <a:off x="0" y="0"/>
          <a:ext cx="0" cy="0"/>
          <a:chOff x="0" y="0"/>
          <a:chExt cx="0" cy="0"/>
        </a:xfrm>
      </p:grpSpPr>
      <p:sp>
        <p:nvSpPr>
          <p:cNvPr id="35" name="Google Shape;35;p7"/>
          <p:cNvSpPr txBox="1"/>
          <p:nvPr>
            <p:ph type="title"/>
          </p:nvPr>
        </p:nvSpPr>
        <p:spPr>
          <a:xfrm>
            <a:off x="729850" y="884175"/>
            <a:ext cx="5860500" cy="9549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None/>
              <a:defRPr b="1" sz="5000">
                <a:solidFill>
                  <a:srgbClr val="425B76"/>
                </a:solidFill>
                <a:latin typeface="Avenir"/>
                <a:ea typeface="Avenir"/>
                <a:cs typeface="Avenir"/>
                <a:sym typeface="Avenir"/>
              </a:defRPr>
            </a:lvl1pPr>
            <a:lvl2pPr lvl="1" rtl="0">
              <a:spcBef>
                <a:spcPts val="0"/>
              </a:spcBef>
              <a:spcAft>
                <a:spcPts val="0"/>
              </a:spcAft>
              <a:buNone/>
              <a:defRPr>
                <a:solidFill>
                  <a:srgbClr val="425B76"/>
                </a:solidFill>
              </a:defRPr>
            </a:lvl2pPr>
            <a:lvl3pPr lvl="2" rtl="0">
              <a:spcBef>
                <a:spcPts val="0"/>
              </a:spcBef>
              <a:spcAft>
                <a:spcPts val="0"/>
              </a:spcAft>
              <a:buNone/>
              <a:defRPr>
                <a:solidFill>
                  <a:srgbClr val="425B76"/>
                </a:solidFill>
              </a:defRPr>
            </a:lvl3pPr>
            <a:lvl4pPr lvl="3" rtl="0">
              <a:spcBef>
                <a:spcPts val="0"/>
              </a:spcBef>
              <a:spcAft>
                <a:spcPts val="0"/>
              </a:spcAft>
              <a:buNone/>
              <a:defRPr>
                <a:solidFill>
                  <a:srgbClr val="425B76"/>
                </a:solidFill>
              </a:defRPr>
            </a:lvl4pPr>
            <a:lvl5pPr lvl="4" rtl="0">
              <a:spcBef>
                <a:spcPts val="0"/>
              </a:spcBef>
              <a:spcAft>
                <a:spcPts val="0"/>
              </a:spcAft>
              <a:buNone/>
              <a:defRPr>
                <a:solidFill>
                  <a:srgbClr val="425B76"/>
                </a:solidFill>
              </a:defRPr>
            </a:lvl5pPr>
            <a:lvl6pPr lvl="5" rtl="0">
              <a:spcBef>
                <a:spcPts val="0"/>
              </a:spcBef>
              <a:spcAft>
                <a:spcPts val="0"/>
              </a:spcAft>
              <a:buNone/>
              <a:defRPr>
                <a:solidFill>
                  <a:srgbClr val="425B76"/>
                </a:solidFill>
              </a:defRPr>
            </a:lvl6pPr>
            <a:lvl7pPr lvl="6" rtl="0">
              <a:spcBef>
                <a:spcPts val="0"/>
              </a:spcBef>
              <a:spcAft>
                <a:spcPts val="0"/>
              </a:spcAft>
              <a:buNone/>
              <a:defRPr>
                <a:solidFill>
                  <a:srgbClr val="425B76"/>
                </a:solidFill>
              </a:defRPr>
            </a:lvl7pPr>
            <a:lvl8pPr lvl="7" rtl="0">
              <a:spcBef>
                <a:spcPts val="0"/>
              </a:spcBef>
              <a:spcAft>
                <a:spcPts val="0"/>
              </a:spcAft>
              <a:buNone/>
              <a:defRPr>
                <a:solidFill>
                  <a:srgbClr val="425B76"/>
                </a:solidFill>
              </a:defRPr>
            </a:lvl8pPr>
            <a:lvl9pPr lvl="8" rtl="0">
              <a:spcBef>
                <a:spcPts val="0"/>
              </a:spcBef>
              <a:spcAft>
                <a:spcPts val="0"/>
              </a:spcAft>
              <a:buNone/>
              <a:defRPr>
                <a:solidFill>
                  <a:srgbClr val="425B76"/>
                </a:solidFill>
              </a:defRPr>
            </a:lvl9pPr>
          </a:lstStyle>
          <a:p/>
        </p:txBody>
      </p:sp>
      <p:sp>
        <p:nvSpPr>
          <p:cNvPr id="36" name="Google Shape;36;p7" title="subtitle"/>
          <p:cNvSpPr txBox="1"/>
          <p:nvPr>
            <p:ph idx="1" type="subTitle"/>
          </p:nvPr>
        </p:nvSpPr>
        <p:spPr>
          <a:xfrm>
            <a:off x="742925" y="2547825"/>
            <a:ext cx="4800900" cy="1025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None/>
              <a:defRPr sz="3000">
                <a:solidFill>
                  <a:srgbClr val="425B76"/>
                </a:solidFill>
                <a:latin typeface="Avenir"/>
                <a:ea typeface="Avenir"/>
                <a:cs typeface="Avenir"/>
                <a:sym typeface="Avenir"/>
              </a:defRPr>
            </a:lvl1pPr>
            <a:lvl2pPr lvl="1" rtl="0">
              <a:spcBef>
                <a:spcPts val="1600"/>
              </a:spcBef>
              <a:spcAft>
                <a:spcPts val="0"/>
              </a:spcAft>
              <a:buNone/>
              <a:defRPr>
                <a:solidFill>
                  <a:srgbClr val="425B76"/>
                </a:solidFill>
              </a:defRPr>
            </a:lvl2pPr>
            <a:lvl3pPr lvl="2" rtl="0">
              <a:spcBef>
                <a:spcPts val="1600"/>
              </a:spcBef>
              <a:spcAft>
                <a:spcPts val="0"/>
              </a:spcAft>
              <a:buNone/>
              <a:defRPr>
                <a:solidFill>
                  <a:srgbClr val="425B76"/>
                </a:solidFill>
              </a:defRPr>
            </a:lvl3pPr>
            <a:lvl4pPr lvl="3" rtl="0">
              <a:spcBef>
                <a:spcPts val="1600"/>
              </a:spcBef>
              <a:spcAft>
                <a:spcPts val="0"/>
              </a:spcAft>
              <a:buNone/>
              <a:defRPr>
                <a:solidFill>
                  <a:srgbClr val="425B76"/>
                </a:solidFill>
              </a:defRPr>
            </a:lvl4pPr>
            <a:lvl5pPr lvl="4" rtl="0">
              <a:spcBef>
                <a:spcPts val="1600"/>
              </a:spcBef>
              <a:spcAft>
                <a:spcPts val="0"/>
              </a:spcAft>
              <a:buNone/>
              <a:defRPr>
                <a:solidFill>
                  <a:srgbClr val="425B76"/>
                </a:solidFill>
              </a:defRPr>
            </a:lvl5pPr>
            <a:lvl6pPr lvl="5" rtl="0">
              <a:spcBef>
                <a:spcPts val="1600"/>
              </a:spcBef>
              <a:spcAft>
                <a:spcPts val="0"/>
              </a:spcAft>
              <a:buNone/>
              <a:defRPr>
                <a:solidFill>
                  <a:srgbClr val="425B76"/>
                </a:solidFill>
              </a:defRPr>
            </a:lvl6pPr>
            <a:lvl7pPr lvl="6" rtl="0">
              <a:spcBef>
                <a:spcPts val="1600"/>
              </a:spcBef>
              <a:spcAft>
                <a:spcPts val="0"/>
              </a:spcAft>
              <a:buNone/>
              <a:defRPr>
                <a:solidFill>
                  <a:srgbClr val="425B76"/>
                </a:solidFill>
              </a:defRPr>
            </a:lvl7pPr>
            <a:lvl8pPr lvl="7" rtl="0">
              <a:spcBef>
                <a:spcPts val="1600"/>
              </a:spcBef>
              <a:spcAft>
                <a:spcPts val="0"/>
              </a:spcAft>
              <a:buNone/>
              <a:defRPr>
                <a:solidFill>
                  <a:srgbClr val="425B76"/>
                </a:solidFill>
              </a:defRPr>
            </a:lvl8pPr>
            <a:lvl9pPr lvl="8" rtl="0">
              <a:spcBef>
                <a:spcPts val="1600"/>
              </a:spcBef>
              <a:spcAft>
                <a:spcPts val="1600"/>
              </a:spcAft>
              <a:buNone/>
              <a:defRPr>
                <a:solidFill>
                  <a:srgbClr val="425B76"/>
                </a:solidFill>
              </a:defRPr>
            </a:lvl9pPr>
          </a:lstStyle>
          <a:p/>
        </p:txBody>
      </p:sp>
      <p:pic>
        <p:nvPicPr>
          <p:cNvPr id="37" name="Google Shape;37;p7"/>
          <p:cNvPicPr preferRelativeResize="0"/>
          <p:nvPr/>
        </p:nvPicPr>
        <p:blipFill>
          <a:blip r:embed="rId2">
            <a:alphaModFix/>
          </a:blip>
          <a:stretch>
            <a:fillRect/>
          </a:stretch>
        </p:blipFill>
        <p:spPr>
          <a:xfrm>
            <a:off x="7720426" y="4504266"/>
            <a:ext cx="1291923" cy="501775"/>
          </a:xfrm>
          <a:prstGeom prst="rect">
            <a:avLst/>
          </a:prstGeom>
          <a:noFill/>
          <a:ln>
            <a:noFill/>
          </a:ln>
        </p:spPr>
      </p:pic>
      <p:sp>
        <p:nvSpPr>
          <p:cNvPr id="38" name="Google Shape;38;p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sz="1300">
                <a:solidFill>
                  <a:srgbClr val="33475B"/>
                </a:solidFill>
                <a:latin typeface="Avenir"/>
                <a:ea typeface="Avenir"/>
                <a:cs typeface="Avenir"/>
                <a:sym typeface="Avenir"/>
              </a:defRPr>
            </a:lvl1pPr>
            <a:lvl2pPr lvl="1">
              <a:buNone/>
              <a:defRPr sz="1300">
                <a:solidFill>
                  <a:srgbClr val="33475B"/>
                </a:solidFill>
                <a:latin typeface="Avenir"/>
                <a:ea typeface="Avenir"/>
                <a:cs typeface="Avenir"/>
                <a:sym typeface="Avenir"/>
              </a:defRPr>
            </a:lvl2pPr>
            <a:lvl3pPr lvl="2">
              <a:buNone/>
              <a:defRPr sz="1300">
                <a:solidFill>
                  <a:srgbClr val="33475B"/>
                </a:solidFill>
                <a:latin typeface="Avenir"/>
                <a:ea typeface="Avenir"/>
                <a:cs typeface="Avenir"/>
                <a:sym typeface="Avenir"/>
              </a:defRPr>
            </a:lvl3pPr>
            <a:lvl4pPr lvl="3">
              <a:buNone/>
              <a:defRPr sz="1300">
                <a:solidFill>
                  <a:srgbClr val="33475B"/>
                </a:solidFill>
                <a:latin typeface="Avenir"/>
                <a:ea typeface="Avenir"/>
                <a:cs typeface="Avenir"/>
                <a:sym typeface="Avenir"/>
              </a:defRPr>
            </a:lvl4pPr>
            <a:lvl5pPr lvl="4">
              <a:buNone/>
              <a:defRPr sz="1300">
                <a:solidFill>
                  <a:srgbClr val="33475B"/>
                </a:solidFill>
                <a:latin typeface="Avenir"/>
                <a:ea typeface="Avenir"/>
                <a:cs typeface="Avenir"/>
                <a:sym typeface="Avenir"/>
              </a:defRPr>
            </a:lvl5pPr>
            <a:lvl6pPr lvl="5">
              <a:buNone/>
              <a:defRPr sz="1300">
                <a:solidFill>
                  <a:srgbClr val="33475B"/>
                </a:solidFill>
                <a:latin typeface="Avenir"/>
                <a:ea typeface="Avenir"/>
                <a:cs typeface="Avenir"/>
                <a:sym typeface="Avenir"/>
              </a:defRPr>
            </a:lvl6pPr>
            <a:lvl7pPr lvl="6">
              <a:buNone/>
              <a:defRPr sz="1300">
                <a:solidFill>
                  <a:srgbClr val="33475B"/>
                </a:solidFill>
                <a:latin typeface="Avenir"/>
                <a:ea typeface="Avenir"/>
                <a:cs typeface="Avenir"/>
                <a:sym typeface="Avenir"/>
              </a:defRPr>
            </a:lvl7pPr>
            <a:lvl8pPr lvl="7">
              <a:buNone/>
              <a:defRPr sz="1300">
                <a:solidFill>
                  <a:srgbClr val="33475B"/>
                </a:solidFill>
                <a:latin typeface="Avenir"/>
                <a:ea typeface="Avenir"/>
                <a:cs typeface="Avenir"/>
                <a:sym typeface="Avenir"/>
              </a:defRPr>
            </a:lvl8pPr>
            <a:lvl9pPr lvl="8">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rved Bar - Blue">
  <p:cSld name="BLANK_3_1_1_1_1_2_1_1_1_1_1_1_1_1_1_1_1_1_1_1_1_1_1_1_1_1_1_1_1_1_1_1_1_1_1_1_1_1_1_1_2">
    <p:bg>
      <p:bgPr>
        <a:solidFill>
          <a:srgbClr val="FFFFFF"/>
        </a:solidFill>
      </p:bgPr>
    </p:bg>
    <p:spTree>
      <p:nvGrpSpPr>
        <p:cNvPr id="276" name="Shape 276"/>
        <p:cNvGrpSpPr/>
        <p:nvPr/>
      </p:nvGrpSpPr>
      <p:grpSpPr>
        <a:xfrm>
          <a:off x="0" y="0"/>
          <a:ext cx="0" cy="0"/>
          <a:chOff x="0" y="0"/>
          <a:chExt cx="0" cy="0"/>
        </a:xfrm>
      </p:grpSpPr>
      <p:sp>
        <p:nvSpPr>
          <p:cNvPr id="277" name="Google Shape;277;p61"/>
          <p:cNvSpPr txBox="1"/>
          <p:nvPr>
            <p:ph type="title"/>
          </p:nvPr>
        </p:nvSpPr>
        <p:spPr>
          <a:xfrm>
            <a:off x="311700" y="3688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solidFill>
                  <a:srgbClr val="2D3E50"/>
                </a:solidFill>
              </a:defRPr>
            </a:lvl1pPr>
            <a:lvl2pPr lvl="1" rtl="0" algn="ctr">
              <a:spcBef>
                <a:spcPts val="0"/>
              </a:spcBef>
              <a:spcAft>
                <a:spcPts val="0"/>
              </a:spcAft>
              <a:buNone/>
              <a:defRPr>
                <a:solidFill>
                  <a:srgbClr val="2D3E50"/>
                </a:solidFill>
              </a:defRPr>
            </a:lvl2pPr>
            <a:lvl3pPr lvl="2" rtl="0" algn="ctr">
              <a:spcBef>
                <a:spcPts val="0"/>
              </a:spcBef>
              <a:spcAft>
                <a:spcPts val="0"/>
              </a:spcAft>
              <a:buNone/>
              <a:defRPr>
                <a:solidFill>
                  <a:srgbClr val="2D3E50"/>
                </a:solidFill>
              </a:defRPr>
            </a:lvl3pPr>
            <a:lvl4pPr lvl="3" rtl="0" algn="ctr">
              <a:spcBef>
                <a:spcPts val="0"/>
              </a:spcBef>
              <a:spcAft>
                <a:spcPts val="0"/>
              </a:spcAft>
              <a:buNone/>
              <a:defRPr>
                <a:solidFill>
                  <a:srgbClr val="2D3E50"/>
                </a:solidFill>
              </a:defRPr>
            </a:lvl4pPr>
            <a:lvl5pPr lvl="4" rtl="0" algn="ctr">
              <a:spcBef>
                <a:spcPts val="0"/>
              </a:spcBef>
              <a:spcAft>
                <a:spcPts val="0"/>
              </a:spcAft>
              <a:buNone/>
              <a:defRPr>
                <a:solidFill>
                  <a:srgbClr val="2D3E50"/>
                </a:solidFill>
              </a:defRPr>
            </a:lvl5pPr>
            <a:lvl6pPr lvl="5" rtl="0" algn="ctr">
              <a:spcBef>
                <a:spcPts val="0"/>
              </a:spcBef>
              <a:spcAft>
                <a:spcPts val="0"/>
              </a:spcAft>
              <a:buNone/>
              <a:defRPr>
                <a:solidFill>
                  <a:srgbClr val="2D3E50"/>
                </a:solidFill>
              </a:defRPr>
            </a:lvl6pPr>
            <a:lvl7pPr lvl="6" rtl="0" algn="ctr">
              <a:spcBef>
                <a:spcPts val="0"/>
              </a:spcBef>
              <a:spcAft>
                <a:spcPts val="0"/>
              </a:spcAft>
              <a:buNone/>
              <a:defRPr>
                <a:solidFill>
                  <a:srgbClr val="2D3E50"/>
                </a:solidFill>
              </a:defRPr>
            </a:lvl7pPr>
            <a:lvl8pPr lvl="7" rtl="0" algn="ctr">
              <a:spcBef>
                <a:spcPts val="0"/>
              </a:spcBef>
              <a:spcAft>
                <a:spcPts val="0"/>
              </a:spcAft>
              <a:buNone/>
              <a:defRPr>
                <a:solidFill>
                  <a:srgbClr val="2D3E50"/>
                </a:solidFill>
              </a:defRPr>
            </a:lvl8pPr>
            <a:lvl9pPr lvl="8" rtl="0" algn="ctr">
              <a:spcBef>
                <a:spcPts val="0"/>
              </a:spcBef>
              <a:spcAft>
                <a:spcPts val="0"/>
              </a:spcAft>
              <a:buNone/>
              <a:defRPr>
                <a:solidFill>
                  <a:srgbClr val="2D3E50"/>
                </a:solidFill>
              </a:defRPr>
            </a:lvl9pPr>
          </a:lstStyle>
          <a:p/>
        </p:txBody>
      </p:sp>
      <p:pic>
        <p:nvPicPr>
          <p:cNvPr id="278" name="Google Shape;278;p61"/>
          <p:cNvPicPr preferRelativeResize="0"/>
          <p:nvPr/>
        </p:nvPicPr>
        <p:blipFill>
          <a:blip r:embed="rId2">
            <a:alphaModFix/>
          </a:blip>
          <a:stretch>
            <a:fillRect/>
          </a:stretch>
        </p:blipFill>
        <p:spPr>
          <a:xfrm>
            <a:off x="8440228" y="4420971"/>
            <a:ext cx="585216" cy="624230"/>
          </a:xfrm>
          <a:prstGeom prst="rect">
            <a:avLst/>
          </a:prstGeom>
          <a:noFill/>
          <a:ln>
            <a:noFill/>
          </a:ln>
        </p:spPr>
      </p:pic>
      <p:pic>
        <p:nvPicPr>
          <p:cNvPr id="279" name="Google Shape;279;p61"/>
          <p:cNvPicPr preferRelativeResize="0"/>
          <p:nvPr/>
        </p:nvPicPr>
        <p:blipFill rotWithShape="1">
          <a:blip r:embed="rId3">
            <a:alphaModFix/>
          </a:blip>
          <a:srcRect b="4489" l="0" r="0" t="0"/>
          <a:stretch/>
        </p:blipFill>
        <p:spPr>
          <a:xfrm>
            <a:off x="-14287" y="2841700"/>
            <a:ext cx="9163052" cy="2320849"/>
          </a:xfrm>
          <a:prstGeom prst="rect">
            <a:avLst/>
          </a:prstGeom>
          <a:noFill/>
          <a:ln>
            <a:noFill/>
          </a:ln>
        </p:spPr>
      </p:pic>
      <p:pic>
        <p:nvPicPr>
          <p:cNvPr id="280" name="Google Shape;280;p61"/>
          <p:cNvPicPr preferRelativeResize="0"/>
          <p:nvPr/>
        </p:nvPicPr>
        <p:blipFill>
          <a:blip r:embed="rId2">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irds Wave">
  <p:cSld name="BLANK_3_1_1_1_1_2_1_1_1_1_1_1_1_1_1_1_1_1_1_1_1_1_1_1_1_1_1_1_1_1_1_1_1_1_1_1_1_1_1_1_1">
    <p:bg>
      <p:bgPr>
        <a:solidFill>
          <a:srgbClr val="FF7A59"/>
        </a:solidFill>
      </p:bgPr>
    </p:bg>
    <p:spTree>
      <p:nvGrpSpPr>
        <p:cNvPr id="281" name="Shape 281"/>
        <p:cNvGrpSpPr/>
        <p:nvPr/>
      </p:nvGrpSpPr>
      <p:grpSpPr>
        <a:xfrm>
          <a:off x="0" y="0"/>
          <a:ext cx="0" cy="0"/>
          <a:chOff x="0" y="0"/>
          <a:chExt cx="0" cy="0"/>
        </a:xfrm>
      </p:grpSpPr>
      <p:pic>
        <p:nvPicPr>
          <p:cNvPr id="282" name="Google Shape;282;p62"/>
          <p:cNvPicPr preferRelativeResize="0"/>
          <p:nvPr/>
        </p:nvPicPr>
        <p:blipFill rotWithShape="1">
          <a:blip r:embed="rId2">
            <a:alphaModFix/>
          </a:blip>
          <a:srcRect b="19574" l="-665" r="23325" t="13732"/>
          <a:stretch/>
        </p:blipFill>
        <p:spPr>
          <a:xfrm>
            <a:off x="3543300" y="0"/>
            <a:ext cx="5600698" cy="5143496"/>
          </a:xfrm>
          <a:prstGeom prst="rect">
            <a:avLst/>
          </a:prstGeom>
          <a:noFill/>
          <a:ln>
            <a:noFill/>
          </a:ln>
        </p:spPr>
      </p:pic>
      <p:sp>
        <p:nvSpPr>
          <p:cNvPr id="283" name="Google Shape;283;p62"/>
          <p:cNvSpPr txBox="1"/>
          <p:nvPr>
            <p:ph type="title"/>
          </p:nvPr>
        </p:nvSpPr>
        <p:spPr>
          <a:xfrm>
            <a:off x="273600" y="2926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pic>
        <p:nvPicPr>
          <p:cNvPr id="284" name="Google Shape;284;p62"/>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Yellow">
  <p:cSld name="BLANK_3_1_1_1_1_2_1_1_1_1_1_1_1_1_1_1_1_1_1_1_1_1_1_1_1_1_1_1_1_1_1_1_1_1_1_1_1_1_1_1_1_1_3">
    <p:bg>
      <p:bgPr>
        <a:solidFill>
          <a:srgbClr val="F5F8FA"/>
        </a:solidFill>
      </p:bgPr>
    </p:bg>
    <p:spTree>
      <p:nvGrpSpPr>
        <p:cNvPr id="285" name="Shape 285"/>
        <p:cNvGrpSpPr/>
        <p:nvPr/>
      </p:nvGrpSpPr>
      <p:grpSpPr>
        <a:xfrm>
          <a:off x="0" y="0"/>
          <a:ext cx="0" cy="0"/>
          <a:chOff x="0" y="0"/>
          <a:chExt cx="0" cy="0"/>
        </a:xfrm>
      </p:grpSpPr>
      <p:sp>
        <p:nvSpPr>
          <p:cNvPr id="286" name="Google Shape;286;p63"/>
          <p:cNvSpPr txBox="1"/>
          <p:nvPr>
            <p:ph type="title"/>
          </p:nvPr>
        </p:nvSpPr>
        <p:spPr>
          <a:xfrm>
            <a:off x="1610150" y="1358689"/>
            <a:ext cx="5013900" cy="636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3800">
                <a:solidFill>
                  <a:srgbClr val="2D3E50"/>
                </a:solidFill>
              </a:defRPr>
            </a:lvl1pPr>
            <a:lvl2pPr lvl="1" rtl="0">
              <a:spcBef>
                <a:spcPts val="0"/>
              </a:spcBef>
              <a:spcAft>
                <a:spcPts val="0"/>
              </a:spcAft>
              <a:buNone/>
              <a:defRPr sz="3800">
                <a:solidFill>
                  <a:srgbClr val="2D3E50"/>
                </a:solidFill>
              </a:defRPr>
            </a:lvl2pPr>
            <a:lvl3pPr lvl="2" rtl="0">
              <a:spcBef>
                <a:spcPts val="0"/>
              </a:spcBef>
              <a:spcAft>
                <a:spcPts val="0"/>
              </a:spcAft>
              <a:buNone/>
              <a:defRPr sz="3800">
                <a:solidFill>
                  <a:srgbClr val="2D3E50"/>
                </a:solidFill>
              </a:defRPr>
            </a:lvl3pPr>
            <a:lvl4pPr lvl="3" rtl="0">
              <a:spcBef>
                <a:spcPts val="0"/>
              </a:spcBef>
              <a:spcAft>
                <a:spcPts val="0"/>
              </a:spcAft>
              <a:buNone/>
              <a:defRPr sz="3800">
                <a:solidFill>
                  <a:srgbClr val="2D3E50"/>
                </a:solidFill>
              </a:defRPr>
            </a:lvl4pPr>
            <a:lvl5pPr lvl="4" rtl="0">
              <a:spcBef>
                <a:spcPts val="0"/>
              </a:spcBef>
              <a:spcAft>
                <a:spcPts val="0"/>
              </a:spcAft>
              <a:buNone/>
              <a:defRPr sz="3800">
                <a:solidFill>
                  <a:srgbClr val="2D3E50"/>
                </a:solidFill>
              </a:defRPr>
            </a:lvl5pPr>
            <a:lvl6pPr lvl="5" rtl="0">
              <a:spcBef>
                <a:spcPts val="0"/>
              </a:spcBef>
              <a:spcAft>
                <a:spcPts val="0"/>
              </a:spcAft>
              <a:buNone/>
              <a:defRPr sz="3800">
                <a:solidFill>
                  <a:srgbClr val="2D3E50"/>
                </a:solidFill>
              </a:defRPr>
            </a:lvl6pPr>
            <a:lvl7pPr lvl="6" rtl="0">
              <a:spcBef>
                <a:spcPts val="0"/>
              </a:spcBef>
              <a:spcAft>
                <a:spcPts val="0"/>
              </a:spcAft>
              <a:buNone/>
              <a:defRPr sz="3800">
                <a:solidFill>
                  <a:srgbClr val="2D3E50"/>
                </a:solidFill>
              </a:defRPr>
            </a:lvl7pPr>
            <a:lvl8pPr lvl="7" rtl="0">
              <a:spcBef>
                <a:spcPts val="0"/>
              </a:spcBef>
              <a:spcAft>
                <a:spcPts val="0"/>
              </a:spcAft>
              <a:buNone/>
              <a:defRPr sz="3800">
                <a:solidFill>
                  <a:srgbClr val="2D3E50"/>
                </a:solidFill>
              </a:defRPr>
            </a:lvl8pPr>
            <a:lvl9pPr lvl="8" rtl="0">
              <a:spcBef>
                <a:spcPts val="0"/>
              </a:spcBef>
              <a:spcAft>
                <a:spcPts val="0"/>
              </a:spcAft>
              <a:buNone/>
              <a:defRPr sz="3800">
                <a:solidFill>
                  <a:srgbClr val="2D3E50"/>
                </a:solidFill>
              </a:defRPr>
            </a:lvl9pPr>
          </a:lstStyle>
          <a:p/>
        </p:txBody>
      </p:sp>
      <p:sp>
        <p:nvSpPr>
          <p:cNvPr id="287" name="Google Shape;287;p63"/>
          <p:cNvSpPr txBox="1"/>
          <p:nvPr>
            <p:ph idx="2" type="title"/>
          </p:nvPr>
        </p:nvSpPr>
        <p:spPr>
          <a:xfrm>
            <a:off x="1457750" y="3512722"/>
            <a:ext cx="2290200" cy="472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solidFill>
                  <a:srgbClr val="2D3E50"/>
                </a:solidFill>
              </a:defRPr>
            </a:lvl1pPr>
            <a:lvl2pPr lvl="1" rtl="0">
              <a:spcBef>
                <a:spcPts val="0"/>
              </a:spcBef>
              <a:spcAft>
                <a:spcPts val="0"/>
              </a:spcAft>
              <a:buNone/>
              <a:defRPr sz="1200">
                <a:solidFill>
                  <a:srgbClr val="2D3E50"/>
                </a:solidFill>
              </a:defRPr>
            </a:lvl2pPr>
            <a:lvl3pPr lvl="2" rtl="0">
              <a:spcBef>
                <a:spcPts val="0"/>
              </a:spcBef>
              <a:spcAft>
                <a:spcPts val="0"/>
              </a:spcAft>
              <a:buNone/>
              <a:defRPr sz="1200">
                <a:solidFill>
                  <a:srgbClr val="2D3E50"/>
                </a:solidFill>
              </a:defRPr>
            </a:lvl3pPr>
            <a:lvl4pPr lvl="3" rtl="0">
              <a:spcBef>
                <a:spcPts val="0"/>
              </a:spcBef>
              <a:spcAft>
                <a:spcPts val="0"/>
              </a:spcAft>
              <a:buNone/>
              <a:defRPr sz="1200">
                <a:solidFill>
                  <a:srgbClr val="2D3E50"/>
                </a:solidFill>
              </a:defRPr>
            </a:lvl4pPr>
            <a:lvl5pPr lvl="4" rtl="0">
              <a:spcBef>
                <a:spcPts val="0"/>
              </a:spcBef>
              <a:spcAft>
                <a:spcPts val="0"/>
              </a:spcAft>
              <a:buNone/>
              <a:defRPr sz="1200">
                <a:solidFill>
                  <a:srgbClr val="2D3E50"/>
                </a:solidFill>
              </a:defRPr>
            </a:lvl5pPr>
            <a:lvl6pPr lvl="5" rtl="0">
              <a:spcBef>
                <a:spcPts val="0"/>
              </a:spcBef>
              <a:spcAft>
                <a:spcPts val="0"/>
              </a:spcAft>
              <a:buNone/>
              <a:defRPr sz="1200">
                <a:solidFill>
                  <a:srgbClr val="2D3E50"/>
                </a:solidFill>
              </a:defRPr>
            </a:lvl6pPr>
            <a:lvl7pPr lvl="6" rtl="0">
              <a:spcBef>
                <a:spcPts val="0"/>
              </a:spcBef>
              <a:spcAft>
                <a:spcPts val="0"/>
              </a:spcAft>
              <a:buNone/>
              <a:defRPr sz="1200">
                <a:solidFill>
                  <a:srgbClr val="2D3E50"/>
                </a:solidFill>
              </a:defRPr>
            </a:lvl7pPr>
            <a:lvl8pPr lvl="7" rtl="0">
              <a:spcBef>
                <a:spcPts val="0"/>
              </a:spcBef>
              <a:spcAft>
                <a:spcPts val="0"/>
              </a:spcAft>
              <a:buNone/>
              <a:defRPr sz="1200">
                <a:solidFill>
                  <a:srgbClr val="2D3E50"/>
                </a:solidFill>
              </a:defRPr>
            </a:lvl8pPr>
            <a:lvl9pPr lvl="8" rtl="0">
              <a:spcBef>
                <a:spcPts val="0"/>
              </a:spcBef>
              <a:spcAft>
                <a:spcPts val="0"/>
              </a:spcAft>
              <a:buNone/>
              <a:defRPr sz="1200">
                <a:solidFill>
                  <a:srgbClr val="2D3E50"/>
                </a:solidFill>
              </a:defRPr>
            </a:lvl9pPr>
          </a:lstStyle>
          <a:p/>
        </p:txBody>
      </p:sp>
      <p:sp>
        <p:nvSpPr>
          <p:cNvPr id="288" name="Google Shape;288;p63"/>
          <p:cNvSpPr txBox="1"/>
          <p:nvPr>
            <p:ph idx="3" type="title"/>
          </p:nvPr>
        </p:nvSpPr>
        <p:spPr>
          <a:xfrm>
            <a:off x="1472404" y="3812021"/>
            <a:ext cx="2101500" cy="399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000">
                <a:solidFill>
                  <a:srgbClr val="2D3E50"/>
                </a:solidFill>
              </a:defRPr>
            </a:lvl1pPr>
            <a:lvl2pPr lvl="1" rtl="0">
              <a:spcBef>
                <a:spcPts val="0"/>
              </a:spcBef>
              <a:spcAft>
                <a:spcPts val="0"/>
              </a:spcAft>
              <a:buNone/>
              <a:defRPr sz="1000">
                <a:solidFill>
                  <a:srgbClr val="2D3E50"/>
                </a:solidFill>
              </a:defRPr>
            </a:lvl2pPr>
            <a:lvl3pPr lvl="2" rtl="0">
              <a:spcBef>
                <a:spcPts val="0"/>
              </a:spcBef>
              <a:spcAft>
                <a:spcPts val="0"/>
              </a:spcAft>
              <a:buNone/>
              <a:defRPr sz="1000">
                <a:solidFill>
                  <a:srgbClr val="2D3E50"/>
                </a:solidFill>
              </a:defRPr>
            </a:lvl3pPr>
            <a:lvl4pPr lvl="3" rtl="0">
              <a:spcBef>
                <a:spcPts val="0"/>
              </a:spcBef>
              <a:spcAft>
                <a:spcPts val="0"/>
              </a:spcAft>
              <a:buNone/>
              <a:defRPr sz="1000">
                <a:solidFill>
                  <a:srgbClr val="2D3E50"/>
                </a:solidFill>
              </a:defRPr>
            </a:lvl4pPr>
            <a:lvl5pPr lvl="4" rtl="0">
              <a:spcBef>
                <a:spcPts val="0"/>
              </a:spcBef>
              <a:spcAft>
                <a:spcPts val="0"/>
              </a:spcAft>
              <a:buNone/>
              <a:defRPr sz="1000">
                <a:solidFill>
                  <a:srgbClr val="2D3E50"/>
                </a:solidFill>
              </a:defRPr>
            </a:lvl5pPr>
            <a:lvl6pPr lvl="5" rtl="0">
              <a:spcBef>
                <a:spcPts val="0"/>
              </a:spcBef>
              <a:spcAft>
                <a:spcPts val="0"/>
              </a:spcAft>
              <a:buNone/>
              <a:defRPr sz="1000">
                <a:solidFill>
                  <a:srgbClr val="2D3E50"/>
                </a:solidFill>
              </a:defRPr>
            </a:lvl6pPr>
            <a:lvl7pPr lvl="6" rtl="0">
              <a:spcBef>
                <a:spcPts val="0"/>
              </a:spcBef>
              <a:spcAft>
                <a:spcPts val="0"/>
              </a:spcAft>
              <a:buNone/>
              <a:defRPr sz="1000">
                <a:solidFill>
                  <a:srgbClr val="2D3E50"/>
                </a:solidFill>
              </a:defRPr>
            </a:lvl7pPr>
            <a:lvl8pPr lvl="7" rtl="0">
              <a:spcBef>
                <a:spcPts val="0"/>
              </a:spcBef>
              <a:spcAft>
                <a:spcPts val="0"/>
              </a:spcAft>
              <a:buNone/>
              <a:defRPr sz="1000">
                <a:solidFill>
                  <a:srgbClr val="2D3E50"/>
                </a:solidFill>
              </a:defRPr>
            </a:lvl8pPr>
            <a:lvl9pPr lvl="8" rtl="0">
              <a:spcBef>
                <a:spcPts val="0"/>
              </a:spcBef>
              <a:spcAft>
                <a:spcPts val="0"/>
              </a:spcAft>
              <a:buNone/>
              <a:defRPr sz="1000">
                <a:solidFill>
                  <a:srgbClr val="2D3E50"/>
                </a:solidFill>
              </a:defRPr>
            </a:lvl9pPr>
          </a:lstStyle>
          <a:p/>
        </p:txBody>
      </p:sp>
      <p:pic>
        <p:nvPicPr>
          <p:cNvPr id="289" name="Google Shape;289;p63"/>
          <p:cNvPicPr preferRelativeResize="0"/>
          <p:nvPr/>
        </p:nvPicPr>
        <p:blipFill rotWithShape="1">
          <a:blip r:embed="rId2">
            <a:alphaModFix/>
          </a:blip>
          <a:srcRect b="-68" l="-17763" r="41624" t="54188"/>
          <a:stretch/>
        </p:blipFill>
        <p:spPr>
          <a:xfrm>
            <a:off x="5267275" y="-24900"/>
            <a:ext cx="3895773" cy="2501397"/>
          </a:xfrm>
          <a:prstGeom prst="rect">
            <a:avLst/>
          </a:prstGeom>
          <a:noFill/>
          <a:ln>
            <a:noFill/>
          </a:ln>
        </p:spPr>
      </p:pic>
      <p:pic>
        <p:nvPicPr>
          <p:cNvPr id="290" name="Google Shape;290;p63"/>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Orange">
  <p:cSld name="BLANK_3_1_1_1_1_2_1_1_1_1_1_1_1_1_1_1_1_1_1_1_1_1_1_1_1_1_1_1_1_1_1_1_1_1_1_1_1_1_1_1_1_1_1_2_2">
    <p:bg>
      <p:bgPr>
        <a:solidFill>
          <a:srgbClr val="F5F8FA"/>
        </a:solidFill>
      </p:bgPr>
    </p:bg>
    <p:spTree>
      <p:nvGrpSpPr>
        <p:cNvPr id="291" name="Shape 291"/>
        <p:cNvGrpSpPr/>
        <p:nvPr/>
      </p:nvGrpSpPr>
      <p:grpSpPr>
        <a:xfrm>
          <a:off x="0" y="0"/>
          <a:ext cx="0" cy="0"/>
          <a:chOff x="0" y="0"/>
          <a:chExt cx="0" cy="0"/>
        </a:xfrm>
      </p:grpSpPr>
      <p:pic>
        <p:nvPicPr>
          <p:cNvPr id="292" name="Google Shape;292;p64"/>
          <p:cNvPicPr preferRelativeResize="0"/>
          <p:nvPr/>
        </p:nvPicPr>
        <p:blipFill rotWithShape="1">
          <a:blip r:embed="rId2">
            <a:alphaModFix/>
          </a:blip>
          <a:srcRect b="22497" l="41126" r="-17328" t="-5485"/>
          <a:stretch/>
        </p:blipFill>
        <p:spPr>
          <a:xfrm rot="-5400000">
            <a:off x="6410325" y="2409825"/>
            <a:ext cx="2476500" cy="3028950"/>
          </a:xfrm>
          <a:prstGeom prst="rect">
            <a:avLst/>
          </a:prstGeom>
          <a:noFill/>
          <a:ln>
            <a:noFill/>
          </a:ln>
        </p:spPr>
      </p:pic>
      <p:sp>
        <p:nvSpPr>
          <p:cNvPr id="293" name="Google Shape;293;p64"/>
          <p:cNvSpPr txBox="1"/>
          <p:nvPr>
            <p:ph type="title"/>
          </p:nvPr>
        </p:nvSpPr>
        <p:spPr>
          <a:xfrm>
            <a:off x="2167117" y="1358689"/>
            <a:ext cx="5013900" cy="636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3800">
                <a:solidFill>
                  <a:srgbClr val="2D3E50"/>
                </a:solidFill>
              </a:defRPr>
            </a:lvl1pPr>
            <a:lvl2pPr lvl="1" rtl="0">
              <a:spcBef>
                <a:spcPts val="0"/>
              </a:spcBef>
              <a:spcAft>
                <a:spcPts val="0"/>
              </a:spcAft>
              <a:buNone/>
              <a:defRPr sz="3800">
                <a:solidFill>
                  <a:srgbClr val="2D3E50"/>
                </a:solidFill>
              </a:defRPr>
            </a:lvl2pPr>
            <a:lvl3pPr lvl="2" rtl="0">
              <a:spcBef>
                <a:spcPts val="0"/>
              </a:spcBef>
              <a:spcAft>
                <a:spcPts val="0"/>
              </a:spcAft>
              <a:buNone/>
              <a:defRPr sz="3800">
                <a:solidFill>
                  <a:srgbClr val="2D3E50"/>
                </a:solidFill>
              </a:defRPr>
            </a:lvl3pPr>
            <a:lvl4pPr lvl="3" rtl="0">
              <a:spcBef>
                <a:spcPts val="0"/>
              </a:spcBef>
              <a:spcAft>
                <a:spcPts val="0"/>
              </a:spcAft>
              <a:buNone/>
              <a:defRPr sz="3800">
                <a:solidFill>
                  <a:srgbClr val="2D3E50"/>
                </a:solidFill>
              </a:defRPr>
            </a:lvl4pPr>
            <a:lvl5pPr lvl="4" rtl="0">
              <a:spcBef>
                <a:spcPts val="0"/>
              </a:spcBef>
              <a:spcAft>
                <a:spcPts val="0"/>
              </a:spcAft>
              <a:buNone/>
              <a:defRPr sz="3800">
                <a:solidFill>
                  <a:srgbClr val="2D3E50"/>
                </a:solidFill>
              </a:defRPr>
            </a:lvl5pPr>
            <a:lvl6pPr lvl="5" rtl="0">
              <a:spcBef>
                <a:spcPts val="0"/>
              </a:spcBef>
              <a:spcAft>
                <a:spcPts val="0"/>
              </a:spcAft>
              <a:buNone/>
              <a:defRPr sz="3800">
                <a:solidFill>
                  <a:srgbClr val="2D3E50"/>
                </a:solidFill>
              </a:defRPr>
            </a:lvl6pPr>
            <a:lvl7pPr lvl="6" rtl="0">
              <a:spcBef>
                <a:spcPts val="0"/>
              </a:spcBef>
              <a:spcAft>
                <a:spcPts val="0"/>
              </a:spcAft>
              <a:buNone/>
              <a:defRPr sz="3800">
                <a:solidFill>
                  <a:srgbClr val="2D3E50"/>
                </a:solidFill>
              </a:defRPr>
            </a:lvl7pPr>
            <a:lvl8pPr lvl="7" rtl="0">
              <a:spcBef>
                <a:spcPts val="0"/>
              </a:spcBef>
              <a:spcAft>
                <a:spcPts val="0"/>
              </a:spcAft>
              <a:buNone/>
              <a:defRPr sz="3800">
                <a:solidFill>
                  <a:srgbClr val="2D3E50"/>
                </a:solidFill>
              </a:defRPr>
            </a:lvl8pPr>
            <a:lvl9pPr lvl="8" rtl="0">
              <a:spcBef>
                <a:spcPts val="0"/>
              </a:spcBef>
              <a:spcAft>
                <a:spcPts val="0"/>
              </a:spcAft>
              <a:buNone/>
              <a:defRPr sz="3800">
                <a:solidFill>
                  <a:srgbClr val="2D3E50"/>
                </a:solidFill>
              </a:defRPr>
            </a:lvl9pPr>
          </a:lstStyle>
          <a:p/>
        </p:txBody>
      </p:sp>
      <p:sp>
        <p:nvSpPr>
          <p:cNvPr id="294" name="Google Shape;294;p64"/>
          <p:cNvSpPr txBox="1"/>
          <p:nvPr>
            <p:ph idx="2" type="title"/>
          </p:nvPr>
        </p:nvSpPr>
        <p:spPr>
          <a:xfrm>
            <a:off x="2167117" y="3360322"/>
            <a:ext cx="2290200" cy="472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solidFill>
                  <a:srgbClr val="2D3E50"/>
                </a:solidFill>
              </a:defRPr>
            </a:lvl1pPr>
            <a:lvl2pPr lvl="1" rtl="0">
              <a:spcBef>
                <a:spcPts val="0"/>
              </a:spcBef>
              <a:spcAft>
                <a:spcPts val="0"/>
              </a:spcAft>
              <a:buNone/>
              <a:defRPr sz="1200">
                <a:solidFill>
                  <a:srgbClr val="2D3E50"/>
                </a:solidFill>
              </a:defRPr>
            </a:lvl2pPr>
            <a:lvl3pPr lvl="2" rtl="0">
              <a:spcBef>
                <a:spcPts val="0"/>
              </a:spcBef>
              <a:spcAft>
                <a:spcPts val="0"/>
              </a:spcAft>
              <a:buNone/>
              <a:defRPr sz="1200">
                <a:solidFill>
                  <a:srgbClr val="2D3E50"/>
                </a:solidFill>
              </a:defRPr>
            </a:lvl3pPr>
            <a:lvl4pPr lvl="3" rtl="0">
              <a:spcBef>
                <a:spcPts val="0"/>
              </a:spcBef>
              <a:spcAft>
                <a:spcPts val="0"/>
              </a:spcAft>
              <a:buNone/>
              <a:defRPr sz="1200">
                <a:solidFill>
                  <a:srgbClr val="2D3E50"/>
                </a:solidFill>
              </a:defRPr>
            </a:lvl4pPr>
            <a:lvl5pPr lvl="4" rtl="0">
              <a:spcBef>
                <a:spcPts val="0"/>
              </a:spcBef>
              <a:spcAft>
                <a:spcPts val="0"/>
              </a:spcAft>
              <a:buNone/>
              <a:defRPr sz="1200">
                <a:solidFill>
                  <a:srgbClr val="2D3E50"/>
                </a:solidFill>
              </a:defRPr>
            </a:lvl5pPr>
            <a:lvl6pPr lvl="5" rtl="0">
              <a:spcBef>
                <a:spcPts val="0"/>
              </a:spcBef>
              <a:spcAft>
                <a:spcPts val="0"/>
              </a:spcAft>
              <a:buNone/>
              <a:defRPr sz="1200">
                <a:solidFill>
                  <a:srgbClr val="2D3E50"/>
                </a:solidFill>
              </a:defRPr>
            </a:lvl6pPr>
            <a:lvl7pPr lvl="6" rtl="0">
              <a:spcBef>
                <a:spcPts val="0"/>
              </a:spcBef>
              <a:spcAft>
                <a:spcPts val="0"/>
              </a:spcAft>
              <a:buNone/>
              <a:defRPr sz="1200">
                <a:solidFill>
                  <a:srgbClr val="2D3E50"/>
                </a:solidFill>
              </a:defRPr>
            </a:lvl7pPr>
            <a:lvl8pPr lvl="7" rtl="0">
              <a:spcBef>
                <a:spcPts val="0"/>
              </a:spcBef>
              <a:spcAft>
                <a:spcPts val="0"/>
              </a:spcAft>
              <a:buNone/>
              <a:defRPr sz="1200">
                <a:solidFill>
                  <a:srgbClr val="2D3E50"/>
                </a:solidFill>
              </a:defRPr>
            </a:lvl8pPr>
            <a:lvl9pPr lvl="8" rtl="0">
              <a:spcBef>
                <a:spcPts val="0"/>
              </a:spcBef>
              <a:spcAft>
                <a:spcPts val="0"/>
              </a:spcAft>
              <a:buNone/>
              <a:defRPr sz="1200">
                <a:solidFill>
                  <a:srgbClr val="2D3E50"/>
                </a:solidFill>
              </a:defRPr>
            </a:lvl9pPr>
          </a:lstStyle>
          <a:p/>
        </p:txBody>
      </p:sp>
      <p:sp>
        <p:nvSpPr>
          <p:cNvPr id="295" name="Google Shape;295;p64"/>
          <p:cNvSpPr txBox="1"/>
          <p:nvPr>
            <p:ph idx="3" type="title"/>
          </p:nvPr>
        </p:nvSpPr>
        <p:spPr>
          <a:xfrm>
            <a:off x="2167117" y="3659621"/>
            <a:ext cx="2101500" cy="399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000">
                <a:solidFill>
                  <a:srgbClr val="2D3E50"/>
                </a:solidFill>
              </a:defRPr>
            </a:lvl1pPr>
            <a:lvl2pPr lvl="1" rtl="0">
              <a:spcBef>
                <a:spcPts val="0"/>
              </a:spcBef>
              <a:spcAft>
                <a:spcPts val="0"/>
              </a:spcAft>
              <a:buNone/>
              <a:defRPr sz="1000">
                <a:solidFill>
                  <a:srgbClr val="2D3E50"/>
                </a:solidFill>
              </a:defRPr>
            </a:lvl2pPr>
            <a:lvl3pPr lvl="2" rtl="0">
              <a:spcBef>
                <a:spcPts val="0"/>
              </a:spcBef>
              <a:spcAft>
                <a:spcPts val="0"/>
              </a:spcAft>
              <a:buNone/>
              <a:defRPr sz="1000">
                <a:solidFill>
                  <a:srgbClr val="2D3E50"/>
                </a:solidFill>
              </a:defRPr>
            </a:lvl3pPr>
            <a:lvl4pPr lvl="3" rtl="0">
              <a:spcBef>
                <a:spcPts val="0"/>
              </a:spcBef>
              <a:spcAft>
                <a:spcPts val="0"/>
              </a:spcAft>
              <a:buNone/>
              <a:defRPr sz="1000">
                <a:solidFill>
                  <a:srgbClr val="2D3E50"/>
                </a:solidFill>
              </a:defRPr>
            </a:lvl4pPr>
            <a:lvl5pPr lvl="4" rtl="0">
              <a:spcBef>
                <a:spcPts val="0"/>
              </a:spcBef>
              <a:spcAft>
                <a:spcPts val="0"/>
              </a:spcAft>
              <a:buNone/>
              <a:defRPr sz="1000">
                <a:solidFill>
                  <a:srgbClr val="2D3E50"/>
                </a:solidFill>
              </a:defRPr>
            </a:lvl5pPr>
            <a:lvl6pPr lvl="5" rtl="0">
              <a:spcBef>
                <a:spcPts val="0"/>
              </a:spcBef>
              <a:spcAft>
                <a:spcPts val="0"/>
              </a:spcAft>
              <a:buNone/>
              <a:defRPr sz="1000">
                <a:solidFill>
                  <a:srgbClr val="2D3E50"/>
                </a:solidFill>
              </a:defRPr>
            </a:lvl6pPr>
            <a:lvl7pPr lvl="6" rtl="0">
              <a:spcBef>
                <a:spcPts val="0"/>
              </a:spcBef>
              <a:spcAft>
                <a:spcPts val="0"/>
              </a:spcAft>
              <a:buNone/>
              <a:defRPr sz="1000">
                <a:solidFill>
                  <a:srgbClr val="2D3E50"/>
                </a:solidFill>
              </a:defRPr>
            </a:lvl7pPr>
            <a:lvl8pPr lvl="7" rtl="0">
              <a:spcBef>
                <a:spcPts val="0"/>
              </a:spcBef>
              <a:spcAft>
                <a:spcPts val="0"/>
              </a:spcAft>
              <a:buNone/>
              <a:defRPr sz="1000">
                <a:solidFill>
                  <a:srgbClr val="2D3E50"/>
                </a:solidFill>
              </a:defRPr>
            </a:lvl8pPr>
            <a:lvl9pPr lvl="8" rtl="0">
              <a:spcBef>
                <a:spcPts val="0"/>
              </a:spcBef>
              <a:spcAft>
                <a:spcPts val="0"/>
              </a:spcAft>
              <a:buNone/>
              <a:defRPr sz="1000">
                <a:solidFill>
                  <a:srgbClr val="2D3E50"/>
                </a:solidFill>
              </a:defRPr>
            </a:lvl9pPr>
          </a:lstStyle>
          <a:p/>
        </p:txBody>
      </p:sp>
      <p:pic>
        <p:nvPicPr>
          <p:cNvPr id="296" name="Google Shape;296;p64"/>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Blue">
  <p:cSld name="BLANK_3_1_1_1_1_2_1_1_1_1_1_1_1_1_1_1_1_1_1_1_1_1_1_1_1_1_1_1_1_1_1_1_1_1_1_1_1_1_1_1_1_1_1_2_1_2">
    <p:bg>
      <p:bgPr>
        <a:solidFill>
          <a:srgbClr val="2D3E50"/>
        </a:solidFill>
      </p:bgPr>
    </p:bg>
    <p:spTree>
      <p:nvGrpSpPr>
        <p:cNvPr id="297" name="Shape 297"/>
        <p:cNvGrpSpPr/>
        <p:nvPr/>
      </p:nvGrpSpPr>
      <p:grpSpPr>
        <a:xfrm>
          <a:off x="0" y="0"/>
          <a:ext cx="0" cy="0"/>
          <a:chOff x="0" y="0"/>
          <a:chExt cx="0" cy="0"/>
        </a:xfrm>
      </p:grpSpPr>
      <p:pic>
        <p:nvPicPr>
          <p:cNvPr id="298" name="Google Shape;298;p65"/>
          <p:cNvPicPr preferRelativeResize="0"/>
          <p:nvPr/>
        </p:nvPicPr>
        <p:blipFill rotWithShape="1">
          <a:blip r:embed="rId2">
            <a:alphaModFix/>
          </a:blip>
          <a:srcRect b="-18711" l="-1781" r="33795" t="66532"/>
          <a:stretch/>
        </p:blipFill>
        <p:spPr>
          <a:xfrm flipH="1" rot="10800000">
            <a:off x="4229102" y="1371594"/>
            <a:ext cx="4914901" cy="3771906"/>
          </a:xfrm>
          <a:prstGeom prst="rect">
            <a:avLst/>
          </a:prstGeom>
          <a:noFill/>
          <a:ln>
            <a:noFill/>
          </a:ln>
        </p:spPr>
      </p:pic>
      <p:pic>
        <p:nvPicPr>
          <p:cNvPr id="299" name="Google Shape;299;p65"/>
          <p:cNvPicPr preferRelativeResize="0"/>
          <p:nvPr/>
        </p:nvPicPr>
        <p:blipFill>
          <a:blip r:embed="rId3">
            <a:alphaModFix/>
          </a:blip>
          <a:stretch>
            <a:fillRect/>
          </a:stretch>
        </p:blipFill>
        <p:spPr>
          <a:xfrm>
            <a:off x="8440228" y="4420971"/>
            <a:ext cx="585216" cy="624230"/>
          </a:xfrm>
          <a:prstGeom prst="rect">
            <a:avLst/>
          </a:prstGeom>
          <a:noFill/>
          <a:ln>
            <a:noFill/>
          </a:ln>
        </p:spPr>
      </p:pic>
      <p:sp>
        <p:nvSpPr>
          <p:cNvPr id="300" name="Google Shape;300;p65"/>
          <p:cNvSpPr txBox="1"/>
          <p:nvPr>
            <p:ph type="title"/>
          </p:nvPr>
        </p:nvSpPr>
        <p:spPr>
          <a:xfrm>
            <a:off x="1610150" y="1358689"/>
            <a:ext cx="5013900" cy="636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3800">
                <a:solidFill>
                  <a:srgbClr val="FFFFFF"/>
                </a:solidFill>
              </a:defRPr>
            </a:lvl1pPr>
            <a:lvl2pPr lvl="1" rtl="0">
              <a:spcBef>
                <a:spcPts val="0"/>
              </a:spcBef>
              <a:spcAft>
                <a:spcPts val="0"/>
              </a:spcAft>
              <a:buNone/>
              <a:defRPr sz="3800">
                <a:solidFill>
                  <a:srgbClr val="FFFFFF"/>
                </a:solidFill>
              </a:defRPr>
            </a:lvl2pPr>
            <a:lvl3pPr lvl="2" rtl="0">
              <a:spcBef>
                <a:spcPts val="0"/>
              </a:spcBef>
              <a:spcAft>
                <a:spcPts val="0"/>
              </a:spcAft>
              <a:buNone/>
              <a:defRPr sz="3800">
                <a:solidFill>
                  <a:srgbClr val="FFFFFF"/>
                </a:solidFill>
              </a:defRPr>
            </a:lvl3pPr>
            <a:lvl4pPr lvl="3" rtl="0">
              <a:spcBef>
                <a:spcPts val="0"/>
              </a:spcBef>
              <a:spcAft>
                <a:spcPts val="0"/>
              </a:spcAft>
              <a:buNone/>
              <a:defRPr sz="3800">
                <a:solidFill>
                  <a:srgbClr val="FFFFFF"/>
                </a:solidFill>
              </a:defRPr>
            </a:lvl4pPr>
            <a:lvl5pPr lvl="4" rtl="0">
              <a:spcBef>
                <a:spcPts val="0"/>
              </a:spcBef>
              <a:spcAft>
                <a:spcPts val="0"/>
              </a:spcAft>
              <a:buNone/>
              <a:defRPr sz="3800">
                <a:solidFill>
                  <a:srgbClr val="FFFFFF"/>
                </a:solidFill>
              </a:defRPr>
            </a:lvl5pPr>
            <a:lvl6pPr lvl="5" rtl="0">
              <a:spcBef>
                <a:spcPts val="0"/>
              </a:spcBef>
              <a:spcAft>
                <a:spcPts val="0"/>
              </a:spcAft>
              <a:buNone/>
              <a:defRPr sz="3800">
                <a:solidFill>
                  <a:srgbClr val="FFFFFF"/>
                </a:solidFill>
              </a:defRPr>
            </a:lvl6pPr>
            <a:lvl7pPr lvl="6" rtl="0">
              <a:spcBef>
                <a:spcPts val="0"/>
              </a:spcBef>
              <a:spcAft>
                <a:spcPts val="0"/>
              </a:spcAft>
              <a:buNone/>
              <a:defRPr sz="3800">
                <a:solidFill>
                  <a:srgbClr val="FFFFFF"/>
                </a:solidFill>
              </a:defRPr>
            </a:lvl7pPr>
            <a:lvl8pPr lvl="7" rtl="0">
              <a:spcBef>
                <a:spcPts val="0"/>
              </a:spcBef>
              <a:spcAft>
                <a:spcPts val="0"/>
              </a:spcAft>
              <a:buNone/>
              <a:defRPr sz="3800">
                <a:solidFill>
                  <a:srgbClr val="FFFFFF"/>
                </a:solidFill>
              </a:defRPr>
            </a:lvl8pPr>
            <a:lvl9pPr lvl="8" rtl="0">
              <a:spcBef>
                <a:spcPts val="0"/>
              </a:spcBef>
              <a:spcAft>
                <a:spcPts val="0"/>
              </a:spcAft>
              <a:buNone/>
              <a:defRPr sz="3800">
                <a:solidFill>
                  <a:srgbClr val="FFFFFF"/>
                </a:solidFill>
              </a:defRPr>
            </a:lvl9pPr>
          </a:lstStyle>
          <a:p/>
        </p:txBody>
      </p:sp>
      <p:sp>
        <p:nvSpPr>
          <p:cNvPr id="301" name="Google Shape;301;p65"/>
          <p:cNvSpPr txBox="1"/>
          <p:nvPr>
            <p:ph idx="2" type="title"/>
          </p:nvPr>
        </p:nvSpPr>
        <p:spPr>
          <a:xfrm>
            <a:off x="1457750" y="3512722"/>
            <a:ext cx="2290200" cy="472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solidFill>
                  <a:srgbClr val="FFFFFF"/>
                </a:solidFill>
              </a:defRPr>
            </a:lvl1pPr>
            <a:lvl2pPr lvl="1" rtl="0">
              <a:spcBef>
                <a:spcPts val="0"/>
              </a:spcBef>
              <a:spcAft>
                <a:spcPts val="0"/>
              </a:spcAft>
              <a:buNone/>
              <a:defRPr sz="1200">
                <a:solidFill>
                  <a:srgbClr val="FFFFFF"/>
                </a:solidFill>
              </a:defRPr>
            </a:lvl2pPr>
            <a:lvl3pPr lvl="2" rtl="0">
              <a:spcBef>
                <a:spcPts val="0"/>
              </a:spcBef>
              <a:spcAft>
                <a:spcPts val="0"/>
              </a:spcAft>
              <a:buNone/>
              <a:defRPr sz="1200">
                <a:solidFill>
                  <a:srgbClr val="FFFFFF"/>
                </a:solidFill>
              </a:defRPr>
            </a:lvl3pPr>
            <a:lvl4pPr lvl="3" rtl="0">
              <a:spcBef>
                <a:spcPts val="0"/>
              </a:spcBef>
              <a:spcAft>
                <a:spcPts val="0"/>
              </a:spcAft>
              <a:buNone/>
              <a:defRPr sz="1200">
                <a:solidFill>
                  <a:srgbClr val="FFFFFF"/>
                </a:solidFill>
              </a:defRPr>
            </a:lvl4pPr>
            <a:lvl5pPr lvl="4" rtl="0">
              <a:spcBef>
                <a:spcPts val="0"/>
              </a:spcBef>
              <a:spcAft>
                <a:spcPts val="0"/>
              </a:spcAft>
              <a:buNone/>
              <a:defRPr sz="1200">
                <a:solidFill>
                  <a:srgbClr val="FFFFFF"/>
                </a:solidFill>
              </a:defRPr>
            </a:lvl5pPr>
            <a:lvl6pPr lvl="5" rtl="0">
              <a:spcBef>
                <a:spcPts val="0"/>
              </a:spcBef>
              <a:spcAft>
                <a:spcPts val="0"/>
              </a:spcAft>
              <a:buNone/>
              <a:defRPr sz="1200">
                <a:solidFill>
                  <a:srgbClr val="FFFFFF"/>
                </a:solidFill>
              </a:defRPr>
            </a:lvl6pPr>
            <a:lvl7pPr lvl="6" rtl="0">
              <a:spcBef>
                <a:spcPts val="0"/>
              </a:spcBef>
              <a:spcAft>
                <a:spcPts val="0"/>
              </a:spcAft>
              <a:buNone/>
              <a:defRPr sz="1200">
                <a:solidFill>
                  <a:srgbClr val="FFFFFF"/>
                </a:solidFill>
              </a:defRPr>
            </a:lvl7pPr>
            <a:lvl8pPr lvl="7" rtl="0">
              <a:spcBef>
                <a:spcPts val="0"/>
              </a:spcBef>
              <a:spcAft>
                <a:spcPts val="0"/>
              </a:spcAft>
              <a:buNone/>
              <a:defRPr sz="1200">
                <a:solidFill>
                  <a:srgbClr val="FFFFFF"/>
                </a:solidFill>
              </a:defRPr>
            </a:lvl8pPr>
            <a:lvl9pPr lvl="8" rtl="0">
              <a:spcBef>
                <a:spcPts val="0"/>
              </a:spcBef>
              <a:spcAft>
                <a:spcPts val="0"/>
              </a:spcAft>
              <a:buNone/>
              <a:defRPr sz="1200">
                <a:solidFill>
                  <a:srgbClr val="FFFFFF"/>
                </a:solidFill>
              </a:defRPr>
            </a:lvl9pPr>
          </a:lstStyle>
          <a:p/>
        </p:txBody>
      </p:sp>
      <p:sp>
        <p:nvSpPr>
          <p:cNvPr id="302" name="Google Shape;302;p65"/>
          <p:cNvSpPr txBox="1"/>
          <p:nvPr>
            <p:ph idx="3" type="title"/>
          </p:nvPr>
        </p:nvSpPr>
        <p:spPr>
          <a:xfrm>
            <a:off x="1472404" y="3812021"/>
            <a:ext cx="2101500" cy="399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000">
                <a:solidFill>
                  <a:srgbClr val="FFFFFF"/>
                </a:solidFill>
              </a:defRPr>
            </a:lvl1pPr>
            <a:lvl2pPr lvl="1" rtl="0">
              <a:spcBef>
                <a:spcPts val="0"/>
              </a:spcBef>
              <a:spcAft>
                <a:spcPts val="0"/>
              </a:spcAft>
              <a:buNone/>
              <a:defRPr sz="1000">
                <a:solidFill>
                  <a:srgbClr val="FFFFFF"/>
                </a:solidFill>
              </a:defRPr>
            </a:lvl2pPr>
            <a:lvl3pPr lvl="2" rtl="0">
              <a:spcBef>
                <a:spcPts val="0"/>
              </a:spcBef>
              <a:spcAft>
                <a:spcPts val="0"/>
              </a:spcAft>
              <a:buNone/>
              <a:defRPr sz="1000">
                <a:solidFill>
                  <a:srgbClr val="FFFFFF"/>
                </a:solidFill>
              </a:defRPr>
            </a:lvl3pPr>
            <a:lvl4pPr lvl="3" rtl="0">
              <a:spcBef>
                <a:spcPts val="0"/>
              </a:spcBef>
              <a:spcAft>
                <a:spcPts val="0"/>
              </a:spcAft>
              <a:buNone/>
              <a:defRPr sz="1000">
                <a:solidFill>
                  <a:srgbClr val="FFFFFF"/>
                </a:solidFill>
              </a:defRPr>
            </a:lvl4pPr>
            <a:lvl5pPr lvl="4" rtl="0">
              <a:spcBef>
                <a:spcPts val="0"/>
              </a:spcBef>
              <a:spcAft>
                <a:spcPts val="0"/>
              </a:spcAft>
              <a:buNone/>
              <a:defRPr sz="1000">
                <a:solidFill>
                  <a:srgbClr val="FFFFFF"/>
                </a:solidFill>
              </a:defRPr>
            </a:lvl5pPr>
            <a:lvl6pPr lvl="5" rtl="0">
              <a:spcBef>
                <a:spcPts val="0"/>
              </a:spcBef>
              <a:spcAft>
                <a:spcPts val="0"/>
              </a:spcAft>
              <a:buNone/>
              <a:defRPr sz="1000">
                <a:solidFill>
                  <a:srgbClr val="FFFFFF"/>
                </a:solidFill>
              </a:defRPr>
            </a:lvl6pPr>
            <a:lvl7pPr lvl="6" rtl="0">
              <a:spcBef>
                <a:spcPts val="0"/>
              </a:spcBef>
              <a:spcAft>
                <a:spcPts val="0"/>
              </a:spcAft>
              <a:buNone/>
              <a:defRPr sz="1000">
                <a:solidFill>
                  <a:srgbClr val="FFFFFF"/>
                </a:solidFill>
              </a:defRPr>
            </a:lvl7pPr>
            <a:lvl8pPr lvl="7" rtl="0">
              <a:spcBef>
                <a:spcPts val="0"/>
              </a:spcBef>
              <a:spcAft>
                <a:spcPts val="0"/>
              </a:spcAft>
              <a:buNone/>
              <a:defRPr sz="1000">
                <a:solidFill>
                  <a:srgbClr val="FFFFFF"/>
                </a:solidFill>
              </a:defRPr>
            </a:lvl8pPr>
            <a:lvl9pPr lvl="8" rtl="0">
              <a:spcBef>
                <a:spcPts val="0"/>
              </a:spcBef>
              <a:spcAft>
                <a:spcPts val="0"/>
              </a:spcAft>
              <a:buNone/>
              <a:defRPr sz="1000">
                <a:solidFill>
                  <a:srgbClr val="FFFFFF"/>
                </a:solidFill>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Aligned - Light">
  <p:cSld name="BLANK_3_1_1_1_1_2_1_1_1_1_1_1_1_1_1_1_1_1_1_1_1_1_1_1_1_1_1_1_1_1_1_1_1_1_1_1_1_1_1_1_1_1_1_1_1_1_1">
    <p:bg>
      <p:bgPr>
        <a:solidFill>
          <a:srgbClr val="FFFFFF"/>
        </a:solidFill>
      </p:bgPr>
    </p:bg>
    <p:spTree>
      <p:nvGrpSpPr>
        <p:cNvPr id="303" name="Shape 303"/>
        <p:cNvGrpSpPr/>
        <p:nvPr/>
      </p:nvGrpSpPr>
      <p:grpSpPr>
        <a:xfrm>
          <a:off x="0" y="0"/>
          <a:ext cx="0" cy="0"/>
          <a:chOff x="0" y="0"/>
          <a:chExt cx="0" cy="0"/>
        </a:xfrm>
      </p:grpSpPr>
      <p:pic>
        <p:nvPicPr>
          <p:cNvPr id="304" name="Google Shape;304;p66"/>
          <p:cNvPicPr preferRelativeResize="0"/>
          <p:nvPr/>
        </p:nvPicPr>
        <p:blipFill rotWithShape="1">
          <a:blip r:embed="rId2">
            <a:alphaModFix/>
          </a:blip>
          <a:srcRect b="30403" l="16667" r="3618" t="7875"/>
          <a:stretch/>
        </p:blipFill>
        <p:spPr>
          <a:xfrm>
            <a:off x="0" y="0"/>
            <a:ext cx="5838826" cy="5143500"/>
          </a:xfrm>
          <a:prstGeom prst="rect">
            <a:avLst/>
          </a:prstGeom>
          <a:noFill/>
          <a:ln>
            <a:noFill/>
          </a:ln>
        </p:spPr>
      </p:pic>
      <p:pic>
        <p:nvPicPr>
          <p:cNvPr id="305" name="Google Shape;305;p66"/>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Aligned - Orange">
  <p:cSld name="BLANK_3_1_1_1_1_2_1_1_1_1_1_1_1_1_1_1_1_1_1_1_1_1_1_1_1_1_1_1_1_1_1_1_1_1_1_1_1_1_1_1_1_1_1_1_1_1_1_2">
    <p:bg>
      <p:bgPr>
        <a:solidFill>
          <a:srgbClr val="FFFFFF"/>
        </a:solidFill>
      </p:bgPr>
    </p:bg>
    <p:spTree>
      <p:nvGrpSpPr>
        <p:cNvPr id="306" name="Shape 306"/>
        <p:cNvGrpSpPr/>
        <p:nvPr/>
      </p:nvGrpSpPr>
      <p:grpSpPr>
        <a:xfrm>
          <a:off x="0" y="0"/>
          <a:ext cx="0" cy="0"/>
          <a:chOff x="0" y="0"/>
          <a:chExt cx="0" cy="0"/>
        </a:xfrm>
      </p:grpSpPr>
      <p:pic>
        <p:nvPicPr>
          <p:cNvPr id="307" name="Google Shape;307;p67"/>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308" name="Google Shape;308;p67"/>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Aligned - Dark">
  <p:cSld name="BLANK_3_1_1_1_1_2_1_1_1_1_1_1_1_1_1_1_1_1_1_1_1_1_1_1_1_1_1_1_1_1_1_1_1_1_1_1_1_1_1_1_1_1_1_1_1_1_1_2_1">
    <p:bg>
      <p:bgPr>
        <a:solidFill>
          <a:srgbClr val="FFFFFF"/>
        </a:solidFill>
      </p:bgPr>
    </p:bg>
    <p:spTree>
      <p:nvGrpSpPr>
        <p:cNvPr id="309" name="Shape 309"/>
        <p:cNvGrpSpPr/>
        <p:nvPr/>
      </p:nvGrpSpPr>
      <p:grpSpPr>
        <a:xfrm>
          <a:off x="0" y="0"/>
          <a:ext cx="0" cy="0"/>
          <a:chOff x="0" y="0"/>
          <a:chExt cx="0" cy="0"/>
        </a:xfrm>
      </p:grpSpPr>
      <p:pic>
        <p:nvPicPr>
          <p:cNvPr id="310" name="Google Shape;310;p68"/>
          <p:cNvPicPr preferRelativeResize="0"/>
          <p:nvPr/>
        </p:nvPicPr>
        <p:blipFill>
          <a:blip r:embed="rId2">
            <a:alphaModFix/>
          </a:blip>
          <a:stretch>
            <a:fillRect/>
          </a:stretch>
        </p:blipFill>
        <p:spPr>
          <a:xfrm>
            <a:off x="0" y="0"/>
            <a:ext cx="9144000" cy="5143506"/>
          </a:xfrm>
          <a:prstGeom prst="rect">
            <a:avLst/>
          </a:prstGeom>
          <a:noFill/>
          <a:ln>
            <a:noFill/>
          </a:ln>
        </p:spPr>
      </p:pic>
      <p:pic>
        <p:nvPicPr>
          <p:cNvPr id="311" name="Google Shape;311;p68"/>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personalizado 1 3 1 1">
  <p:cSld name="CUSTOM_5_5">
    <p:bg>
      <p:bgPr>
        <a:blipFill>
          <a:blip r:embed="rId2">
            <a:alphaModFix/>
          </a:blip>
          <a:stretch>
            <a:fillRect/>
          </a:stretch>
        </a:blipFill>
      </p:bgPr>
    </p:bg>
    <p:spTree>
      <p:nvGrpSpPr>
        <p:cNvPr id="312" name="Shape 312"/>
        <p:cNvGrpSpPr/>
        <p:nvPr/>
      </p:nvGrpSpPr>
      <p:grpSpPr>
        <a:xfrm>
          <a:off x="0" y="0"/>
          <a:ext cx="0" cy="0"/>
          <a:chOff x="0" y="0"/>
          <a:chExt cx="0" cy="0"/>
        </a:xfrm>
      </p:grpSpPr>
      <p:sp>
        <p:nvSpPr>
          <p:cNvPr id="313" name="Google Shape;313;p69"/>
          <p:cNvSpPr/>
          <p:nvPr/>
        </p:nvSpPr>
        <p:spPr>
          <a:xfrm>
            <a:off x="128250" y="104100"/>
            <a:ext cx="8887500" cy="4935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3">
    <p:spTree>
      <p:nvGrpSpPr>
        <p:cNvPr id="314" name="Shape 314"/>
        <p:cNvGrpSpPr/>
        <p:nvPr/>
      </p:nvGrpSpPr>
      <p:grpSpPr>
        <a:xfrm>
          <a:off x="0" y="0"/>
          <a:ext cx="0" cy="0"/>
          <a:chOff x="0" y="0"/>
          <a:chExt cx="0" cy="0"/>
        </a:xfrm>
      </p:grpSpPr>
      <p:sp>
        <p:nvSpPr>
          <p:cNvPr id="315" name="Google Shape;315;p7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 Logo">
  <p:cSld name="BLANK_1_2">
    <p:bg>
      <p:bgPr>
        <a:solidFill>
          <a:srgbClr val="FFFFFF"/>
        </a:solidFill>
      </p:bgPr>
    </p:bg>
    <p:spTree>
      <p:nvGrpSpPr>
        <p:cNvPr id="39" name="Shape 39"/>
        <p:cNvGrpSpPr/>
        <p:nvPr/>
      </p:nvGrpSpPr>
      <p:grpSpPr>
        <a:xfrm>
          <a:off x="0" y="0"/>
          <a:ext cx="0" cy="0"/>
          <a:chOff x="0" y="0"/>
          <a:chExt cx="0" cy="0"/>
        </a:xfrm>
      </p:grpSpPr>
      <p:pic>
        <p:nvPicPr>
          <p:cNvPr id="40" name="Google Shape;40;p8"/>
          <p:cNvPicPr preferRelativeResize="0"/>
          <p:nvPr/>
        </p:nvPicPr>
        <p:blipFill>
          <a:blip r:embed="rId2">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Opt 2">
  <p:cSld name="BLANK_1_3_1">
    <p:bg>
      <p:bgPr>
        <a:solidFill>
          <a:srgbClr val="FFFFFF"/>
        </a:solidFill>
      </p:bgPr>
    </p:bg>
    <p:spTree>
      <p:nvGrpSpPr>
        <p:cNvPr id="316" name="Shape 316"/>
        <p:cNvGrpSpPr/>
        <p:nvPr/>
      </p:nvGrpSpPr>
      <p:grpSpPr>
        <a:xfrm>
          <a:off x="0" y="0"/>
          <a:ext cx="0" cy="0"/>
          <a:chOff x="0" y="0"/>
          <a:chExt cx="0" cy="0"/>
        </a:xfrm>
      </p:grpSpPr>
      <p:sp>
        <p:nvSpPr>
          <p:cNvPr id="317" name="Google Shape;317;p71" title="subtitle"/>
          <p:cNvSpPr txBox="1"/>
          <p:nvPr>
            <p:ph idx="1" type="subTitle"/>
          </p:nvPr>
        </p:nvSpPr>
        <p:spPr>
          <a:xfrm>
            <a:off x="742925" y="1785825"/>
            <a:ext cx="4800900" cy="1025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None/>
              <a:defRPr sz="3000">
                <a:solidFill>
                  <a:srgbClr val="425B76"/>
                </a:solidFill>
                <a:latin typeface="Avenir"/>
                <a:ea typeface="Avenir"/>
                <a:cs typeface="Avenir"/>
                <a:sym typeface="Avenir"/>
              </a:defRPr>
            </a:lvl1pPr>
            <a:lvl2pPr lvl="1" rtl="0">
              <a:spcBef>
                <a:spcPts val="1600"/>
              </a:spcBef>
              <a:spcAft>
                <a:spcPts val="0"/>
              </a:spcAft>
              <a:buNone/>
              <a:defRPr>
                <a:solidFill>
                  <a:srgbClr val="425B76"/>
                </a:solidFill>
              </a:defRPr>
            </a:lvl2pPr>
            <a:lvl3pPr lvl="2" rtl="0">
              <a:spcBef>
                <a:spcPts val="1600"/>
              </a:spcBef>
              <a:spcAft>
                <a:spcPts val="0"/>
              </a:spcAft>
              <a:buNone/>
              <a:defRPr>
                <a:solidFill>
                  <a:srgbClr val="425B76"/>
                </a:solidFill>
              </a:defRPr>
            </a:lvl3pPr>
            <a:lvl4pPr lvl="3" rtl="0">
              <a:spcBef>
                <a:spcPts val="1600"/>
              </a:spcBef>
              <a:spcAft>
                <a:spcPts val="0"/>
              </a:spcAft>
              <a:buNone/>
              <a:defRPr>
                <a:solidFill>
                  <a:srgbClr val="425B76"/>
                </a:solidFill>
              </a:defRPr>
            </a:lvl4pPr>
            <a:lvl5pPr lvl="4" rtl="0">
              <a:spcBef>
                <a:spcPts val="1600"/>
              </a:spcBef>
              <a:spcAft>
                <a:spcPts val="0"/>
              </a:spcAft>
              <a:buNone/>
              <a:defRPr>
                <a:solidFill>
                  <a:srgbClr val="425B76"/>
                </a:solidFill>
              </a:defRPr>
            </a:lvl5pPr>
            <a:lvl6pPr lvl="5" rtl="0">
              <a:spcBef>
                <a:spcPts val="1600"/>
              </a:spcBef>
              <a:spcAft>
                <a:spcPts val="0"/>
              </a:spcAft>
              <a:buNone/>
              <a:defRPr>
                <a:solidFill>
                  <a:srgbClr val="425B76"/>
                </a:solidFill>
              </a:defRPr>
            </a:lvl6pPr>
            <a:lvl7pPr lvl="6" rtl="0">
              <a:spcBef>
                <a:spcPts val="1600"/>
              </a:spcBef>
              <a:spcAft>
                <a:spcPts val="0"/>
              </a:spcAft>
              <a:buNone/>
              <a:defRPr>
                <a:solidFill>
                  <a:srgbClr val="425B76"/>
                </a:solidFill>
              </a:defRPr>
            </a:lvl7pPr>
            <a:lvl8pPr lvl="7" rtl="0">
              <a:spcBef>
                <a:spcPts val="1600"/>
              </a:spcBef>
              <a:spcAft>
                <a:spcPts val="0"/>
              </a:spcAft>
              <a:buNone/>
              <a:defRPr>
                <a:solidFill>
                  <a:srgbClr val="425B76"/>
                </a:solidFill>
              </a:defRPr>
            </a:lvl8pPr>
            <a:lvl9pPr lvl="8" rtl="0">
              <a:spcBef>
                <a:spcPts val="1600"/>
              </a:spcBef>
              <a:spcAft>
                <a:spcPts val="1600"/>
              </a:spcAft>
              <a:buNone/>
              <a:defRPr>
                <a:solidFill>
                  <a:srgbClr val="425B76"/>
                </a:solidFill>
              </a:defRPr>
            </a:lvl9pPr>
          </a:lstStyle>
          <a:p/>
        </p:txBody>
      </p:sp>
      <p:pic>
        <p:nvPicPr>
          <p:cNvPr id="318" name="Google Shape;318;p71"/>
          <p:cNvPicPr preferRelativeResize="0"/>
          <p:nvPr/>
        </p:nvPicPr>
        <p:blipFill>
          <a:blip r:embed="rId2">
            <a:alphaModFix/>
          </a:blip>
          <a:stretch>
            <a:fillRect/>
          </a:stretch>
        </p:blipFill>
        <p:spPr>
          <a:xfrm>
            <a:off x="8804051" y="4818925"/>
            <a:ext cx="277675" cy="294825"/>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BLANK_1_3_1_1_1_1_1_1_3_1_2_1">
    <p:bg>
      <p:bgPr>
        <a:solidFill>
          <a:srgbClr val="FFFFFF"/>
        </a:solidFill>
      </p:bgPr>
    </p:bg>
    <p:spTree>
      <p:nvGrpSpPr>
        <p:cNvPr id="319" name="Shape 319"/>
        <p:cNvGrpSpPr/>
        <p:nvPr/>
      </p:nvGrpSpPr>
      <p:grpSpPr>
        <a:xfrm>
          <a:off x="0" y="0"/>
          <a:ext cx="0" cy="0"/>
          <a:chOff x="0" y="0"/>
          <a:chExt cx="0" cy="0"/>
        </a:xfrm>
      </p:grpSpPr>
      <p:pic>
        <p:nvPicPr>
          <p:cNvPr id="320" name="Google Shape;320;p72"/>
          <p:cNvPicPr preferRelativeResize="0"/>
          <p:nvPr/>
        </p:nvPicPr>
        <p:blipFill>
          <a:blip r:embed="rId2">
            <a:alphaModFix/>
          </a:blip>
          <a:stretch>
            <a:fillRect/>
          </a:stretch>
        </p:blipFill>
        <p:spPr>
          <a:xfrm>
            <a:off x="8445583" y="4406536"/>
            <a:ext cx="666100" cy="707213"/>
          </a:xfrm>
          <a:prstGeom prst="rect">
            <a:avLst/>
          </a:prstGeom>
          <a:noFill/>
          <a:ln>
            <a:noFill/>
          </a:ln>
        </p:spPr>
      </p:pic>
      <p:sp>
        <p:nvSpPr>
          <p:cNvPr id="321" name="Google Shape;321;p7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322" name="Google Shape;322;p72"/>
          <p:cNvSpPr txBox="1"/>
          <p:nvPr>
            <p:ph type="title"/>
          </p:nvPr>
        </p:nvSpPr>
        <p:spPr>
          <a:xfrm>
            <a:off x="541795" y="227975"/>
            <a:ext cx="7330500" cy="4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23" name="Google Shape;323;p72"/>
          <p:cNvSpPr txBox="1"/>
          <p:nvPr>
            <p:ph idx="1" type="body"/>
          </p:nvPr>
        </p:nvSpPr>
        <p:spPr>
          <a:xfrm>
            <a:off x="665520" y="1244925"/>
            <a:ext cx="7330500" cy="2939100"/>
          </a:xfrm>
          <a:prstGeom prst="rect">
            <a:avLst/>
          </a:prstGeom>
        </p:spPr>
        <p:txBody>
          <a:bodyPr anchorCtr="0" anchor="t" bIns="91425" lIns="91425" spcFirstLastPara="1" rIns="91425" wrap="square" tIns="91425">
            <a:noAutofit/>
          </a:bodyPr>
          <a:lstStyle>
            <a:lvl1pPr indent="-330200" lvl="0" marL="457200" rtl="0">
              <a:spcBef>
                <a:spcPts val="0"/>
              </a:spcBef>
              <a:spcAft>
                <a:spcPts val="0"/>
              </a:spcAft>
              <a:buSzPts val="16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292100" lvl="3" marL="1828800" rtl="0">
              <a:spcBef>
                <a:spcPts val="1600"/>
              </a:spcBef>
              <a:spcAft>
                <a:spcPts val="0"/>
              </a:spcAft>
              <a:buSzPts val="1000"/>
              <a:buChar char="●"/>
              <a:defRPr/>
            </a:lvl4pPr>
            <a:lvl5pPr indent="-279400" lvl="4" marL="2286000" rtl="0">
              <a:spcBef>
                <a:spcPts val="1600"/>
              </a:spcBef>
              <a:spcAft>
                <a:spcPts val="0"/>
              </a:spcAft>
              <a:buSzPts val="800"/>
              <a:buChar char="○"/>
              <a:defRPr/>
            </a:lvl5pPr>
            <a:lvl6pPr indent="-279400" lvl="5" marL="2743200" rtl="0">
              <a:spcBef>
                <a:spcPts val="1600"/>
              </a:spcBef>
              <a:spcAft>
                <a:spcPts val="0"/>
              </a:spcAft>
              <a:buSzPts val="800"/>
              <a:buChar char="■"/>
              <a:defRPr/>
            </a:lvl6pPr>
            <a:lvl7pPr indent="-279400" lvl="6" marL="3200400" rtl="0">
              <a:spcBef>
                <a:spcPts val="1600"/>
              </a:spcBef>
              <a:spcAft>
                <a:spcPts val="0"/>
              </a:spcAft>
              <a:buSzPts val="800"/>
              <a:buChar char="●"/>
              <a:defRPr/>
            </a:lvl7pPr>
            <a:lvl8pPr indent="-279400" lvl="7" marL="3657600" rtl="0">
              <a:spcBef>
                <a:spcPts val="1600"/>
              </a:spcBef>
              <a:spcAft>
                <a:spcPts val="0"/>
              </a:spcAft>
              <a:buSzPts val="800"/>
              <a:buChar char="○"/>
              <a:defRPr/>
            </a:lvl8pPr>
            <a:lvl9pPr indent="-279400" lvl="8" marL="4114800" rtl="0">
              <a:spcBef>
                <a:spcPts val="1600"/>
              </a:spcBef>
              <a:spcAft>
                <a:spcPts val="1600"/>
              </a:spcAft>
              <a:buSzPts val="800"/>
              <a:buChar char="■"/>
              <a:defRPr/>
            </a:lvl9pPr>
          </a:lstStyle>
          <a:p/>
        </p:txBody>
      </p:sp>
      <p:cxnSp>
        <p:nvCxnSpPr>
          <p:cNvPr id="324" name="Google Shape;324;p72"/>
          <p:cNvCxnSpPr/>
          <p:nvPr/>
        </p:nvCxnSpPr>
        <p:spPr>
          <a:xfrm>
            <a:off x="665525" y="982750"/>
            <a:ext cx="8497500" cy="0"/>
          </a:xfrm>
          <a:prstGeom prst="straightConnector1">
            <a:avLst/>
          </a:prstGeom>
          <a:noFill/>
          <a:ln cap="flat" cmpd="sng" w="9525">
            <a:solidFill>
              <a:srgbClr val="FF7A59"/>
            </a:solidFill>
            <a:prstDash val="solid"/>
            <a:round/>
            <a:headEnd len="med" w="med" type="none"/>
            <a:tailEnd len="med" w="med" type="none"/>
          </a:ln>
        </p:spPr>
      </p:cxn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5" name="Shape 325"/>
        <p:cNvGrpSpPr/>
        <p:nvPr/>
      </p:nvGrpSpPr>
      <p:grpSpPr>
        <a:xfrm>
          <a:off x="0" y="0"/>
          <a:ext cx="0" cy="0"/>
          <a:chOff x="0" y="0"/>
          <a:chExt cx="0" cy="0"/>
        </a:xfrm>
      </p:grpSpPr>
      <p:sp>
        <p:nvSpPr>
          <p:cNvPr id="326" name="Google Shape;326;p73"/>
          <p:cNvSpPr txBox="1"/>
          <p:nvPr>
            <p:ph type="title"/>
          </p:nvPr>
        </p:nvSpPr>
        <p:spPr>
          <a:xfrm>
            <a:off x="526200" y="327225"/>
            <a:ext cx="83061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327" name="Google Shape;327;p73"/>
          <p:cNvCxnSpPr/>
          <p:nvPr/>
        </p:nvCxnSpPr>
        <p:spPr>
          <a:xfrm>
            <a:off x="526200" y="899919"/>
            <a:ext cx="8091600" cy="0"/>
          </a:xfrm>
          <a:prstGeom prst="straightConnector1">
            <a:avLst/>
          </a:prstGeom>
          <a:noFill/>
          <a:ln cap="flat" cmpd="sng" w="9525">
            <a:solidFill>
              <a:srgbClr val="CCCCCC"/>
            </a:solidFill>
            <a:prstDash val="solid"/>
            <a:round/>
            <a:headEnd len="med" w="med" type="none"/>
            <a:tailEnd len="med" w="med" type="none"/>
          </a:ln>
        </p:spPr>
      </p:cxn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8" name="Shape 328"/>
        <p:cNvGrpSpPr/>
        <p:nvPr/>
      </p:nvGrpSpPr>
      <p:grpSpPr>
        <a:xfrm>
          <a:off x="0" y="0"/>
          <a:ext cx="0" cy="0"/>
          <a:chOff x="0" y="0"/>
          <a:chExt cx="0" cy="0"/>
        </a:xfrm>
      </p:grpSpPr>
      <p:sp>
        <p:nvSpPr>
          <p:cNvPr id="329" name="Google Shape;329;p74"/>
          <p:cNvSpPr txBox="1"/>
          <p:nvPr>
            <p:ph type="title"/>
          </p:nvPr>
        </p:nvSpPr>
        <p:spPr>
          <a:xfrm>
            <a:off x="526200" y="144225"/>
            <a:ext cx="79464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30" name="Google Shape;330;p74"/>
          <p:cNvSpPr txBox="1"/>
          <p:nvPr>
            <p:ph idx="1" type="body"/>
          </p:nvPr>
        </p:nvSpPr>
        <p:spPr>
          <a:xfrm>
            <a:off x="526200" y="1389600"/>
            <a:ext cx="25935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cxnSp>
        <p:nvCxnSpPr>
          <p:cNvPr id="331" name="Google Shape;331;p74"/>
          <p:cNvCxnSpPr/>
          <p:nvPr/>
        </p:nvCxnSpPr>
        <p:spPr>
          <a:xfrm>
            <a:off x="526200" y="899919"/>
            <a:ext cx="8091600" cy="0"/>
          </a:xfrm>
          <a:prstGeom prst="straightConnector1">
            <a:avLst/>
          </a:prstGeom>
          <a:noFill/>
          <a:ln cap="flat" cmpd="sng" w="9525">
            <a:solidFill>
              <a:srgbClr val="CCCCCC"/>
            </a:solidFill>
            <a:prstDash val="solid"/>
            <a:round/>
            <a:headEnd len="med" w="med" type="none"/>
            <a:tailEnd len="med" w="med" type="none"/>
          </a:ln>
        </p:spPr>
      </p:cxn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4">
    <p:spTree>
      <p:nvGrpSpPr>
        <p:cNvPr id="332" name="Shape 332"/>
        <p:cNvGrpSpPr/>
        <p:nvPr/>
      </p:nvGrpSpPr>
      <p:grpSpPr>
        <a:xfrm>
          <a:off x="0" y="0"/>
          <a:ext cx="0" cy="0"/>
          <a:chOff x="0" y="0"/>
          <a:chExt cx="0" cy="0"/>
        </a:xfrm>
      </p:grpSpPr>
      <p:sp>
        <p:nvSpPr>
          <p:cNvPr id="333" name="Google Shape;333;p75"/>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sz="700"/>
            </a:lvl1pPr>
            <a:lvl2pPr lvl="1" rtl="0" algn="l">
              <a:spcBef>
                <a:spcPts val="0"/>
              </a:spcBef>
              <a:spcAft>
                <a:spcPts val="0"/>
              </a:spcAft>
              <a:buSzPts val="700"/>
              <a:buNone/>
              <a:defRPr sz="700"/>
            </a:lvl2pPr>
            <a:lvl3pPr lvl="2" rtl="0" algn="l">
              <a:spcBef>
                <a:spcPts val="0"/>
              </a:spcBef>
              <a:spcAft>
                <a:spcPts val="0"/>
              </a:spcAft>
              <a:buSzPts val="700"/>
              <a:buNone/>
              <a:defRPr sz="700"/>
            </a:lvl3pPr>
            <a:lvl4pPr lvl="3" rtl="0" algn="l">
              <a:spcBef>
                <a:spcPts val="0"/>
              </a:spcBef>
              <a:spcAft>
                <a:spcPts val="0"/>
              </a:spcAft>
              <a:buSzPts val="700"/>
              <a:buNone/>
              <a:defRPr sz="700"/>
            </a:lvl4pPr>
            <a:lvl5pPr lvl="4" rtl="0" algn="l">
              <a:spcBef>
                <a:spcPts val="0"/>
              </a:spcBef>
              <a:spcAft>
                <a:spcPts val="0"/>
              </a:spcAft>
              <a:buSzPts val="700"/>
              <a:buNone/>
              <a:defRPr sz="700"/>
            </a:lvl5pPr>
            <a:lvl6pPr lvl="5" rtl="0" algn="l">
              <a:spcBef>
                <a:spcPts val="0"/>
              </a:spcBef>
              <a:spcAft>
                <a:spcPts val="0"/>
              </a:spcAft>
              <a:buSzPts val="700"/>
              <a:buNone/>
              <a:defRPr sz="700"/>
            </a:lvl6pPr>
            <a:lvl7pPr lvl="6" rtl="0" algn="l">
              <a:spcBef>
                <a:spcPts val="0"/>
              </a:spcBef>
              <a:spcAft>
                <a:spcPts val="0"/>
              </a:spcAft>
              <a:buSzPts val="700"/>
              <a:buNone/>
              <a:defRPr sz="700"/>
            </a:lvl7pPr>
            <a:lvl8pPr lvl="7" rtl="0" algn="l">
              <a:spcBef>
                <a:spcPts val="0"/>
              </a:spcBef>
              <a:spcAft>
                <a:spcPts val="0"/>
              </a:spcAft>
              <a:buSzPts val="700"/>
              <a:buNone/>
              <a:defRPr sz="700"/>
            </a:lvl8pPr>
            <a:lvl9pPr lvl="8" rtl="0" algn="l">
              <a:spcBef>
                <a:spcPts val="0"/>
              </a:spcBef>
              <a:spcAft>
                <a:spcPts val="0"/>
              </a:spcAft>
              <a:buSzPts val="700"/>
              <a:buNone/>
              <a:defRPr sz="700"/>
            </a:lvl9pPr>
          </a:lstStyle>
          <a:p/>
        </p:txBody>
      </p:sp>
      <p:sp>
        <p:nvSpPr>
          <p:cNvPr id="334" name="Google Shape;334;p75"/>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sz="700"/>
            </a:lvl1pPr>
            <a:lvl2pPr lvl="1" rtl="0" algn="l">
              <a:spcBef>
                <a:spcPts val="0"/>
              </a:spcBef>
              <a:spcAft>
                <a:spcPts val="0"/>
              </a:spcAft>
              <a:buSzPts val="700"/>
              <a:buNone/>
              <a:defRPr sz="700"/>
            </a:lvl2pPr>
            <a:lvl3pPr lvl="2" rtl="0" algn="l">
              <a:spcBef>
                <a:spcPts val="0"/>
              </a:spcBef>
              <a:spcAft>
                <a:spcPts val="0"/>
              </a:spcAft>
              <a:buSzPts val="700"/>
              <a:buNone/>
              <a:defRPr sz="700"/>
            </a:lvl3pPr>
            <a:lvl4pPr lvl="3" rtl="0" algn="l">
              <a:spcBef>
                <a:spcPts val="0"/>
              </a:spcBef>
              <a:spcAft>
                <a:spcPts val="0"/>
              </a:spcAft>
              <a:buSzPts val="700"/>
              <a:buNone/>
              <a:defRPr sz="700"/>
            </a:lvl4pPr>
            <a:lvl5pPr lvl="4" rtl="0" algn="l">
              <a:spcBef>
                <a:spcPts val="0"/>
              </a:spcBef>
              <a:spcAft>
                <a:spcPts val="0"/>
              </a:spcAft>
              <a:buSzPts val="700"/>
              <a:buNone/>
              <a:defRPr sz="700"/>
            </a:lvl5pPr>
            <a:lvl6pPr lvl="5" rtl="0" algn="l">
              <a:spcBef>
                <a:spcPts val="0"/>
              </a:spcBef>
              <a:spcAft>
                <a:spcPts val="0"/>
              </a:spcAft>
              <a:buSzPts val="700"/>
              <a:buNone/>
              <a:defRPr sz="700"/>
            </a:lvl6pPr>
            <a:lvl7pPr lvl="6" rtl="0" algn="l">
              <a:spcBef>
                <a:spcPts val="0"/>
              </a:spcBef>
              <a:spcAft>
                <a:spcPts val="0"/>
              </a:spcAft>
              <a:buSzPts val="700"/>
              <a:buNone/>
              <a:defRPr sz="700"/>
            </a:lvl7pPr>
            <a:lvl8pPr lvl="7" rtl="0" algn="l">
              <a:spcBef>
                <a:spcPts val="0"/>
              </a:spcBef>
              <a:spcAft>
                <a:spcPts val="0"/>
              </a:spcAft>
              <a:buSzPts val="700"/>
              <a:buNone/>
              <a:defRPr sz="700"/>
            </a:lvl8pPr>
            <a:lvl9pPr lvl="8" rtl="0" algn="l">
              <a:spcBef>
                <a:spcPts val="0"/>
              </a:spcBef>
              <a:spcAft>
                <a:spcPts val="0"/>
              </a:spcAft>
              <a:buSzPts val="700"/>
              <a:buNone/>
              <a:defRPr sz="700"/>
            </a:lvl9pPr>
          </a:lstStyle>
          <a:p/>
        </p:txBody>
      </p:sp>
      <p:sp>
        <p:nvSpPr>
          <p:cNvPr id="335" name="Google Shape;335;p75"/>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5">
    <p:spTree>
      <p:nvGrpSpPr>
        <p:cNvPr id="336" name="Shape 336"/>
        <p:cNvGrpSpPr/>
        <p:nvPr/>
      </p:nvGrpSpPr>
      <p:grpSpPr>
        <a:xfrm>
          <a:off x="0" y="0"/>
          <a:ext cx="0" cy="0"/>
          <a:chOff x="0" y="0"/>
          <a:chExt cx="0" cy="0"/>
        </a:xfrm>
      </p:grpSpPr>
      <p:sp>
        <p:nvSpPr>
          <p:cNvPr id="337" name="Google Shape;337;p76"/>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sz="700"/>
            </a:lvl1pPr>
            <a:lvl2pPr lvl="1" rtl="0" algn="l">
              <a:spcBef>
                <a:spcPts val="0"/>
              </a:spcBef>
              <a:spcAft>
                <a:spcPts val="0"/>
              </a:spcAft>
              <a:buSzPts val="700"/>
              <a:buNone/>
              <a:defRPr sz="700"/>
            </a:lvl2pPr>
            <a:lvl3pPr lvl="2" rtl="0" algn="l">
              <a:spcBef>
                <a:spcPts val="0"/>
              </a:spcBef>
              <a:spcAft>
                <a:spcPts val="0"/>
              </a:spcAft>
              <a:buSzPts val="700"/>
              <a:buNone/>
              <a:defRPr sz="700"/>
            </a:lvl3pPr>
            <a:lvl4pPr lvl="3" rtl="0" algn="l">
              <a:spcBef>
                <a:spcPts val="0"/>
              </a:spcBef>
              <a:spcAft>
                <a:spcPts val="0"/>
              </a:spcAft>
              <a:buSzPts val="700"/>
              <a:buNone/>
              <a:defRPr sz="700"/>
            </a:lvl4pPr>
            <a:lvl5pPr lvl="4" rtl="0" algn="l">
              <a:spcBef>
                <a:spcPts val="0"/>
              </a:spcBef>
              <a:spcAft>
                <a:spcPts val="0"/>
              </a:spcAft>
              <a:buSzPts val="700"/>
              <a:buNone/>
              <a:defRPr sz="700"/>
            </a:lvl5pPr>
            <a:lvl6pPr lvl="5" rtl="0" algn="l">
              <a:spcBef>
                <a:spcPts val="0"/>
              </a:spcBef>
              <a:spcAft>
                <a:spcPts val="0"/>
              </a:spcAft>
              <a:buSzPts val="700"/>
              <a:buNone/>
              <a:defRPr sz="700"/>
            </a:lvl6pPr>
            <a:lvl7pPr lvl="6" rtl="0" algn="l">
              <a:spcBef>
                <a:spcPts val="0"/>
              </a:spcBef>
              <a:spcAft>
                <a:spcPts val="0"/>
              </a:spcAft>
              <a:buSzPts val="700"/>
              <a:buNone/>
              <a:defRPr sz="700"/>
            </a:lvl7pPr>
            <a:lvl8pPr lvl="7" rtl="0" algn="l">
              <a:spcBef>
                <a:spcPts val="0"/>
              </a:spcBef>
              <a:spcAft>
                <a:spcPts val="0"/>
              </a:spcAft>
              <a:buSzPts val="700"/>
              <a:buNone/>
              <a:defRPr sz="700"/>
            </a:lvl8pPr>
            <a:lvl9pPr lvl="8" rtl="0" algn="l">
              <a:spcBef>
                <a:spcPts val="0"/>
              </a:spcBef>
              <a:spcAft>
                <a:spcPts val="0"/>
              </a:spcAft>
              <a:buSzPts val="700"/>
              <a:buNone/>
              <a:defRPr sz="700"/>
            </a:lvl9pPr>
          </a:lstStyle>
          <a:p/>
        </p:txBody>
      </p:sp>
      <p:sp>
        <p:nvSpPr>
          <p:cNvPr id="338" name="Google Shape;338;p76"/>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sz="700"/>
            </a:lvl1pPr>
            <a:lvl2pPr lvl="1" rtl="0" algn="l">
              <a:spcBef>
                <a:spcPts val="0"/>
              </a:spcBef>
              <a:spcAft>
                <a:spcPts val="0"/>
              </a:spcAft>
              <a:buSzPts val="700"/>
              <a:buNone/>
              <a:defRPr sz="700"/>
            </a:lvl2pPr>
            <a:lvl3pPr lvl="2" rtl="0" algn="l">
              <a:spcBef>
                <a:spcPts val="0"/>
              </a:spcBef>
              <a:spcAft>
                <a:spcPts val="0"/>
              </a:spcAft>
              <a:buSzPts val="700"/>
              <a:buNone/>
              <a:defRPr sz="700"/>
            </a:lvl3pPr>
            <a:lvl4pPr lvl="3" rtl="0" algn="l">
              <a:spcBef>
                <a:spcPts val="0"/>
              </a:spcBef>
              <a:spcAft>
                <a:spcPts val="0"/>
              </a:spcAft>
              <a:buSzPts val="700"/>
              <a:buNone/>
              <a:defRPr sz="700"/>
            </a:lvl4pPr>
            <a:lvl5pPr lvl="4" rtl="0" algn="l">
              <a:spcBef>
                <a:spcPts val="0"/>
              </a:spcBef>
              <a:spcAft>
                <a:spcPts val="0"/>
              </a:spcAft>
              <a:buSzPts val="700"/>
              <a:buNone/>
              <a:defRPr sz="700"/>
            </a:lvl5pPr>
            <a:lvl6pPr lvl="5" rtl="0" algn="l">
              <a:spcBef>
                <a:spcPts val="0"/>
              </a:spcBef>
              <a:spcAft>
                <a:spcPts val="0"/>
              </a:spcAft>
              <a:buSzPts val="700"/>
              <a:buNone/>
              <a:defRPr sz="700"/>
            </a:lvl6pPr>
            <a:lvl7pPr lvl="6" rtl="0" algn="l">
              <a:spcBef>
                <a:spcPts val="0"/>
              </a:spcBef>
              <a:spcAft>
                <a:spcPts val="0"/>
              </a:spcAft>
              <a:buSzPts val="700"/>
              <a:buNone/>
              <a:defRPr sz="700"/>
            </a:lvl7pPr>
            <a:lvl8pPr lvl="7" rtl="0" algn="l">
              <a:spcBef>
                <a:spcPts val="0"/>
              </a:spcBef>
              <a:spcAft>
                <a:spcPts val="0"/>
              </a:spcAft>
              <a:buSzPts val="700"/>
              <a:buNone/>
              <a:defRPr sz="700"/>
            </a:lvl8pPr>
            <a:lvl9pPr lvl="8" rtl="0" algn="l">
              <a:spcBef>
                <a:spcPts val="0"/>
              </a:spcBef>
              <a:spcAft>
                <a:spcPts val="0"/>
              </a:spcAft>
              <a:buSzPts val="700"/>
              <a:buNone/>
              <a:defRPr sz="700"/>
            </a:lvl9pPr>
          </a:lstStyle>
          <a:p/>
        </p:txBody>
      </p:sp>
      <p:sp>
        <p:nvSpPr>
          <p:cNvPr id="339" name="Google Shape;339;p76"/>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_6">
    <p:spTree>
      <p:nvGrpSpPr>
        <p:cNvPr id="340" name="Shape 340"/>
        <p:cNvGrpSpPr/>
        <p:nvPr/>
      </p:nvGrpSpPr>
      <p:grpSpPr>
        <a:xfrm>
          <a:off x="0" y="0"/>
          <a:ext cx="0" cy="0"/>
          <a:chOff x="0" y="0"/>
          <a:chExt cx="0" cy="0"/>
        </a:xfrm>
      </p:grpSpPr>
      <p:sp>
        <p:nvSpPr>
          <p:cNvPr id="341" name="Google Shape;341;p77"/>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sz="700"/>
            </a:lvl1pPr>
            <a:lvl2pPr lvl="1" rtl="0" algn="l">
              <a:spcBef>
                <a:spcPts val="0"/>
              </a:spcBef>
              <a:spcAft>
                <a:spcPts val="0"/>
              </a:spcAft>
              <a:buSzPts val="700"/>
              <a:buNone/>
              <a:defRPr sz="700"/>
            </a:lvl2pPr>
            <a:lvl3pPr lvl="2" rtl="0" algn="l">
              <a:spcBef>
                <a:spcPts val="0"/>
              </a:spcBef>
              <a:spcAft>
                <a:spcPts val="0"/>
              </a:spcAft>
              <a:buSzPts val="700"/>
              <a:buNone/>
              <a:defRPr sz="700"/>
            </a:lvl3pPr>
            <a:lvl4pPr lvl="3" rtl="0" algn="l">
              <a:spcBef>
                <a:spcPts val="0"/>
              </a:spcBef>
              <a:spcAft>
                <a:spcPts val="0"/>
              </a:spcAft>
              <a:buSzPts val="700"/>
              <a:buNone/>
              <a:defRPr sz="700"/>
            </a:lvl4pPr>
            <a:lvl5pPr lvl="4" rtl="0" algn="l">
              <a:spcBef>
                <a:spcPts val="0"/>
              </a:spcBef>
              <a:spcAft>
                <a:spcPts val="0"/>
              </a:spcAft>
              <a:buSzPts val="700"/>
              <a:buNone/>
              <a:defRPr sz="700"/>
            </a:lvl5pPr>
            <a:lvl6pPr lvl="5" rtl="0" algn="l">
              <a:spcBef>
                <a:spcPts val="0"/>
              </a:spcBef>
              <a:spcAft>
                <a:spcPts val="0"/>
              </a:spcAft>
              <a:buSzPts val="700"/>
              <a:buNone/>
              <a:defRPr sz="700"/>
            </a:lvl6pPr>
            <a:lvl7pPr lvl="6" rtl="0" algn="l">
              <a:spcBef>
                <a:spcPts val="0"/>
              </a:spcBef>
              <a:spcAft>
                <a:spcPts val="0"/>
              </a:spcAft>
              <a:buSzPts val="700"/>
              <a:buNone/>
              <a:defRPr sz="700"/>
            </a:lvl7pPr>
            <a:lvl8pPr lvl="7" rtl="0" algn="l">
              <a:spcBef>
                <a:spcPts val="0"/>
              </a:spcBef>
              <a:spcAft>
                <a:spcPts val="0"/>
              </a:spcAft>
              <a:buSzPts val="700"/>
              <a:buNone/>
              <a:defRPr sz="700"/>
            </a:lvl8pPr>
            <a:lvl9pPr lvl="8" rtl="0" algn="l">
              <a:spcBef>
                <a:spcPts val="0"/>
              </a:spcBef>
              <a:spcAft>
                <a:spcPts val="0"/>
              </a:spcAft>
              <a:buSzPts val="700"/>
              <a:buNone/>
              <a:defRPr sz="700"/>
            </a:lvl9pPr>
          </a:lstStyle>
          <a:p/>
        </p:txBody>
      </p:sp>
      <p:sp>
        <p:nvSpPr>
          <p:cNvPr id="342" name="Google Shape;342;p77"/>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sz="700"/>
            </a:lvl1pPr>
            <a:lvl2pPr lvl="1" rtl="0" algn="l">
              <a:spcBef>
                <a:spcPts val="0"/>
              </a:spcBef>
              <a:spcAft>
                <a:spcPts val="0"/>
              </a:spcAft>
              <a:buSzPts val="700"/>
              <a:buNone/>
              <a:defRPr sz="700"/>
            </a:lvl2pPr>
            <a:lvl3pPr lvl="2" rtl="0" algn="l">
              <a:spcBef>
                <a:spcPts val="0"/>
              </a:spcBef>
              <a:spcAft>
                <a:spcPts val="0"/>
              </a:spcAft>
              <a:buSzPts val="700"/>
              <a:buNone/>
              <a:defRPr sz="700"/>
            </a:lvl3pPr>
            <a:lvl4pPr lvl="3" rtl="0" algn="l">
              <a:spcBef>
                <a:spcPts val="0"/>
              </a:spcBef>
              <a:spcAft>
                <a:spcPts val="0"/>
              </a:spcAft>
              <a:buSzPts val="700"/>
              <a:buNone/>
              <a:defRPr sz="700"/>
            </a:lvl4pPr>
            <a:lvl5pPr lvl="4" rtl="0" algn="l">
              <a:spcBef>
                <a:spcPts val="0"/>
              </a:spcBef>
              <a:spcAft>
                <a:spcPts val="0"/>
              </a:spcAft>
              <a:buSzPts val="700"/>
              <a:buNone/>
              <a:defRPr sz="700"/>
            </a:lvl5pPr>
            <a:lvl6pPr lvl="5" rtl="0" algn="l">
              <a:spcBef>
                <a:spcPts val="0"/>
              </a:spcBef>
              <a:spcAft>
                <a:spcPts val="0"/>
              </a:spcAft>
              <a:buSzPts val="700"/>
              <a:buNone/>
              <a:defRPr sz="700"/>
            </a:lvl6pPr>
            <a:lvl7pPr lvl="6" rtl="0" algn="l">
              <a:spcBef>
                <a:spcPts val="0"/>
              </a:spcBef>
              <a:spcAft>
                <a:spcPts val="0"/>
              </a:spcAft>
              <a:buSzPts val="700"/>
              <a:buNone/>
              <a:defRPr sz="700"/>
            </a:lvl7pPr>
            <a:lvl8pPr lvl="7" rtl="0" algn="l">
              <a:spcBef>
                <a:spcPts val="0"/>
              </a:spcBef>
              <a:spcAft>
                <a:spcPts val="0"/>
              </a:spcAft>
              <a:buSzPts val="700"/>
              <a:buNone/>
              <a:defRPr sz="700"/>
            </a:lvl8pPr>
            <a:lvl9pPr lvl="8" rtl="0" algn="l">
              <a:spcBef>
                <a:spcPts val="0"/>
              </a:spcBef>
              <a:spcAft>
                <a:spcPts val="0"/>
              </a:spcAft>
              <a:buSzPts val="700"/>
              <a:buNone/>
              <a:defRPr sz="700"/>
            </a:lvl9pPr>
          </a:lstStyle>
          <a:p/>
        </p:txBody>
      </p:sp>
      <p:sp>
        <p:nvSpPr>
          <p:cNvPr id="343" name="Google Shape;343;p77"/>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4">
  <p:cSld name="BLANK_7">
    <p:spTree>
      <p:nvGrpSpPr>
        <p:cNvPr id="344" name="Shape 344"/>
        <p:cNvGrpSpPr/>
        <p:nvPr/>
      </p:nvGrpSpPr>
      <p:grpSpPr>
        <a:xfrm>
          <a:off x="0" y="0"/>
          <a:ext cx="0" cy="0"/>
          <a:chOff x="0" y="0"/>
          <a:chExt cx="0" cy="0"/>
        </a:xfrm>
      </p:grpSpPr>
      <p:sp>
        <p:nvSpPr>
          <p:cNvPr id="345" name="Google Shape;345;p78"/>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sz="700"/>
            </a:lvl1pPr>
            <a:lvl2pPr lvl="1" rtl="0" algn="l">
              <a:spcBef>
                <a:spcPts val="0"/>
              </a:spcBef>
              <a:spcAft>
                <a:spcPts val="0"/>
              </a:spcAft>
              <a:buSzPts val="700"/>
              <a:buNone/>
              <a:defRPr sz="700"/>
            </a:lvl2pPr>
            <a:lvl3pPr lvl="2" rtl="0" algn="l">
              <a:spcBef>
                <a:spcPts val="0"/>
              </a:spcBef>
              <a:spcAft>
                <a:spcPts val="0"/>
              </a:spcAft>
              <a:buSzPts val="700"/>
              <a:buNone/>
              <a:defRPr sz="700"/>
            </a:lvl3pPr>
            <a:lvl4pPr lvl="3" rtl="0" algn="l">
              <a:spcBef>
                <a:spcPts val="0"/>
              </a:spcBef>
              <a:spcAft>
                <a:spcPts val="0"/>
              </a:spcAft>
              <a:buSzPts val="700"/>
              <a:buNone/>
              <a:defRPr sz="700"/>
            </a:lvl4pPr>
            <a:lvl5pPr lvl="4" rtl="0" algn="l">
              <a:spcBef>
                <a:spcPts val="0"/>
              </a:spcBef>
              <a:spcAft>
                <a:spcPts val="0"/>
              </a:spcAft>
              <a:buSzPts val="700"/>
              <a:buNone/>
              <a:defRPr sz="700"/>
            </a:lvl5pPr>
            <a:lvl6pPr lvl="5" rtl="0" algn="l">
              <a:spcBef>
                <a:spcPts val="0"/>
              </a:spcBef>
              <a:spcAft>
                <a:spcPts val="0"/>
              </a:spcAft>
              <a:buSzPts val="700"/>
              <a:buNone/>
              <a:defRPr sz="700"/>
            </a:lvl6pPr>
            <a:lvl7pPr lvl="6" rtl="0" algn="l">
              <a:spcBef>
                <a:spcPts val="0"/>
              </a:spcBef>
              <a:spcAft>
                <a:spcPts val="0"/>
              </a:spcAft>
              <a:buSzPts val="700"/>
              <a:buNone/>
              <a:defRPr sz="700"/>
            </a:lvl7pPr>
            <a:lvl8pPr lvl="7" rtl="0" algn="l">
              <a:spcBef>
                <a:spcPts val="0"/>
              </a:spcBef>
              <a:spcAft>
                <a:spcPts val="0"/>
              </a:spcAft>
              <a:buSzPts val="700"/>
              <a:buNone/>
              <a:defRPr sz="700"/>
            </a:lvl8pPr>
            <a:lvl9pPr lvl="8" rtl="0" algn="l">
              <a:spcBef>
                <a:spcPts val="0"/>
              </a:spcBef>
              <a:spcAft>
                <a:spcPts val="0"/>
              </a:spcAft>
              <a:buSzPts val="700"/>
              <a:buNone/>
              <a:defRPr sz="700"/>
            </a:lvl9pPr>
          </a:lstStyle>
          <a:p/>
        </p:txBody>
      </p:sp>
      <p:sp>
        <p:nvSpPr>
          <p:cNvPr id="346" name="Google Shape;346;p78"/>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sz="700"/>
            </a:lvl1pPr>
            <a:lvl2pPr lvl="1" rtl="0" algn="l">
              <a:spcBef>
                <a:spcPts val="0"/>
              </a:spcBef>
              <a:spcAft>
                <a:spcPts val="0"/>
              </a:spcAft>
              <a:buSzPts val="700"/>
              <a:buNone/>
              <a:defRPr sz="700"/>
            </a:lvl2pPr>
            <a:lvl3pPr lvl="2" rtl="0" algn="l">
              <a:spcBef>
                <a:spcPts val="0"/>
              </a:spcBef>
              <a:spcAft>
                <a:spcPts val="0"/>
              </a:spcAft>
              <a:buSzPts val="700"/>
              <a:buNone/>
              <a:defRPr sz="700"/>
            </a:lvl3pPr>
            <a:lvl4pPr lvl="3" rtl="0" algn="l">
              <a:spcBef>
                <a:spcPts val="0"/>
              </a:spcBef>
              <a:spcAft>
                <a:spcPts val="0"/>
              </a:spcAft>
              <a:buSzPts val="700"/>
              <a:buNone/>
              <a:defRPr sz="700"/>
            </a:lvl4pPr>
            <a:lvl5pPr lvl="4" rtl="0" algn="l">
              <a:spcBef>
                <a:spcPts val="0"/>
              </a:spcBef>
              <a:spcAft>
                <a:spcPts val="0"/>
              </a:spcAft>
              <a:buSzPts val="700"/>
              <a:buNone/>
              <a:defRPr sz="700"/>
            </a:lvl5pPr>
            <a:lvl6pPr lvl="5" rtl="0" algn="l">
              <a:spcBef>
                <a:spcPts val="0"/>
              </a:spcBef>
              <a:spcAft>
                <a:spcPts val="0"/>
              </a:spcAft>
              <a:buSzPts val="700"/>
              <a:buNone/>
              <a:defRPr sz="700"/>
            </a:lvl6pPr>
            <a:lvl7pPr lvl="6" rtl="0" algn="l">
              <a:spcBef>
                <a:spcPts val="0"/>
              </a:spcBef>
              <a:spcAft>
                <a:spcPts val="0"/>
              </a:spcAft>
              <a:buSzPts val="700"/>
              <a:buNone/>
              <a:defRPr sz="700"/>
            </a:lvl7pPr>
            <a:lvl8pPr lvl="7" rtl="0" algn="l">
              <a:spcBef>
                <a:spcPts val="0"/>
              </a:spcBef>
              <a:spcAft>
                <a:spcPts val="0"/>
              </a:spcAft>
              <a:buSzPts val="700"/>
              <a:buNone/>
              <a:defRPr sz="700"/>
            </a:lvl8pPr>
            <a:lvl9pPr lvl="8" rtl="0" algn="l">
              <a:spcBef>
                <a:spcPts val="0"/>
              </a:spcBef>
              <a:spcAft>
                <a:spcPts val="0"/>
              </a:spcAft>
              <a:buSzPts val="700"/>
              <a:buNone/>
              <a:defRPr sz="700"/>
            </a:lvl9pPr>
          </a:lstStyle>
          <a:p/>
        </p:txBody>
      </p:sp>
      <p:sp>
        <p:nvSpPr>
          <p:cNvPr id="347" name="Google Shape;347;p78"/>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48" name="Shape 348"/>
        <p:cNvGrpSpPr/>
        <p:nvPr/>
      </p:nvGrpSpPr>
      <p:grpSpPr>
        <a:xfrm>
          <a:off x="0" y="0"/>
          <a:ext cx="0" cy="0"/>
          <a:chOff x="0" y="0"/>
          <a:chExt cx="0" cy="0"/>
        </a:xfrm>
      </p:grpSpPr>
      <p:sp>
        <p:nvSpPr>
          <p:cNvPr id="349" name="Google Shape;349;p7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50" name="Google Shape;350;p7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30200" lvl="0" marL="457200" rtl="0">
              <a:spcBef>
                <a:spcPts val="0"/>
              </a:spcBef>
              <a:spcAft>
                <a:spcPts val="0"/>
              </a:spcAft>
              <a:buSzPts val="16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292100" lvl="3" marL="1828800" rtl="0">
              <a:spcBef>
                <a:spcPts val="1600"/>
              </a:spcBef>
              <a:spcAft>
                <a:spcPts val="0"/>
              </a:spcAft>
              <a:buSzPts val="1000"/>
              <a:buChar char="●"/>
              <a:defRPr/>
            </a:lvl4pPr>
            <a:lvl5pPr indent="-279400" lvl="4" marL="2286000" rtl="0">
              <a:spcBef>
                <a:spcPts val="1600"/>
              </a:spcBef>
              <a:spcAft>
                <a:spcPts val="0"/>
              </a:spcAft>
              <a:buSzPts val="800"/>
              <a:buChar char="○"/>
              <a:defRPr/>
            </a:lvl5pPr>
            <a:lvl6pPr indent="-279400" lvl="5" marL="2743200" rtl="0">
              <a:spcBef>
                <a:spcPts val="1600"/>
              </a:spcBef>
              <a:spcAft>
                <a:spcPts val="0"/>
              </a:spcAft>
              <a:buSzPts val="800"/>
              <a:buChar char="■"/>
              <a:defRPr/>
            </a:lvl6pPr>
            <a:lvl7pPr indent="-279400" lvl="6" marL="3200400" rtl="0">
              <a:spcBef>
                <a:spcPts val="1600"/>
              </a:spcBef>
              <a:spcAft>
                <a:spcPts val="0"/>
              </a:spcAft>
              <a:buSzPts val="800"/>
              <a:buChar char="●"/>
              <a:defRPr/>
            </a:lvl7pPr>
            <a:lvl8pPr indent="-279400" lvl="7" marL="3657600" rtl="0">
              <a:spcBef>
                <a:spcPts val="1600"/>
              </a:spcBef>
              <a:spcAft>
                <a:spcPts val="0"/>
              </a:spcAft>
              <a:buSzPts val="800"/>
              <a:buChar char="○"/>
              <a:defRPr/>
            </a:lvl8pPr>
            <a:lvl9pPr indent="-279400" lvl="8" marL="4114800" rtl="0">
              <a:spcBef>
                <a:spcPts val="1600"/>
              </a:spcBef>
              <a:spcAft>
                <a:spcPts val="1600"/>
              </a:spcAft>
              <a:buSzPts val="800"/>
              <a:buChar char="■"/>
              <a:defRPr/>
            </a:lvl9pPr>
          </a:lstStyle>
          <a:p/>
        </p:txBody>
      </p:sp>
      <p:sp>
        <p:nvSpPr>
          <p:cNvPr id="351" name="Google Shape;351;p7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352" name="Shape 352"/>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 Dark – Logo">
  <p:cSld name="BLANK_1_1">
    <p:bg>
      <p:bgPr>
        <a:solidFill>
          <a:srgbClr val="33475B"/>
        </a:solidFill>
      </p:bgPr>
    </p:bg>
    <p:spTree>
      <p:nvGrpSpPr>
        <p:cNvPr id="41" name="Shape 41"/>
        <p:cNvGrpSpPr/>
        <p:nvPr/>
      </p:nvGrpSpPr>
      <p:grpSpPr>
        <a:xfrm>
          <a:off x="0" y="0"/>
          <a:ext cx="0" cy="0"/>
          <a:chOff x="0" y="0"/>
          <a:chExt cx="0" cy="0"/>
        </a:xfrm>
      </p:grpSpPr>
      <p:pic>
        <p:nvPicPr>
          <p:cNvPr id="42" name="Google Shape;42;p9"/>
          <p:cNvPicPr preferRelativeResize="0"/>
          <p:nvPr/>
        </p:nvPicPr>
        <p:blipFill>
          <a:blip r:embed="rId2">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idebar Yellow - No Circles">
  <p:cSld name="BLANK_1_3_1_1_1_1_1_1_1_2_2_1_1_1_1">
    <p:bg>
      <p:bgPr>
        <a:solidFill>
          <a:srgbClr val="FFFFFF"/>
        </a:solidFill>
      </p:bgPr>
    </p:bg>
    <p:spTree>
      <p:nvGrpSpPr>
        <p:cNvPr id="353" name="Shape 353"/>
        <p:cNvGrpSpPr/>
        <p:nvPr/>
      </p:nvGrpSpPr>
      <p:grpSpPr>
        <a:xfrm>
          <a:off x="0" y="0"/>
          <a:ext cx="0" cy="0"/>
          <a:chOff x="0" y="0"/>
          <a:chExt cx="0" cy="0"/>
        </a:xfrm>
      </p:grpSpPr>
      <p:sp>
        <p:nvSpPr>
          <p:cNvPr id="354" name="Google Shape;354;p81"/>
          <p:cNvSpPr/>
          <p:nvPr/>
        </p:nvSpPr>
        <p:spPr>
          <a:xfrm>
            <a:off x="-9144" y="-1631"/>
            <a:ext cx="1034100" cy="5154300"/>
          </a:xfrm>
          <a:prstGeom prst="rect">
            <a:avLst/>
          </a:prstGeom>
          <a:gradFill>
            <a:gsLst>
              <a:gs pos="0">
                <a:srgbClr val="FF8F59"/>
              </a:gs>
              <a:gs pos="100000">
                <a:srgbClr val="F5C26B"/>
              </a:gs>
            </a:gsLst>
            <a:lin ang="1890073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5" name="Google Shape;355;p81"/>
          <p:cNvPicPr preferRelativeResize="0"/>
          <p:nvPr/>
        </p:nvPicPr>
        <p:blipFill>
          <a:blip r:embed="rId2">
            <a:alphaModFix/>
          </a:blip>
          <a:stretch>
            <a:fillRect/>
          </a:stretch>
        </p:blipFill>
        <p:spPr>
          <a:xfrm>
            <a:off x="8445583" y="4406536"/>
            <a:ext cx="666100" cy="707213"/>
          </a:xfrm>
          <a:prstGeom prst="rect">
            <a:avLst/>
          </a:prstGeom>
          <a:noFill/>
          <a:ln>
            <a:noFill/>
          </a:ln>
        </p:spPr>
      </p:pic>
      <p:sp>
        <p:nvSpPr>
          <p:cNvPr id="356" name="Google Shape;356;p8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357" name="Google Shape;357;p81"/>
          <p:cNvSpPr txBox="1"/>
          <p:nvPr>
            <p:ph type="title"/>
          </p:nvPr>
        </p:nvSpPr>
        <p:spPr>
          <a:xfrm>
            <a:off x="1405510" y="226691"/>
            <a:ext cx="7330500" cy="4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58" name="Google Shape;358;p81"/>
          <p:cNvSpPr txBox="1"/>
          <p:nvPr>
            <p:ph idx="1" type="subTitle"/>
          </p:nvPr>
        </p:nvSpPr>
        <p:spPr>
          <a:xfrm>
            <a:off x="1396625" y="816959"/>
            <a:ext cx="7330500" cy="5703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59" name="Google Shape;359;p81"/>
          <p:cNvSpPr txBox="1"/>
          <p:nvPr>
            <p:ph idx="2" type="body"/>
          </p:nvPr>
        </p:nvSpPr>
        <p:spPr>
          <a:xfrm>
            <a:off x="1387423" y="1701575"/>
            <a:ext cx="5589300" cy="29391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292100" lvl="3" marL="1828800" rtl="0">
              <a:spcBef>
                <a:spcPts val="1600"/>
              </a:spcBef>
              <a:spcAft>
                <a:spcPts val="0"/>
              </a:spcAft>
              <a:buSzPts val="1000"/>
              <a:buChar char="●"/>
              <a:defRPr/>
            </a:lvl4pPr>
            <a:lvl5pPr indent="-279400" lvl="4" marL="2286000" rtl="0">
              <a:spcBef>
                <a:spcPts val="1600"/>
              </a:spcBef>
              <a:spcAft>
                <a:spcPts val="0"/>
              </a:spcAft>
              <a:buSzPts val="800"/>
              <a:buChar char="○"/>
              <a:defRPr/>
            </a:lvl5pPr>
            <a:lvl6pPr indent="-279400" lvl="5" marL="2743200" rtl="0">
              <a:spcBef>
                <a:spcPts val="1600"/>
              </a:spcBef>
              <a:spcAft>
                <a:spcPts val="0"/>
              </a:spcAft>
              <a:buSzPts val="800"/>
              <a:buChar char="■"/>
              <a:defRPr/>
            </a:lvl6pPr>
            <a:lvl7pPr indent="-279400" lvl="6" marL="3200400" rtl="0">
              <a:spcBef>
                <a:spcPts val="1600"/>
              </a:spcBef>
              <a:spcAft>
                <a:spcPts val="0"/>
              </a:spcAft>
              <a:buSzPts val="800"/>
              <a:buChar char="●"/>
              <a:defRPr/>
            </a:lvl7pPr>
            <a:lvl8pPr indent="-279400" lvl="7" marL="3657600" rtl="0">
              <a:spcBef>
                <a:spcPts val="1600"/>
              </a:spcBef>
              <a:spcAft>
                <a:spcPts val="0"/>
              </a:spcAft>
              <a:buSzPts val="800"/>
              <a:buChar char="○"/>
              <a:defRPr/>
            </a:lvl8pPr>
            <a:lvl9pPr indent="-279400" lvl="8" marL="4114800" rtl="0">
              <a:spcBef>
                <a:spcPts val="1600"/>
              </a:spcBef>
              <a:spcAft>
                <a:spcPts val="1600"/>
              </a:spcAft>
              <a:buSzPts val="800"/>
              <a:buChar char="■"/>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64" name="Shape 364"/>
        <p:cNvGrpSpPr/>
        <p:nvPr/>
      </p:nvGrpSpPr>
      <p:grpSpPr>
        <a:xfrm>
          <a:off x="0" y="0"/>
          <a:ext cx="0" cy="0"/>
          <a:chOff x="0" y="0"/>
          <a:chExt cx="0" cy="0"/>
        </a:xfrm>
      </p:grpSpPr>
      <p:sp>
        <p:nvSpPr>
          <p:cNvPr id="365" name="Google Shape;365;p83"/>
          <p:cNvSpPr txBox="1"/>
          <p:nvPr>
            <p:ph type="ctrTitle"/>
          </p:nvPr>
        </p:nvSpPr>
        <p:spPr>
          <a:xfrm>
            <a:off x="859525" y="744575"/>
            <a:ext cx="74250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000"/>
              <a:buNone/>
              <a:defRPr sz="50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66" name="Google Shape;366;p8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67" name="Google Shape;367;p8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gradFill>
          <a:gsLst>
            <a:gs pos="0">
              <a:srgbClr val="F2545B"/>
            </a:gs>
            <a:gs pos="100000">
              <a:srgbClr val="FF7A59"/>
            </a:gs>
          </a:gsLst>
          <a:lin ang="18900044" scaled="0"/>
        </a:gradFill>
      </p:bgPr>
    </p:bg>
    <p:spTree>
      <p:nvGrpSpPr>
        <p:cNvPr id="368" name="Shape 368"/>
        <p:cNvGrpSpPr/>
        <p:nvPr/>
      </p:nvGrpSpPr>
      <p:grpSpPr>
        <a:xfrm>
          <a:off x="0" y="0"/>
          <a:ext cx="0" cy="0"/>
          <a:chOff x="0" y="0"/>
          <a:chExt cx="0" cy="0"/>
        </a:xfrm>
      </p:grpSpPr>
      <p:sp>
        <p:nvSpPr>
          <p:cNvPr id="369" name="Google Shape;369;p8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70" name="Google Shape;370;p84"/>
          <p:cNvPicPr preferRelativeResize="0"/>
          <p:nvPr/>
        </p:nvPicPr>
        <p:blipFill>
          <a:blip r:embed="rId2">
            <a:alphaModFix/>
          </a:blip>
          <a:stretch>
            <a:fillRect/>
          </a:stretch>
        </p:blipFill>
        <p:spPr>
          <a:xfrm>
            <a:off x="-493050" y="-497050"/>
            <a:ext cx="10489800" cy="6996700"/>
          </a:xfrm>
          <a:prstGeom prst="rect">
            <a:avLst/>
          </a:prstGeom>
          <a:noFill/>
          <a:ln>
            <a:noFill/>
          </a:ln>
        </p:spPr>
      </p:pic>
      <p:pic>
        <p:nvPicPr>
          <p:cNvPr id="371" name="Google Shape;371;p84"/>
          <p:cNvPicPr preferRelativeResize="0"/>
          <p:nvPr/>
        </p:nvPicPr>
        <p:blipFill>
          <a:blip r:embed="rId3">
            <a:alphaModFix/>
          </a:blip>
          <a:stretch>
            <a:fillRect/>
          </a:stretch>
        </p:blipFill>
        <p:spPr>
          <a:xfrm>
            <a:off x="2175675" y="1640999"/>
            <a:ext cx="4792724" cy="1861550"/>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Opt 1">
  <p:cSld name="BLANK_1">
    <p:bg>
      <p:bgPr>
        <a:gradFill>
          <a:gsLst>
            <a:gs pos="0">
              <a:srgbClr val="FF7A59"/>
            </a:gs>
            <a:gs pos="100000">
              <a:srgbClr val="FF8F59"/>
            </a:gs>
          </a:gsLst>
          <a:lin ang="18900044" scaled="0"/>
        </a:gradFill>
      </p:bgPr>
    </p:bg>
    <p:spTree>
      <p:nvGrpSpPr>
        <p:cNvPr id="372" name="Shape 372"/>
        <p:cNvGrpSpPr/>
        <p:nvPr/>
      </p:nvGrpSpPr>
      <p:grpSpPr>
        <a:xfrm>
          <a:off x="0" y="0"/>
          <a:ext cx="0" cy="0"/>
          <a:chOff x="0" y="0"/>
          <a:chExt cx="0" cy="0"/>
        </a:xfrm>
      </p:grpSpPr>
      <p:pic>
        <p:nvPicPr>
          <p:cNvPr id="373" name="Google Shape;373;p85"/>
          <p:cNvPicPr preferRelativeResize="0"/>
          <p:nvPr/>
        </p:nvPicPr>
        <p:blipFill>
          <a:blip r:embed="rId2">
            <a:alphaModFix/>
          </a:blip>
          <a:stretch>
            <a:fillRect/>
          </a:stretch>
        </p:blipFill>
        <p:spPr>
          <a:xfrm>
            <a:off x="152400" y="152400"/>
            <a:ext cx="1701225" cy="4838699"/>
          </a:xfrm>
          <a:prstGeom prst="rect">
            <a:avLst/>
          </a:prstGeom>
          <a:noFill/>
          <a:ln>
            <a:noFill/>
          </a:ln>
        </p:spPr>
      </p:pic>
      <p:pic>
        <p:nvPicPr>
          <p:cNvPr id="374" name="Google Shape;374;p85"/>
          <p:cNvPicPr preferRelativeResize="0"/>
          <p:nvPr/>
        </p:nvPicPr>
        <p:blipFill>
          <a:blip r:embed="rId3">
            <a:alphaModFix/>
          </a:blip>
          <a:stretch>
            <a:fillRect/>
          </a:stretch>
        </p:blipFill>
        <p:spPr>
          <a:xfrm>
            <a:off x="7720457" y="4508044"/>
            <a:ext cx="1291868" cy="501775"/>
          </a:xfrm>
          <a:prstGeom prst="rect">
            <a:avLst/>
          </a:prstGeom>
          <a:noFill/>
          <a:ln>
            <a:noFill/>
          </a:ln>
        </p:spPr>
      </p:pic>
      <p:sp>
        <p:nvSpPr>
          <p:cNvPr id="375" name="Google Shape;375;p85"/>
          <p:cNvSpPr txBox="1"/>
          <p:nvPr>
            <p:ph type="title"/>
          </p:nvPr>
        </p:nvSpPr>
        <p:spPr>
          <a:xfrm>
            <a:off x="2236950" y="1696575"/>
            <a:ext cx="5860500" cy="9549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None/>
              <a:defRPr b="1" sz="5000">
                <a:solidFill>
                  <a:srgbClr val="FFFFFF"/>
                </a:solidFill>
                <a:latin typeface="Avenir"/>
                <a:ea typeface="Avenir"/>
                <a:cs typeface="Avenir"/>
                <a:sym typeface="Avenir"/>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76" name="Google Shape;376;p85" title="subtitle"/>
          <p:cNvSpPr txBox="1"/>
          <p:nvPr>
            <p:ph idx="1" type="subTitle"/>
          </p:nvPr>
        </p:nvSpPr>
        <p:spPr>
          <a:xfrm>
            <a:off x="2250025" y="2826825"/>
            <a:ext cx="4800900" cy="6201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None/>
              <a:defRPr b="1" sz="3200">
                <a:solidFill>
                  <a:srgbClr val="FFFFFF"/>
                </a:solidFill>
                <a:latin typeface="Avenir"/>
                <a:ea typeface="Avenir"/>
                <a:cs typeface="Avenir"/>
                <a:sym typeface="Avenir"/>
              </a:defRPr>
            </a:lvl1pPr>
            <a:lvl2pPr lvl="1" rtl="0">
              <a:spcBef>
                <a:spcPts val="1600"/>
              </a:spcBef>
              <a:spcAft>
                <a:spcPts val="0"/>
              </a:spcAft>
              <a:buNone/>
              <a:defRPr>
                <a:solidFill>
                  <a:srgbClr val="FFFFFF"/>
                </a:solidFill>
              </a:defRPr>
            </a:lvl2pPr>
            <a:lvl3pPr lvl="2" rtl="0">
              <a:spcBef>
                <a:spcPts val="1600"/>
              </a:spcBef>
              <a:spcAft>
                <a:spcPts val="0"/>
              </a:spcAft>
              <a:buNone/>
              <a:defRPr>
                <a:solidFill>
                  <a:srgbClr val="FFFFFF"/>
                </a:solidFill>
              </a:defRPr>
            </a:lvl3pPr>
            <a:lvl4pPr lvl="3" rtl="0">
              <a:spcBef>
                <a:spcPts val="1600"/>
              </a:spcBef>
              <a:spcAft>
                <a:spcPts val="0"/>
              </a:spcAft>
              <a:buNone/>
              <a:defRPr>
                <a:solidFill>
                  <a:srgbClr val="FFFFFF"/>
                </a:solidFill>
              </a:defRPr>
            </a:lvl4pPr>
            <a:lvl5pPr lvl="4" rtl="0">
              <a:spcBef>
                <a:spcPts val="1600"/>
              </a:spcBef>
              <a:spcAft>
                <a:spcPts val="0"/>
              </a:spcAft>
              <a:buNone/>
              <a:defRPr>
                <a:solidFill>
                  <a:srgbClr val="FFFFFF"/>
                </a:solidFill>
              </a:defRPr>
            </a:lvl5pPr>
            <a:lvl6pPr lvl="5" rtl="0">
              <a:spcBef>
                <a:spcPts val="1600"/>
              </a:spcBef>
              <a:spcAft>
                <a:spcPts val="0"/>
              </a:spcAft>
              <a:buNone/>
              <a:defRPr>
                <a:solidFill>
                  <a:srgbClr val="FFFFFF"/>
                </a:solidFill>
              </a:defRPr>
            </a:lvl6pPr>
            <a:lvl7pPr lvl="6" rtl="0">
              <a:spcBef>
                <a:spcPts val="1600"/>
              </a:spcBef>
              <a:spcAft>
                <a:spcPts val="0"/>
              </a:spcAft>
              <a:buNone/>
              <a:defRPr>
                <a:solidFill>
                  <a:srgbClr val="FFFFFF"/>
                </a:solidFill>
              </a:defRPr>
            </a:lvl7pPr>
            <a:lvl8pPr lvl="7" rtl="0">
              <a:spcBef>
                <a:spcPts val="1600"/>
              </a:spcBef>
              <a:spcAft>
                <a:spcPts val="0"/>
              </a:spcAft>
              <a:buNone/>
              <a:defRPr>
                <a:solidFill>
                  <a:srgbClr val="FFFFFF"/>
                </a:solidFill>
              </a:defRPr>
            </a:lvl8pPr>
            <a:lvl9pPr lvl="8" rtl="0">
              <a:spcBef>
                <a:spcPts val="1600"/>
              </a:spcBef>
              <a:spcAft>
                <a:spcPts val="1600"/>
              </a:spcAft>
              <a:buNone/>
              <a:defRPr>
                <a:solidFill>
                  <a:srgbClr val="FFFFFF"/>
                </a:solidFill>
              </a:defRPr>
            </a:lvl9pPr>
          </a:lstStyle>
          <a:p/>
        </p:txBody>
      </p:sp>
      <p:sp>
        <p:nvSpPr>
          <p:cNvPr id="377" name="Google Shape;377;p8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Opt 2">
  <p:cSld name="BLANK_1_3">
    <p:bg>
      <p:bgPr>
        <a:solidFill>
          <a:srgbClr val="FFFFFF"/>
        </a:solidFill>
      </p:bgPr>
    </p:bg>
    <p:spTree>
      <p:nvGrpSpPr>
        <p:cNvPr id="378" name="Shape 378"/>
        <p:cNvGrpSpPr/>
        <p:nvPr/>
      </p:nvGrpSpPr>
      <p:grpSpPr>
        <a:xfrm>
          <a:off x="0" y="0"/>
          <a:ext cx="0" cy="0"/>
          <a:chOff x="0" y="0"/>
          <a:chExt cx="0" cy="0"/>
        </a:xfrm>
      </p:grpSpPr>
      <p:sp>
        <p:nvSpPr>
          <p:cNvPr id="379" name="Google Shape;379;p86" title="subtitle"/>
          <p:cNvSpPr txBox="1"/>
          <p:nvPr>
            <p:ph idx="1" type="subTitle"/>
          </p:nvPr>
        </p:nvSpPr>
        <p:spPr>
          <a:xfrm>
            <a:off x="742925" y="1785825"/>
            <a:ext cx="4800900" cy="1025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None/>
              <a:defRPr sz="3000">
                <a:solidFill>
                  <a:srgbClr val="425B76"/>
                </a:solidFill>
                <a:latin typeface="Avenir"/>
                <a:ea typeface="Avenir"/>
                <a:cs typeface="Avenir"/>
                <a:sym typeface="Avenir"/>
              </a:defRPr>
            </a:lvl1pPr>
            <a:lvl2pPr lvl="1" rtl="0">
              <a:spcBef>
                <a:spcPts val="1600"/>
              </a:spcBef>
              <a:spcAft>
                <a:spcPts val="0"/>
              </a:spcAft>
              <a:buNone/>
              <a:defRPr>
                <a:solidFill>
                  <a:srgbClr val="425B76"/>
                </a:solidFill>
              </a:defRPr>
            </a:lvl2pPr>
            <a:lvl3pPr lvl="2" rtl="0">
              <a:spcBef>
                <a:spcPts val="1600"/>
              </a:spcBef>
              <a:spcAft>
                <a:spcPts val="0"/>
              </a:spcAft>
              <a:buNone/>
              <a:defRPr>
                <a:solidFill>
                  <a:srgbClr val="425B76"/>
                </a:solidFill>
              </a:defRPr>
            </a:lvl3pPr>
            <a:lvl4pPr lvl="3" rtl="0">
              <a:spcBef>
                <a:spcPts val="1600"/>
              </a:spcBef>
              <a:spcAft>
                <a:spcPts val="0"/>
              </a:spcAft>
              <a:buNone/>
              <a:defRPr>
                <a:solidFill>
                  <a:srgbClr val="425B76"/>
                </a:solidFill>
              </a:defRPr>
            </a:lvl4pPr>
            <a:lvl5pPr lvl="4" rtl="0">
              <a:spcBef>
                <a:spcPts val="1600"/>
              </a:spcBef>
              <a:spcAft>
                <a:spcPts val="0"/>
              </a:spcAft>
              <a:buNone/>
              <a:defRPr>
                <a:solidFill>
                  <a:srgbClr val="425B76"/>
                </a:solidFill>
              </a:defRPr>
            </a:lvl5pPr>
            <a:lvl6pPr lvl="5" rtl="0">
              <a:spcBef>
                <a:spcPts val="1600"/>
              </a:spcBef>
              <a:spcAft>
                <a:spcPts val="0"/>
              </a:spcAft>
              <a:buNone/>
              <a:defRPr>
                <a:solidFill>
                  <a:srgbClr val="425B76"/>
                </a:solidFill>
              </a:defRPr>
            </a:lvl6pPr>
            <a:lvl7pPr lvl="6" rtl="0">
              <a:spcBef>
                <a:spcPts val="1600"/>
              </a:spcBef>
              <a:spcAft>
                <a:spcPts val="0"/>
              </a:spcAft>
              <a:buNone/>
              <a:defRPr>
                <a:solidFill>
                  <a:srgbClr val="425B76"/>
                </a:solidFill>
              </a:defRPr>
            </a:lvl7pPr>
            <a:lvl8pPr lvl="7" rtl="0">
              <a:spcBef>
                <a:spcPts val="1600"/>
              </a:spcBef>
              <a:spcAft>
                <a:spcPts val="0"/>
              </a:spcAft>
              <a:buNone/>
              <a:defRPr>
                <a:solidFill>
                  <a:srgbClr val="425B76"/>
                </a:solidFill>
              </a:defRPr>
            </a:lvl8pPr>
            <a:lvl9pPr lvl="8" rtl="0">
              <a:spcBef>
                <a:spcPts val="1600"/>
              </a:spcBef>
              <a:spcAft>
                <a:spcPts val="1600"/>
              </a:spcAft>
              <a:buNone/>
              <a:defRPr>
                <a:solidFill>
                  <a:srgbClr val="425B76"/>
                </a:solidFill>
              </a:defRPr>
            </a:lvl9pPr>
          </a:lstStyle>
          <a:p/>
        </p:txBody>
      </p:sp>
      <p:pic>
        <p:nvPicPr>
          <p:cNvPr id="380" name="Google Shape;380;p86"/>
          <p:cNvPicPr preferRelativeResize="0"/>
          <p:nvPr/>
        </p:nvPicPr>
        <p:blipFill>
          <a:blip r:embed="rId2">
            <a:alphaModFix/>
          </a:blip>
          <a:stretch>
            <a:fillRect/>
          </a:stretch>
        </p:blipFill>
        <p:spPr>
          <a:xfrm>
            <a:off x="8804051" y="4818925"/>
            <a:ext cx="277675" cy="294825"/>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BLANK_1_3_1_1_1_1_1_1_3_1_2_1">
    <p:bg>
      <p:bgPr>
        <a:solidFill>
          <a:srgbClr val="FFFFFF"/>
        </a:solidFill>
      </p:bgPr>
    </p:bg>
    <p:spTree>
      <p:nvGrpSpPr>
        <p:cNvPr id="381" name="Shape 381"/>
        <p:cNvGrpSpPr/>
        <p:nvPr/>
      </p:nvGrpSpPr>
      <p:grpSpPr>
        <a:xfrm>
          <a:off x="0" y="0"/>
          <a:ext cx="0" cy="0"/>
          <a:chOff x="0" y="0"/>
          <a:chExt cx="0" cy="0"/>
        </a:xfrm>
      </p:grpSpPr>
      <p:pic>
        <p:nvPicPr>
          <p:cNvPr id="382" name="Google Shape;382;p87"/>
          <p:cNvPicPr preferRelativeResize="0"/>
          <p:nvPr/>
        </p:nvPicPr>
        <p:blipFill>
          <a:blip r:embed="rId2">
            <a:alphaModFix/>
          </a:blip>
          <a:stretch>
            <a:fillRect/>
          </a:stretch>
        </p:blipFill>
        <p:spPr>
          <a:xfrm>
            <a:off x="8445583" y="4406536"/>
            <a:ext cx="666100" cy="707213"/>
          </a:xfrm>
          <a:prstGeom prst="rect">
            <a:avLst/>
          </a:prstGeom>
          <a:noFill/>
          <a:ln>
            <a:noFill/>
          </a:ln>
        </p:spPr>
      </p:pic>
      <p:sp>
        <p:nvSpPr>
          <p:cNvPr id="383" name="Google Shape;383;p8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384" name="Google Shape;384;p87"/>
          <p:cNvSpPr txBox="1"/>
          <p:nvPr>
            <p:ph type="title"/>
          </p:nvPr>
        </p:nvSpPr>
        <p:spPr>
          <a:xfrm>
            <a:off x="541795" y="227975"/>
            <a:ext cx="7330500" cy="4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85" name="Google Shape;385;p87"/>
          <p:cNvSpPr txBox="1"/>
          <p:nvPr>
            <p:ph idx="1" type="body"/>
          </p:nvPr>
        </p:nvSpPr>
        <p:spPr>
          <a:xfrm>
            <a:off x="541795" y="1238825"/>
            <a:ext cx="7330500" cy="2939100"/>
          </a:xfrm>
          <a:prstGeom prst="rect">
            <a:avLst/>
          </a:prstGeom>
        </p:spPr>
        <p:txBody>
          <a:bodyPr anchorCtr="0" anchor="t" bIns="91425" lIns="91425" spcFirstLastPara="1" rIns="91425" wrap="square" tIns="91425">
            <a:noAutofit/>
          </a:bodyPr>
          <a:lstStyle>
            <a:lvl1pPr indent="-330200" lvl="0" marL="457200" rtl="0">
              <a:spcBef>
                <a:spcPts val="0"/>
              </a:spcBef>
              <a:spcAft>
                <a:spcPts val="0"/>
              </a:spcAft>
              <a:buSzPts val="16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292100" lvl="3" marL="1828800" rtl="0">
              <a:spcBef>
                <a:spcPts val="1600"/>
              </a:spcBef>
              <a:spcAft>
                <a:spcPts val="0"/>
              </a:spcAft>
              <a:buSzPts val="1000"/>
              <a:buChar char="●"/>
              <a:defRPr/>
            </a:lvl4pPr>
            <a:lvl5pPr indent="-279400" lvl="4" marL="2286000" rtl="0">
              <a:spcBef>
                <a:spcPts val="1600"/>
              </a:spcBef>
              <a:spcAft>
                <a:spcPts val="0"/>
              </a:spcAft>
              <a:buSzPts val="800"/>
              <a:buChar char="○"/>
              <a:defRPr/>
            </a:lvl5pPr>
            <a:lvl6pPr indent="-279400" lvl="5" marL="2743200" rtl="0">
              <a:spcBef>
                <a:spcPts val="1600"/>
              </a:spcBef>
              <a:spcAft>
                <a:spcPts val="0"/>
              </a:spcAft>
              <a:buSzPts val="800"/>
              <a:buChar char="■"/>
              <a:defRPr/>
            </a:lvl6pPr>
            <a:lvl7pPr indent="-279400" lvl="6" marL="3200400" rtl="0">
              <a:spcBef>
                <a:spcPts val="1600"/>
              </a:spcBef>
              <a:spcAft>
                <a:spcPts val="0"/>
              </a:spcAft>
              <a:buSzPts val="800"/>
              <a:buChar char="●"/>
              <a:defRPr/>
            </a:lvl7pPr>
            <a:lvl8pPr indent="-279400" lvl="7" marL="3657600" rtl="0">
              <a:spcBef>
                <a:spcPts val="1600"/>
              </a:spcBef>
              <a:spcAft>
                <a:spcPts val="0"/>
              </a:spcAft>
              <a:buSzPts val="800"/>
              <a:buChar char="○"/>
              <a:defRPr/>
            </a:lvl8pPr>
            <a:lvl9pPr indent="-279400" lvl="8" marL="4114800" rtl="0">
              <a:spcBef>
                <a:spcPts val="1600"/>
              </a:spcBef>
              <a:spcAft>
                <a:spcPts val="1600"/>
              </a:spcAft>
              <a:buSzPts val="800"/>
              <a:buChar char="■"/>
              <a:defRPr/>
            </a:lvl9pPr>
          </a:lstStyle>
          <a:p/>
        </p:txBody>
      </p:sp>
      <p:cxnSp>
        <p:nvCxnSpPr>
          <p:cNvPr id="386" name="Google Shape;386;p87"/>
          <p:cNvCxnSpPr/>
          <p:nvPr/>
        </p:nvCxnSpPr>
        <p:spPr>
          <a:xfrm>
            <a:off x="665525" y="982750"/>
            <a:ext cx="8497500" cy="0"/>
          </a:xfrm>
          <a:prstGeom prst="straightConnector1">
            <a:avLst/>
          </a:prstGeom>
          <a:noFill/>
          <a:ln cap="flat" cmpd="sng" w="9525">
            <a:solidFill>
              <a:srgbClr val="FF7A59"/>
            </a:solidFill>
            <a:prstDash val="solid"/>
            <a:round/>
            <a:headEnd len="med" w="med" type="none"/>
            <a:tailEnd len="med" w="med" type="none"/>
          </a:ln>
        </p:spPr>
      </p:cxn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Opt 1">
  <p:cSld name="BLANK_1_3_1">
    <p:bg>
      <p:bgPr>
        <a:gradFill>
          <a:gsLst>
            <a:gs pos="0">
              <a:srgbClr val="FF7A59"/>
            </a:gs>
            <a:gs pos="100000">
              <a:srgbClr val="FF8F59"/>
            </a:gs>
          </a:gsLst>
          <a:lin ang="18900044" scaled="0"/>
        </a:gradFill>
      </p:bgPr>
    </p:bg>
    <p:spTree>
      <p:nvGrpSpPr>
        <p:cNvPr id="387" name="Shape 387"/>
        <p:cNvGrpSpPr/>
        <p:nvPr/>
      </p:nvGrpSpPr>
      <p:grpSpPr>
        <a:xfrm>
          <a:off x="0" y="0"/>
          <a:ext cx="0" cy="0"/>
          <a:chOff x="0" y="0"/>
          <a:chExt cx="0" cy="0"/>
        </a:xfrm>
      </p:grpSpPr>
      <p:pic>
        <p:nvPicPr>
          <p:cNvPr id="388" name="Google Shape;388;p88"/>
          <p:cNvPicPr preferRelativeResize="0"/>
          <p:nvPr/>
        </p:nvPicPr>
        <p:blipFill>
          <a:blip r:embed="rId2">
            <a:alphaModFix/>
          </a:blip>
          <a:stretch>
            <a:fillRect/>
          </a:stretch>
        </p:blipFill>
        <p:spPr>
          <a:xfrm>
            <a:off x="8445565" y="4406521"/>
            <a:ext cx="666100" cy="707225"/>
          </a:xfrm>
          <a:prstGeom prst="rect">
            <a:avLst/>
          </a:prstGeom>
          <a:noFill/>
          <a:ln>
            <a:noFill/>
          </a:ln>
        </p:spPr>
      </p:pic>
      <p:pic>
        <p:nvPicPr>
          <p:cNvPr id="389" name="Google Shape;389;p88"/>
          <p:cNvPicPr preferRelativeResize="0"/>
          <p:nvPr/>
        </p:nvPicPr>
        <p:blipFill>
          <a:blip r:embed="rId3">
            <a:alphaModFix/>
          </a:blip>
          <a:stretch>
            <a:fillRect/>
          </a:stretch>
        </p:blipFill>
        <p:spPr>
          <a:xfrm>
            <a:off x="152400" y="152400"/>
            <a:ext cx="1701225" cy="4838699"/>
          </a:xfrm>
          <a:prstGeom prst="rect">
            <a:avLst/>
          </a:prstGeom>
          <a:noFill/>
          <a:ln>
            <a:noFill/>
          </a:ln>
        </p:spPr>
      </p:pic>
      <p:sp>
        <p:nvSpPr>
          <p:cNvPr id="390" name="Google Shape;390;p88"/>
          <p:cNvSpPr txBox="1"/>
          <p:nvPr>
            <p:ph type="title"/>
          </p:nvPr>
        </p:nvSpPr>
        <p:spPr>
          <a:xfrm>
            <a:off x="2236950" y="1411575"/>
            <a:ext cx="5860500" cy="15876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None/>
              <a:defRPr b="1" sz="5000">
                <a:solidFill>
                  <a:srgbClr val="FFFFFF"/>
                </a:solidFill>
                <a:latin typeface="Avenir"/>
                <a:ea typeface="Avenir"/>
                <a:cs typeface="Avenir"/>
                <a:sym typeface="Avenir"/>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91" name="Google Shape;391;p88" title="subtitle"/>
          <p:cNvSpPr txBox="1"/>
          <p:nvPr>
            <p:ph idx="1" type="subTitle"/>
          </p:nvPr>
        </p:nvSpPr>
        <p:spPr>
          <a:xfrm>
            <a:off x="2250025" y="3151425"/>
            <a:ext cx="4800900" cy="5805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None/>
              <a:defRPr b="1" sz="3200">
                <a:solidFill>
                  <a:srgbClr val="FFFFFF"/>
                </a:solidFill>
                <a:latin typeface="Avenir"/>
                <a:ea typeface="Avenir"/>
                <a:cs typeface="Avenir"/>
                <a:sym typeface="Avenir"/>
              </a:defRPr>
            </a:lvl1pPr>
            <a:lvl2pPr lvl="1" rtl="0">
              <a:spcBef>
                <a:spcPts val="1600"/>
              </a:spcBef>
              <a:spcAft>
                <a:spcPts val="0"/>
              </a:spcAft>
              <a:buNone/>
              <a:defRPr>
                <a:solidFill>
                  <a:srgbClr val="FFFFFF"/>
                </a:solidFill>
              </a:defRPr>
            </a:lvl2pPr>
            <a:lvl3pPr lvl="2" rtl="0">
              <a:spcBef>
                <a:spcPts val="1600"/>
              </a:spcBef>
              <a:spcAft>
                <a:spcPts val="0"/>
              </a:spcAft>
              <a:buNone/>
              <a:defRPr>
                <a:solidFill>
                  <a:srgbClr val="FFFFFF"/>
                </a:solidFill>
              </a:defRPr>
            </a:lvl3pPr>
            <a:lvl4pPr lvl="3" rtl="0">
              <a:spcBef>
                <a:spcPts val="1600"/>
              </a:spcBef>
              <a:spcAft>
                <a:spcPts val="0"/>
              </a:spcAft>
              <a:buNone/>
              <a:defRPr>
                <a:solidFill>
                  <a:srgbClr val="FFFFFF"/>
                </a:solidFill>
              </a:defRPr>
            </a:lvl4pPr>
            <a:lvl5pPr lvl="4" rtl="0">
              <a:spcBef>
                <a:spcPts val="1600"/>
              </a:spcBef>
              <a:spcAft>
                <a:spcPts val="0"/>
              </a:spcAft>
              <a:buNone/>
              <a:defRPr>
                <a:solidFill>
                  <a:srgbClr val="FFFFFF"/>
                </a:solidFill>
              </a:defRPr>
            </a:lvl5pPr>
            <a:lvl6pPr lvl="5" rtl="0">
              <a:spcBef>
                <a:spcPts val="1600"/>
              </a:spcBef>
              <a:spcAft>
                <a:spcPts val="0"/>
              </a:spcAft>
              <a:buNone/>
              <a:defRPr>
                <a:solidFill>
                  <a:srgbClr val="FFFFFF"/>
                </a:solidFill>
              </a:defRPr>
            </a:lvl6pPr>
            <a:lvl7pPr lvl="6" rtl="0">
              <a:spcBef>
                <a:spcPts val="1600"/>
              </a:spcBef>
              <a:spcAft>
                <a:spcPts val="0"/>
              </a:spcAft>
              <a:buNone/>
              <a:defRPr>
                <a:solidFill>
                  <a:srgbClr val="FFFFFF"/>
                </a:solidFill>
              </a:defRPr>
            </a:lvl7pPr>
            <a:lvl8pPr lvl="7" rtl="0">
              <a:spcBef>
                <a:spcPts val="1600"/>
              </a:spcBef>
              <a:spcAft>
                <a:spcPts val="0"/>
              </a:spcAft>
              <a:buNone/>
              <a:defRPr>
                <a:solidFill>
                  <a:srgbClr val="FFFFFF"/>
                </a:solidFill>
              </a:defRPr>
            </a:lvl8pPr>
            <a:lvl9pPr lvl="8" rtl="0">
              <a:spcBef>
                <a:spcPts val="1600"/>
              </a:spcBef>
              <a:spcAft>
                <a:spcPts val="1600"/>
              </a:spcAft>
              <a:buNone/>
              <a:defRPr>
                <a:solidFill>
                  <a:srgbClr val="FFFFFF"/>
                </a:solidFill>
              </a:defRPr>
            </a:lvl9pPr>
          </a:lstStyle>
          <a:p/>
        </p:txBody>
      </p:sp>
      <p:sp>
        <p:nvSpPr>
          <p:cNvPr id="392" name="Google Shape;392;p8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Opt 2">
  <p:cSld name="BLANK_1_3_1_1">
    <p:bg>
      <p:bgPr>
        <a:gradFill>
          <a:gsLst>
            <a:gs pos="0">
              <a:srgbClr val="FF8F59"/>
            </a:gs>
            <a:gs pos="100000">
              <a:srgbClr val="F5C26B"/>
            </a:gs>
          </a:gsLst>
          <a:lin ang="18900044" scaled="0"/>
        </a:gradFill>
      </p:bgPr>
    </p:bg>
    <p:spTree>
      <p:nvGrpSpPr>
        <p:cNvPr id="393" name="Shape 393"/>
        <p:cNvGrpSpPr/>
        <p:nvPr/>
      </p:nvGrpSpPr>
      <p:grpSpPr>
        <a:xfrm>
          <a:off x="0" y="0"/>
          <a:ext cx="0" cy="0"/>
          <a:chOff x="0" y="0"/>
          <a:chExt cx="0" cy="0"/>
        </a:xfrm>
      </p:grpSpPr>
      <p:pic>
        <p:nvPicPr>
          <p:cNvPr id="394" name="Google Shape;394;p89"/>
          <p:cNvPicPr preferRelativeResize="0"/>
          <p:nvPr/>
        </p:nvPicPr>
        <p:blipFill>
          <a:blip r:embed="rId2">
            <a:alphaModFix/>
          </a:blip>
          <a:stretch>
            <a:fillRect/>
          </a:stretch>
        </p:blipFill>
        <p:spPr>
          <a:xfrm>
            <a:off x="-55897" y="0"/>
            <a:ext cx="5863143" cy="5143499"/>
          </a:xfrm>
          <a:prstGeom prst="rect">
            <a:avLst/>
          </a:prstGeom>
          <a:noFill/>
          <a:ln>
            <a:noFill/>
          </a:ln>
        </p:spPr>
      </p:pic>
      <p:pic>
        <p:nvPicPr>
          <p:cNvPr id="395" name="Google Shape;395;p89"/>
          <p:cNvPicPr preferRelativeResize="0"/>
          <p:nvPr/>
        </p:nvPicPr>
        <p:blipFill>
          <a:blip r:embed="rId3">
            <a:alphaModFix/>
          </a:blip>
          <a:stretch>
            <a:fillRect/>
          </a:stretch>
        </p:blipFill>
        <p:spPr>
          <a:xfrm>
            <a:off x="8445565" y="4406521"/>
            <a:ext cx="666100" cy="707225"/>
          </a:xfrm>
          <a:prstGeom prst="rect">
            <a:avLst/>
          </a:prstGeom>
          <a:noFill/>
          <a:ln>
            <a:noFill/>
          </a:ln>
        </p:spPr>
      </p:pic>
      <p:sp>
        <p:nvSpPr>
          <p:cNvPr id="396" name="Google Shape;396;p89"/>
          <p:cNvSpPr txBox="1"/>
          <p:nvPr>
            <p:ph type="title"/>
          </p:nvPr>
        </p:nvSpPr>
        <p:spPr>
          <a:xfrm>
            <a:off x="2236950" y="1411575"/>
            <a:ext cx="5860500" cy="15876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None/>
              <a:defRPr b="1" sz="5000">
                <a:solidFill>
                  <a:srgbClr val="FFFFFF"/>
                </a:solidFill>
                <a:latin typeface="Avenir"/>
                <a:ea typeface="Avenir"/>
                <a:cs typeface="Avenir"/>
                <a:sym typeface="Avenir"/>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97" name="Google Shape;397;p89" title="subtitle"/>
          <p:cNvSpPr txBox="1"/>
          <p:nvPr>
            <p:ph idx="1" type="subTitle"/>
          </p:nvPr>
        </p:nvSpPr>
        <p:spPr>
          <a:xfrm>
            <a:off x="2250025" y="3151425"/>
            <a:ext cx="4800900" cy="5805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None/>
              <a:defRPr b="1" sz="3200">
                <a:solidFill>
                  <a:srgbClr val="FFFFFF"/>
                </a:solidFill>
                <a:latin typeface="Avenir"/>
                <a:ea typeface="Avenir"/>
                <a:cs typeface="Avenir"/>
                <a:sym typeface="Avenir"/>
              </a:defRPr>
            </a:lvl1pPr>
            <a:lvl2pPr lvl="1" rtl="0">
              <a:spcBef>
                <a:spcPts val="1600"/>
              </a:spcBef>
              <a:spcAft>
                <a:spcPts val="0"/>
              </a:spcAft>
              <a:buNone/>
              <a:defRPr>
                <a:solidFill>
                  <a:srgbClr val="FFFFFF"/>
                </a:solidFill>
              </a:defRPr>
            </a:lvl2pPr>
            <a:lvl3pPr lvl="2" rtl="0">
              <a:spcBef>
                <a:spcPts val="1600"/>
              </a:spcBef>
              <a:spcAft>
                <a:spcPts val="0"/>
              </a:spcAft>
              <a:buNone/>
              <a:defRPr>
                <a:solidFill>
                  <a:srgbClr val="FFFFFF"/>
                </a:solidFill>
              </a:defRPr>
            </a:lvl3pPr>
            <a:lvl4pPr lvl="3" rtl="0">
              <a:spcBef>
                <a:spcPts val="1600"/>
              </a:spcBef>
              <a:spcAft>
                <a:spcPts val="0"/>
              </a:spcAft>
              <a:buNone/>
              <a:defRPr>
                <a:solidFill>
                  <a:srgbClr val="FFFFFF"/>
                </a:solidFill>
              </a:defRPr>
            </a:lvl4pPr>
            <a:lvl5pPr lvl="4" rtl="0">
              <a:spcBef>
                <a:spcPts val="1600"/>
              </a:spcBef>
              <a:spcAft>
                <a:spcPts val="0"/>
              </a:spcAft>
              <a:buNone/>
              <a:defRPr>
                <a:solidFill>
                  <a:srgbClr val="FFFFFF"/>
                </a:solidFill>
              </a:defRPr>
            </a:lvl5pPr>
            <a:lvl6pPr lvl="5" rtl="0">
              <a:spcBef>
                <a:spcPts val="1600"/>
              </a:spcBef>
              <a:spcAft>
                <a:spcPts val="0"/>
              </a:spcAft>
              <a:buNone/>
              <a:defRPr>
                <a:solidFill>
                  <a:srgbClr val="FFFFFF"/>
                </a:solidFill>
              </a:defRPr>
            </a:lvl6pPr>
            <a:lvl7pPr lvl="6" rtl="0">
              <a:spcBef>
                <a:spcPts val="1600"/>
              </a:spcBef>
              <a:spcAft>
                <a:spcPts val="0"/>
              </a:spcAft>
              <a:buNone/>
              <a:defRPr>
                <a:solidFill>
                  <a:srgbClr val="FFFFFF"/>
                </a:solidFill>
              </a:defRPr>
            </a:lvl7pPr>
            <a:lvl8pPr lvl="7" rtl="0">
              <a:spcBef>
                <a:spcPts val="1600"/>
              </a:spcBef>
              <a:spcAft>
                <a:spcPts val="0"/>
              </a:spcAft>
              <a:buNone/>
              <a:defRPr>
                <a:solidFill>
                  <a:srgbClr val="FFFFFF"/>
                </a:solidFill>
              </a:defRPr>
            </a:lvl8pPr>
            <a:lvl9pPr lvl="8" rtl="0">
              <a:spcBef>
                <a:spcPts val="1600"/>
              </a:spcBef>
              <a:spcAft>
                <a:spcPts val="1600"/>
              </a:spcAft>
              <a:buNone/>
              <a:defRPr>
                <a:solidFill>
                  <a:srgbClr val="FFFFFF"/>
                </a:solidFill>
              </a:defRPr>
            </a:lvl9pPr>
          </a:lstStyle>
          <a:p/>
        </p:txBody>
      </p:sp>
      <p:sp>
        <p:nvSpPr>
          <p:cNvPr id="398" name="Google Shape;398;p8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Opt 3">
  <p:cSld name="BLANK_1_3_1_1_1">
    <p:bg>
      <p:bgPr>
        <a:gradFill>
          <a:gsLst>
            <a:gs pos="0">
              <a:srgbClr val="00A4BD"/>
            </a:gs>
            <a:gs pos="100000">
              <a:srgbClr val="00BDA5"/>
            </a:gs>
          </a:gsLst>
          <a:lin ang="18900044" scaled="0"/>
        </a:gradFill>
      </p:bgPr>
    </p:bg>
    <p:spTree>
      <p:nvGrpSpPr>
        <p:cNvPr id="399" name="Shape 399"/>
        <p:cNvGrpSpPr/>
        <p:nvPr/>
      </p:nvGrpSpPr>
      <p:grpSpPr>
        <a:xfrm>
          <a:off x="0" y="0"/>
          <a:ext cx="0" cy="0"/>
          <a:chOff x="0" y="0"/>
          <a:chExt cx="0" cy="0"/>
        </a:xfrm>
      </p:grpSpPr>
      <p:pic>
        <p:nvPicPr>
          <p:cNvPr id="400" name="Google Shape;400;p90"/>
          <p:cNvPicPr preferRelativeResize="0"/>
          <p:nvPr/>
        </p:nvPicPr>
        <p:blipFill>
          <a:blip r:embed="rId2">
            <a:alphaModFix/>
          </a:blip>
          <a:stretch>
            <a:fillRect/>
          </a:stretch>
        </p:blipFill>
        <p:spPr>
          <a:xfrm>
            <a:off x="8445565" y="4406521"/>
            <a:ext cx="666100" cy="707225"/>
          </a:xfrm>
          <a:prstGeom prst="rect">
            <a:avLst/>
          </a:prstGeom>
          <a:noFill/>
          <a:ln>
            <a:noFill/>
          </a:ln>
        </p:spPr>
      </p:pic>
      <p:pic>
        <p:nvPicPr>
          <p:cNvPr id="401" name="Google Shape;401;p90"/>
          <p:cNvPicPr preferRelativeResize="0"/>
          <p:nvPr/>
        </p:nvPicPr>
        <p:blipFill>
          <a:blip r:embed="rId3">
            <a:alphaModFix/>
          </a:blip>
          <a:stretch>
            <a:fillRect/>
          </a:stretch>
        </p:blipFill>
        <p:spPr>
          <a:xfrm>
            <a:off x="278800" y="646225"/>
            <a:ext cx="1574899" cy="3851052"/>
          </a:xfrm>
          <a:prstGeom prst="rect">
            <a:avLst/>
          </a:prstGeom>
          <a:noFill/>
          <a:ln>
            <a:noFill/>
          </a:ln>
        </p:spPr>
      </p:pic>
      <p:sp>
        <p:nvSpPr>
          <p:cNvPr id="402" name="Google Shape;402;p90"/>
          <p:cNvSpPr txBox="1"/>
          <p:nvPr>
            <p:ph type="title"/>
          </p:nvPr>
        </p:nvSpPr>
        <p:spPr>
          <a:xfrm>
            <a:off x="2236950" y="1411575"/>
            <a:ext cx="5860500" cy="15876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None/>
              <a:defRPr b="1" sz="5000">
                <a:solidFill>
                  <a:srgbClr val="FFFFFF"/>
                </a:solidFill>
                <a:latin typeface="Avenir"/>
                <a:ea typeface="Avenir"/>
                <a:cs typeface="Avenir"/>
                <a:sym typeface="Avenir"/>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03" name="Google Shape;403;p90" title="subtitle"/>
          <p:cNvSpPr txBox="1"/>
          <p:nvPr>
            <p:ph idx="1" type="subTitle"/>
          </p:nvPr>
        </p:nvSpPr>
        <p:spPr>
          <a:xfrm>
            <a:off x="2250025" y="3151425"/>
            <a:ext cx="4800900" cy="5805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None/>
              <a:defRPr b="1" sz="3200">
                <a:solidFill>
                  <a:srgbClr val="FFFFFF"/>
                </a:solidFill>
                <a:latin typeface="Avenir"/>
                <a:ea typeface="Avenir"/>
                <a:cs typeface="Avenir"/>
                <a:sym typeface="Avenir"/>
              </a:defRPr>
            </a:lvl1pPr>
            <a:lvl2pPr lvl="1" rtl="0">
              <a:spcBef>
                <a:spcPts val="1600"/>
              </a:spcBef>
              <a:spcAft>
                <a:spcPts val="0"/>
              </a:spcAft>
              <a:buNone/>
              <a:defRPr>
                <a:solidFill>
                  <a:srgbClr val="FFFFFF"/>
                </a:solidFill>
              </a:defRPr>
            </a:lvl2pPr>
            <a:lvl3pPr lvl="2" rtl="0">
              <a:spcBef>
                <a:spcPts val="1600"/>
              </a:spcBef>
              <a:spcAft>
                <a:spcPts val="0"/>
              </a:spcAft>
              <a:buNone/>
              <a:defRPr>
                <a:solidFill>
                  <a:srgbClr val="FFFFFF"/>
                </a:solidFill>
              </a:defRPr>
            </a:lvl3pPr>
            <a:lvl4pPr lvl="3" rtl="0">
              <a:spcBef>
                <a:spcPts val="1600"/>
              </a:spcBef>
              <a:spcAft>
                <a:spcPts val="0"/>
              </a:spcAft>
              <a:buNone/>
              <a:defRPr>
                <a:solidFill>
                  <a:srgbClr val="FFFFFF"/>
                </a:solidFill>
              </a:defRPr>
            </a:lvl4pPr>
            <a:lvl5pPr lvl="4" rtl="0">
              <a:spcBef>
                <a:spcPts val="1600"/>
              </a:spcBef>
              <a:spcAft>
                <a:spcPts val="0"/>
              </a:spcAft>
              <a:buNone/>
              <a:defRPr>
                <a:solidFill>
                  <a:srgbClr val="FFFFFF"/>
                </a:solidFill>
              </a:defRPr>
            </a:lvl5pPr>
            <a:lvl6pPr lvl="5" rtl="0">
              <a:spcBef>
                <a:spcPts val="1600"/>
              </a:spcBef>
              <a:spcAft>
                <a:spcPts val="0"/>
              </a:spcAft>
              <a:buNone/>
              <a:defRPr>
                <a:solidFill>
                  <a:srgbClr val="FFFFFF"/>
                </a:solidFill>
              </a:defRPr>
            </a:lvl6pPr>
            <a:lvl7pPr lvl="6" rtl="0">
              <a:spcBef>
                <a:spcPts val="1600"/>
              </a:spcBef>
              <a:spcAft>
                <a:spcPts val="0"/>
              </a:spcAft>
              <a:buNone/>
              <a:defRPr>
                <a:solidFill>
                  <a:srgbClr val="FFFFFF"/>
                </a:solidFill>
              </a:defRPr>
            </a:lvl7pPr>
            <a:lvl8pPr lvl="7" rtl="0">
              <a:spcBef>
                <a:spcPts val="1600"/>
              </a:spcBef>
              <a:spcAft>
                <a:spcPts val="0"/>
              </a:spcAft>
              <a:buNone/>
              <a:defRPr>
                <a:solidFill>
                  <a:srgbClr val="FFFFFF"/>
                </a:solidFill>
              </a:defRPr>
            </a:lvl8pPr>
            <a:lvl9pPr lvl="8" rtl="0">
              <a:spcBef>
                <a:spcPts val="1600"/>
              </a:spcBef>
              <a:spcAft>
                <a:spcPts val="1600"/>
              </a:spcAft>
              <a:buNone/>
              <a:defRPr>
                <a:solidFill>
                  <a:srgbClr val="FFFFFF"/>
                </a:solidFill>
              </a:defRPr>
            </a:lvl9pPr>
          </a:lstStyle>
          <a:p/>
        </p:txBody>
      </p:sp>
      <p:sp>
        <p:nvSpPr>
          <p:cNvPr id="404" name="Google Shape;404;p9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Opt 4">
  <p:cSld name="BLANK_1_3_1_1_1_1">
    <p:bg>
      <p:bgPr>
        <a:gradFill>
          <a:gsLst>
            <a:gs pos="0">
              <a:srgbClr val="6A78D1"/>
            </a:gs>
            <a:gs pos="100000">
              <a:srgbClr val="00A4BD"/>
            </a:gs>
          </a:gsLst>
          <a:lin ang="18900044" scaled="0"/>
        </a:gradFill>
      </p:bgPr>
    </p:bg>
    <p:spTree>
      <p:nvGrpSpPr>
        <p:cNvPr id="405" name="Shape 405"/>
        <p:cNvGrpSpPr/>
        <p:nvPr/>
      </p:nvGrpSpPr>
      <p:grpSpPr>
        <a:xfrm>
          <a:off x="0" y="0"/>
          <a:ext cx="0" cy="0"/>
          <a:chOff x="0" y="0"/>
          <a:chExt cx="0" cy="0"/>
        </a:xfrm>
      </p:grpSpPr>
      <p:pic>
        <p:nvPicPr>
          <p:cNvPr id="406" name="Google Shape;406;p91"/>
          <p:cNvPicPr preferRelativeResize="0"/>
          <p:nvPr/>
        </p:nvPicPr>
        <p:blipFill>
          <a:blip r:embed="rId2">
            <a:alphaModFix/>
          </a:blip>
          <a:stretch>
            <a:fillRect/>
          </a:stretch>
        </p:blipFill>
        <p:spPr>
          <a:xfrm>
            <a:off x="8445565" y="4406521"/>
            <a:ext cx="666100" cy="707225"/>
          </a:xfrm>
          <a:prstGeom prst="rect">
            <a:avLst/>
          </a:prstGeom>
          <a:noFill/>
          <a:ln>
            <a:noFill/>
          </a:ln>
        </p:spPr>
      </p:pic>
      <p:pic>
        <p:nvPicPr>
          <p:cNvPr id="407" name="Google Shape;407;p91"/>
          <p:cNvPicPr preferRelativeResize="0"/>
          <p:nvPr/>
        </p:nvPicPr>
        <p:blipFill>
          <a:blip r:embed="rId3">
            <a:alphaModFix/>
          </a:blip>
          <a:stretch>
            <a:fillRect/>
          </a:stretch>
        </p:blipFill>
        <p:spPr>
          <a:xfrm>
            <a:off x="0" y="0"/>
            <a:ext cx="2004849" cy="5143500"/>
          </a:xfrm>
          <a:prstGeom prst="rect">
            <a:avLst/>
          </a:prstGeom>
          <a:noFill/>
          <a:ln>
            <a:noFill/>
          </a:ln>
        </p:spPr>
      </p:pic>
      <p:sp>
        <p:nvSpPr>
          <p:cNvPr id="408" name="Google Shape;408;p91"/>
          <p:cNvSpPr txBox="1"/>
          <p:nvPr>
            <p:ph type="title"/>
          </p:nvPr>
        </p:nvSpPr>
        <p:spPr>
          <a:xfrm>
            <a:off x="2236950" y="1411575"/>
            <a:ext cx="5860500" cy="15876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None/>
              <a:defRPr b="1" sz="5000">
                <a:solidFill>
                  <a:srgbClr val="FFFFFF"/>
                </a:solidFill>
                <a:latin typeface="Avenir"/>
                <a:ea typeface="Avenir"/>
                <a:cs typeface="Avenir"/>
                <a:sym typeface="Avenir"/>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09" name="Google Shape;409;p91" title="subtitle"/>
          <p:cNvSpPr txBox="1"/>
          <p:nvPr>
            <p:ph idx="1" type="subTitle"/>
          </p:nvPr>
        </p:nvSpPr>
        <p:spPr>
          <a:xfrm>
            <a:off x="2250025" y="3151425"/>
            <a:ext cx="4800900" cy="5805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None/>
              <a:defRPr b="1" sz="3200">
                <a:solidFill>
                  <a:srgbClr val="FFFFFF"/>
                </a:solidFill>
                <a:latin typeface="Avenir"/>
                <a:ea typeface="Avenir"/>
                <a:cs typeface="Avenir"/>
                <a:sym typeface="Avenir"/>
              </a:defRPr>
            </a:lvl1pPr>
            <a:lvl2pPr lvl="1" rtl="0">
              <a:spcBef>
                <a:spcPts val="1600"/>
              </a:spcBef>
              <a:spcAft>
                <a:spcPts val="0"/>
              </a:spcAft>
              <a:buNone/>
              <a:defRPr>
                <a:solidFill>
                  <a:srgbClr val="FFFFFF"/>
                </a:solidFill>
              </a:defRPr>
            </a:lvl2pPr>
            <a:lvl3pPr lvl="2" rtl="0">
              <a:spcBef>
                <a:spcPts val="1600"/>
              </a:spcBef>
              <a:spcAft>
                <a:spcPts val="0"/>
              </a:spcAft>
              <a:buNone/>
              <a:defRPr>
                <a:solidFill>
                  <a:srgbClr val="FFFFFF"/>
                </a:solidFill>
              </a:defRPr>
            </a:lvl3pPr>
            <a:lvl4pPr lvl="3" rtl="0">
              <a:spcBef>
                <a:spcPts val="1600"/>
              </a:spcBef>
              <a:spcAft>
                <a:spcPts val="0"/>
              </a:spcAft>
              <a:buNone/>
              <a:defRPr>
                <a:solidFill>
                  <a:srgbClr val="FFFFFF"/>
                </a:solidFill>
              </a:defRPr>
            </a:lvl4pPr>
            <a:lvl5pPr lvl="4" rtl="0">
              <a:spcBef>
                <a:spcPts val="1600"/>
              </a:spcBef>
              <a:spcAft>
                <a:spcPts val="0"/>
              </a:spcAft>
              <a:buNone/>
              <a:defRPr>
                <a:solidFill>
                  <a:srgbClr val="FFFFFF"/>
                </a:solidFill>
              </a:defRPr>
            </a:lvl5pPr>
            <a:lvl6pPr lvl="5" rtl="0">
              <a:spcBef>
                <a:spcPts val="1600"/>
              </a:spcBef>
              <a:spcAft>
                <a:spcPts val="0"/>
              </a:spcAft>
              <a:buNone/>
              <a:defRPr>
                <a:solidFill>
                  <a:srgbClr val="FFFFFF"/>
                </a:solidFill>
              </a:defRPr>
            </a:lvl6pPr>
            <a:lvl7pPr lvl="6" rtl="0">
              <a:spcBef>
                <a:spcPts val="1600"/>
              </a:spcBef>
              <a:spcAft>
                <a:spcPts val="0"/>
              </a:spcAft>
              <a:buNone/>
              <a:defRPr>
                <a:solidFill>
                  <a:srgbClr val="FFFFFF"/>
                </a:solidFill>
              </a:defRPr>
            </a:lvl7pPr>
            <a:lvl8pPr lvl="7" rtl="0">
              <a:spcBef>
                <a:spcPts val="1600"/>
              </a:spcBef>
              <a:spcAft>
                <a:spcPts val="0"/>
              </a:spcAft>
              <a:buNone/>
              <a:defRPr>
                <a:solidFill>
                  <a:srgbClr val="FFFFFF"/>
                </a:solidFill>
              </a:defRPr>
            </a:lvl8pPr>
            <a:lvl9pPr lvl="8" rtl="0">
              <a:spcBef>
                <a:spcPts val="1600"/>
              </a:spcBef>
              <a:spcAft>
                <a:spcPts val="1600"/>
              </a:spcAft>
              <a:buNone/>
              <a:defRPr>
                <a:solidFill>
                  <a:srgbClr val="FFFFFF"/>
                </a:solidFill>
              </a:defRPr>
            </a:lvl9pPr>
          </a:lstStyle>
          <a:p/>
        </p:txBody>
      </p:sp>
      <p:sp>
        <p:nvSpPr>
          <p:cNvPr id="410" name="Google Shape;410;p9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w/ Left Aligned Header Dark">
  <p:cSld name="BLANK_1_1_1_1">
    <p:bg>
      <p:bgPr>
        <a:solidFill>
          <a:srgbClr val="33475B"/>
        </a:solidFill>
      </p:bgPr>
    </p:bg>
    <p:spTree>
      <p:nvGrpSpPr>
        <p:cNvPr id="43" name="Shape 43"/>
        <p:cNvGrpSpPr/>
        <p:nvPr/>
      </p:nvGrpSpPr>
      <p:grpSpPr>
        <a:xfrm>
          <a:off x="0" y="0"/>
          <a:ext cx="0" cy="0"/>
          <a:chOff x="0" y="0"/>
          <a:chExt cx="0" cy="0"/>
        </a:xfrm>
      </p:grpSpPr>
      <p:sp>
        <p:nvSpPr>
          <p:cNvPr id="44" name="Google Shape;44;p10"/>
          <p:cNvSpPr txBox="1"/>
          <p:nvPr>
            <p:ph type="title"/>
          </p:nvPr>
        </p:nvSpPr>
        <p:spPr>
          <a:xfrm>
            <a:off x="545619" y="213361"/>
            <a:ext cx="5013900" cy="5211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pic>
        <p:nvPicPr>
          <p:cNvPr id="45" name="Google Shape;45;p10"/>
          <p:cNvPicPr preferRelativeResize="0"/>
          <p:nvPr/>
        </p:nvPicPr>
        <p:blipFill>
          <a:blip r:embed="rId2">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Opt 5">
  <p:cSld name="BLANK_1_3_1_1_1_1_1">
    <p:bg>
      <p:bgPr>
        <a:gradFill>
          <a:gsLst>
            <a:gs pos="0">
              <a:srgbClr val="F2545B"/>
            </a:gs>
            <a:gs pos="100000">
              <a:srgbClr val="F2547D"/>
            </a:gs>
          </a:gsLst>
          <a:lin ang="8100019" scaled="0"/>
        </a:gradFill>
      </p:bgPr>
    </p:bg>
    <p:spTree>
      <p:nvGrpSpPr>
        <p:cNvPr id="411" name="Shape 411"/>
        <p:cNvGrpSpPr/>
        <p:nvPr/>
      </p:nvGrpSpPr>
      <p:grpSpPr>
        <a:xfrm>
          <a:off x="0" y="0"/>
          <a:ext cx="0" cy="0"/>
          <a:chOff x="0" y="0"/>
          <a:chExt cx="0" cy="0"/>
        </a:xfrm>
      </p:grpSpPr>
      <p:pic>
        <p:nvPicPr>
          <p:cNvPr id="412" name="Google Shape;412;p92"/>
          <p:cNvPicPr preferRelativeResize="0"/>
          <p:nvPr/>
        </p:nvPicPr>
        <p:blipFill>
          <a:blip r:embed="rId2">
            <a:alphaModFix/>
          </a:blip>
          <a:stretch>
            <a:fillRect/>
          </a:stretch>
        </p:blipFill>
        <p:spPr>
          <a:xfrm rot="5400000">
            <a:off x="3569575" y="-1173975"/>
            <a:ext cx="2004849" cy="5143500"/>
          </a:xfrm>
          <a:prstGeom prst="rect">
            <a:avLst/>
          </a:prstGeom>
          <a:noFill/>
          <a:ln>
            <a:noFill/>
          </a:ln>
        </p:spPr>
      </p:pic>
      <p:pic>
        <p:nvPicPr>
          <p:cNvPr id="413" name="Google Shape;413;p92"/>
          <p:cNvPicPr preferRelativeResize="0"/>
          <p:nvPr/>
        </p:nvPicPr>
        <p:blipFill>
          <a:blip r:embed="rId3">
            <a:alphaModFix/>
          </a:blip>
          <a:stretch>
            <a:fillRect/>
          </a:stretch>
        </p:blipFill>
        <p:spPr>
          <a:xfrm>
            <a:off x="8445565" y="4406521"/>
            <a:ext cx="666100" cy="707225"/>
          </a:xfrm>
          <a:prstGeom prst="rect">
            <a:avLst/>
          </a:prstGeom>
          <a:noFill/>
          <a:ln>
            <a:noFill/>
          </a:ln>
        </p:spPr>
      </p:pic>
      <p:sp>
        <p:nvSpPr>
          <p:cNvPr id="414" name="Google Shape;414;p92"/>
          <p:cNvSpPr txBox="1"/>
          <p:nvPr>
            <p:ph type="title"/>
          </p:nvPr>
        </p:nvSpPr>
        <p:spPr>
          <a:xfrm>
            <a:off x="1641750" y="1848975"/>
            <a:ext cx="5860500" cy="9549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None/>
              <a:defRPr b="1" sz="5000">
                <a:solidFill>
                  <a:srgbClr val="FFFFFF"/>
                </a:solidFill>
                <a:latin typeface="Avenir"/>
                <a:ea typeface="Avenir"/>
                <a:cs typeface="Avenir"/>
                <a:sym typeface="Avenir"/>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415" name="Google Shape;415;p92" title="subtitle"/>
          <p:cNvSpPr txBox="1"/>
          <p:nvPr>
            <p:ph idx="1" type="subTitle"/>
          </p:nvPr>
        </p:nvSpPr>
        <p:spPr>
          <a:xfrm>
            <a:off x="2171550" y="3588825"/>
            <a:ext cx="4800900" cy="6201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None/>
              <a:defRPr b="1" sz="3200">
                <a:solidFill>
                  <a:srgbClr val="FFFFFF"/>
                </a:solidFill>
                <a:latin typeface="Avenir"/>
                <a:ea typeface="Avenir"/>
                <a:cs typeface="Avenir"/>
                <a:sym typeface="Avenir"/>
              </a:defRPr>
            </a:lvl1pPr>
            <a:lvl2pPr lvl="1" rtl="0" algn="ctr">
              <a:spcBef>
                <a:spcPts val="1600"/>
              </a:spcBef>
              <a:spcAft>
                <a:spcPts val="0"/>
              </a:spcAft>
              <a:buNone/>
              <a:defRPr>
                <a:solidFill>
                  <a:srgbClr val="FFFFFF"/>
                </a:solidFill>
              </a:defRPr>
            </a:lvl2pPr>
            <a:lvl3pPr lvl="2" rtl="0" algn="ctr">
              <a:spcBef>
                <a:spcPts val="1600"/>
              </a:spcBef>
              <a:spcAft>
                <a:spcPts val="0"/>
              </a:spcAft>
              <a:buNone/>
              <a:defRPr>
                <a:solidFill>
                  <a:srgbClr val="FFFFFF"/>
                </a:solidFill>
              </a:defRPr>
            </a:lvl3pPr>
            <a:lvl4pPr lvl="3" rtl="0" algn="ctr">
              <a:spcBef>
                <a:spcPts val="1600"/>
              </a:spcBef>
              <a:spcAft>
                <a:spcPts val="0"/>
              </a:spcAft>
              <a:buNone/>
              <a:defRPr>
                <a:solidFill>
                  <a:srgbClr val="FFFFFF"/>
                </a:solidFill>
              </a:defRPr>
            </a:lvl4pPr>
            <a:lvl5pPr lvl="4" rtl="0" algn="ctr">
              <a:spcBef>
                <a:spcPts val="1600"/>
              </a:spcBef>
              <a:spcAft>
                <a:spcPts val="0"/>
              </a:spcAft>
              <a:buNone/>
              <a:defRPr>
                <a:solidFill>
                  <a:srgbClr val="FFFFFF"/>
                </a:solidFill>
              </a:defRPr>
            </a:lvl5pPr>
            <a:lvl6pPr lvl="5" rtl="0" algn="ctr">
              <a:spcBef>
                <a:spcPts val="1600"/>
              </a:spcBef>
              <a:spcAft>
                <a:spcPts val="0"/>
              </a:spcAft>
              <a:buNone/>
              <a:defRPr>
                <a:solidFill>
                  <a:srgbClr val="FFFFFF"/>
                </a:solidFill>
              </a:defRPr>
            </a:lvl6pPr>
            <a:lvl7pPr lvl="6" rtl="0" algn="ctr">
              <a:spcBef>
                <a:spcPts val="1600"/>
              </a:spcBef>
              <a:spcAft>
                <a:spcPts val="0"/>
              </a:spcAft>
              <a:buNone/>
              <a:defRPr>
                <a:solidFill>
                  <a:srgbClr val="FFFFFF"/>
                </a:solidFill>
              </a:defRPr>
            </a:lvl7pPr>
            <a:lvl8pPr lvl="7" rtl="0" algn="ctr">
              <a:spcBef>
                <a:spcPts val="1600"/>
              </a:spcBef>
              <a:spcAft>
                <a:spcPts val="0"/>
              </a:spcAft>
              <a:buNone/>
              <a:defRPr>
                <a:solidFill>
                  <a:srgbClr val="FFFFFF"/>
                </a:solidFill>
              </a:defRPr>
            </a:lvl8pPr>
            <a:lvl9pPr lvl="8" rtl="0" algn="ctr">
              <a:spcBef>
                <a:spcPts val="1600"/>
              </a:spcBef>
              <a:spcAft>
                <a:spcPts val="1600"/>
              </a:spcAft>
              <a:buNone/>
              <a:defRPr>
                <a:solidFill>
                  <a:srgbClr val="FFFFFF"/>
                </a:solidFill>
              </a:defRPr>
            </a:lvl9pPr>
          </a:lstStyle>
          <a:p/>
        </p:txBody>
      </p:sp>
      <p:sp>
        <p:nvSpPr>
          <p:cNvPr id="416" name="Google Shape;416;p9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Sidebar Pink">
  <p:cSld name="BLANK_1_3_1_1_1_1_1_1_3_1_2">
    <p:bg>
      <p:bgPr>
        <a:solidFill>
          <a:srgbClr val="FFFFFF"/>
        </a:solidFill>
      </p:bgPr>
    </p:bg>
    <p:spTree>
      <p:nvGrpSpPr>
        <p:cNvPr id="417" name="Shape 417"/>
        <p:cNvGrpSpPr/>
        <p:nvPr/>
      </p:nvGrpSpPr>
      <p:grpSpPr>
        <a:xfrm>
          <a:off x="0" y="0"/>
          <a:ext cx="0" cy="0"/>
          <a:chOff x="0" y="0"/>
          <a:chExt cx="0" cy="0"/>
        </a:xfrm>
      </p:grpSpPr>
      <p:pic>
        <p:nvPicPr>
          <p:cNvPr id="418" name="Google Shape;418;p93"/>
          <p:cNvPicPr preferRelativeResize="0"/>
          <p:nvPr/>
        </p:nvPicPr>
        <p:blipFill>
          <a:blip r:embed="rId2">
            <a:alphaModFix/>
          </a:blip>
          <a:stretch>
            <a:fillRect/>
          </a:stretch>
        </p:blipFill>
        <p:spPr>
          <a:xfrm>
            <a:off x="8445583" y="4406536"/>
            <a:ext cx="666100" cy="707213"/>
          </a:xfrm>
          <a:prstGeom prst="rect">
            <a:avLst/>
          </a:prstGeom>
          <a:noFill/>
          <a:ln>
            <a:noFill/>
          </a:ln>
        </p:spPr>
      </p:pic>
      <p:sp>
        <p:nvSpPr>
          <p:cNvPr id="419" name="Google Shape;419;p93"/>
          <p:cNvSpPr/>
          <p:nvPr/>
        </p:nvSpPr>
        <p:spPr>
          <a:xfrm>
            <a:off x="-9144" y="-1631"/>
            <a:ext cx="1766400" cy="5154300"/>
          </a:xfrm>
          <a:prstGeom prst="rect">
            <a:avLst/>
          </a:prstGeom>
          <a:gradFill>
            <a:gsLst>
              <a:gs pos="0">
                <a:srgbClr val="F2545B"/>
              </a:gs>
              <a:gs pos="100000">
                <a:srgbClr val="F2547D"/>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0" name="Google Shape;420;p93"/>
          <p:cNvPicPr preferRelativeResize="0"/>
          <p:nvPr/>
        </p:nvPicPr>
        <p:blipFill>
          <a:blip r:embed="rId3">
            <a:alphaModFix/>
          </a:blip>
          <a:stretch>
            <a:fillRect/>
          </a:stretch>
        </p:blipFill>
        <p:spPr>
          <a:xfrm>
            <a:off x="-9144" y="87577"/>
            <a:ext cx="4157349" cy="3647100"/>
          </a:xfrm>
          <a:prstGeom prst="rect">
            <a:avLst/>
          </a:prstGeom>
          <a:noFill/>
          <a:ln>
            <a:noFill/>
          </a:ln>
        </p:spPr>
      </p:pic>
      <p:sp>
        <p:nvSpPr>
          <p:cNvPr id="421" name="Google Shape;421;p93"/>
          <p:cNvSpPr txBox="1"/>
          <p:nvPr>
            <p:ph idx="1" type="subTitle"/>
          </p:nvPr>
        </p:nvSpPr>
        <p:spPr>
          <a:xfrm>
            <a:off x="1961132" y="1030225"/>
            <a:ext cx="4157400" cy="567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300">
                <a:solidFill>
                  <a:srgbClr val="425B76"/>
                </a:solidFill>
              </a:defRPr>
            </a:lvl1pPr>
            <a:lvl2pPr lvl="1" rtl="0">
              <a:spcBef>
                <a:spcPts val="1600"/>
              </a:spcBef>
              <a:spcAft>
                <a:spcPts val="0"/>
              </a:spcAft>
              <a:buNone/>
              <a:defRPr>
                <a:solidFill>
                  <a:srgbClr val="425B76"/>
                </a:solidFill>
              </a:defRPr>
            </a:lvl2pPr>
            <a:lvl3pPr lvl="2" rtl="0">
              <a:spcBef>
                <a:spcPts val="1600"/>
              </a:spcBef>
              <a:spcAft>
                <a:spcPts val="0"/>
              </a:spcAft>
              <a:buNone/>
              <a:defRPr>
                <a:solidFill>
                  <a:srgbClr val="425B76"/>
                </a:solidFill>
              </a:defRPr>
            </a:lvl3pPr>
            <a:lvl4pPr lvl="3" rtl="0">
              <a:spcBef>
                <a:spcPts val="1600"/>
              </a:spcBef>
              <a:spcAft>
                <a:spcPts val="0"/>
              </a:spcAft>
              <a:buNone/>
              <a:defRPr>
                <a:solidFill>
                  <a:srgbClr val="425B76"/>
                </a:solidFill>
              </a:defRPr>
            </a:lvl4pPr>
            <a:lvl5pPr lvl="4" rtl="0">
              <a:spcBef>
                <a:spcPts val="1600"/>
              </a:spcBef>
              <a:spcAft>
                <a:spcPts val="0"/>
              </a:spcAft>
              <a:buNone/>
              <a:defRPr>
                <a:solidFill>
                  <a:srgbClr val="425B76"/>
                </a:solidFill>
              </a:defRPr>
            </a:lvl5pPr>
            <a:lvl6pPr lvl="5" rtl="0">
              <a:spcBef>
                <a:spcPts val="1600"/>
              </a:spcBef>
              <a:spcAft>
                <a:spcPts val="0"/>
              </a:spcAft>
              <a:buNone/>
              <a:defRPr>
                <a:solidFill>
                  <a:srgbClr val="425B76"/>
                </a:solidFill>
              </a:defRPr>
            </a:lvl6pPr>
            <a:lvl7pPr lvl="6" rtl="0">
              <a:spcBef>
                <a:spcPts val="1600"/>
              </a:spcBef>
              <a:spcAft>
                <a:spcPts val="0"/>
              </a:spcAft>
              <a:buNone/>
              <a:defRPr>
                <a:solidFill>
                  <a:srgbClr val="425B76"/>
                </a:solidFill>
              </a:defRPr>
            </a:lvl7pPr>
            <a:lvl8pPr lvl="7" rtl="0">
              <a:spcBef>
                <a:spcPts val="1600"/>
              </a:spcBef>
              <a:spcAft>
                <a:spcPts val="0"/>
              </a:spcAft>
              <a:buNone/>
              <a:defRPr>
                <a:solidFill>
                  <a:srgbClr val="425B76"/>
                </a:solidFill>
              </a:defRPr>
            </a:lvl8pPr>
            <a:lvl9pPr lvl="8" rtl="0">
              <a:spcBef>
                <a:spcPts val="1600"/>
              </a:spcBef>
              <a:spcAft>
                <a:spcPts val="1600"/>
              </a:spcAft>
              <a:buNone/>
              <a:defRPr>
                <a:solidFill>
                  <a:srgbClr val="425B76"/>
                </a:solidFill>
              </a:defRPr>
            </a:lvl9pPr>
          </a:lstStyle>
          <a:p/>
        </p:txBody>
      </p:sp>
      <p:sp>
        <p:nvSpPr>
          <p:cNvPr id="422" name="Google Shape;422;p93"/>
          <p:cNvSpPr txBox="1"/>
          <p:nvPr>
            <p:ph type="title"/>
          </p:nvPr>
        </p:nvSpPr>
        <p:spPr>
          <a:xfrm>
            <a:off x="1961132" y="1405100"/>
            <a:ext cx="6076500" cy="4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425B76"/>
                </a:solidFill>
              </a:defRPr>
            </a:lvl1pPr>
            <a:lvl2pPr lvl="1" rtl="0">
              <a:spcBef>
                <a:spcPts val="0"/>
              </a:spcBef>
              <a:spcAft>
                <a:spcPts val="0"/>
              </a:spcAft>
              <a:buNone/>
              <a:defRPr>
                <a:solidFill>
                  <a:srgbClr val="425B76"/>
                </a:solidFill>
              </a:defRPr>
            </a:lvl2pPr>
            <a:lvl3pPr lvl="2" rtl="0">
              <a:spcBef>
                <a:spcPts val="0"/>
              </a:spcBef>
              <a:spcAft>
                <a:spcPts val="0"/>
              </a:spcAft>
              <a:buNone/>
              <a:defRPr>
                <a:solidFill>
                  <a:srgbClr val="425B76"/>
                </a:solidFill>
              </a:defRPr>
            </a:lvl3pPr>
            <a:lvl4pPr lvl="3" rtl="0">
              <a:spcBef>
                <a:spcPts val="0"/>
              </a:spcBef>
              <a:spcAft>
                <a:spcPts val="0"/>
              </a:spcAft>
              <a:buNone/>
              <a:defRPr>
                <a:solidFill>
                  <a:srgbClr val="425B76"/>
                </a:solidFill>
              </a:defRPr>
            </a:lvl4pPr>
            <a:lvl5pPr lvl="4" rtl="0">
              <a:spcBef>
                <a:spcPts val="0"/>
              </a:spcBef>
              <a:spcAft>
                <a:spcPts val="0"/>
              </a:spcAft>
              <a:buNone/>
              <a:defRPr>
                <a:solidFill>
                  <a:srgbClr val="425B76"/>
                </a:solidFill>
              </a:defRPr>
            </a:lvl5pPr>
            <a:lvl6pPr lvl="5" rtl="0">
              <a:spcBef>
                <a:spcPts val="0"/>
              </a:spcBef>
              <a:spcAft>
                <a:spcPts val="0"/>
              </a:spcAft>
              <a:buNone/>
              <a:defRPr>
                <a:solidFill>
                  <a:srgbClr val="425B76"/>
                </a:solidFill>
              </a:defRPr>
            </a:lvl6pPr>
            <a:lvl7pPr lvl="6" rtl="0">
              <a:spcBef>
                <a:spcPts val="0"/>
              </a:spcBef>
              <a:spcAft>
                <a:spcPts val="0"/>
              </a:spcAft>
              <a:buNone/>
              <a:defRPr>
                <a:solidFill>
                  <a:srgbClr val="425B76"/>
                </a:solidFill>
              </a:defRPr>
            </a:lvl7pPr>
            <a:lvl8pPr lvl="7" rtl="0">
              <a:spcBef>
                <a:spcPts val="0"/>
              </a:spcBef>
              <a:spcAft>
                <a:spcPts val="0"/>
              </a:spcAft>
              <a:buNone/>
              <a:defRPr>
                <a:solidFill>
                  <a:srgbClr val="425B76"/>
                </a:solidFill>
              </a:defRPr>
            </a:lvl8pPr>
            <a:lvl9pPr lvl="8" rtl="0">
              <a:spcBef>
                <a:spcPts val="0"/>
              </a:spcBef>
              <a:spcAft>
                <a:spcPts val="0"/>
              </a:spcAft>
              <a:buNone/>
              <a:defRPr>
                <a:solidFill>
                  <a:srgbClr val="425B76"/>
                </a:solidFill>
              </a:defRPr>
            </a:lvl9pPr>
          </a:lstStyle>
          <a:p/>
        </p:txBody>
      </p:sp>
      <p:sp>
        <p:nvSpPr>
          <p:cNvPr id="423" name="Google Shape;423;p9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Sidebar Pink/Orange">
  <p:cSld name="BLANK_1_3_1_1_1_1_1_1_3_1_3">
    <p:bg>
      <p:bgPr>
        <a:solidFill>
          <a:srgbClr val="FFFFFF"/>
        </a:solidFill>
      </p:bgPr>
    </p:bg>
    <p:spTree>
      <p:nvGrpSpPr>
        <p:cNvPr id="424" name="Shape 424"/>
        <p:cNvGrpSpPr/>
        <p:nvPr/>
      </p:nvGrpSpPr>
      <p:grpSpPr>
        <a:xfrm>
          <a:off x="0" y="0"/>
          <a:ext cx="0" cy="0"/>
          <a:chOff x="0" y="0"/>
          <a:chExt cx="0" cy="0"/>
        </a:xfrm>
      </p:grpSpPr>
      <p:pic>
        <p:nvPicPr>
          <p:cNvPr id="425" name="Google Shape;425;p94"/>
          <p:cNvPicPr preferRelativeResize="0"/>
          <p:nvPr/>
        </p:nvPicPr>
        <p:blipFill>
          <a:blip r:embed="rId2">
            <a:alphaModFix/>
          </a:blip>
          <a:stretch>
            <a:fillRect/>
          </a:stretch>
        </p:blipFill>
        <p:spPr>
          <a:xfrm>
            <a:off x="8445583" y="4406536"/>
            <a:ext cx="666100" cy="707213"/>
          </a:xfrm>
          <a:prstGeom prst="rect">
            <a:avLst/>
          </a:prstGeom>
          <a:noFill/>
          <a:ln>
            <a:noFill/>
          </a:ln>
        </p:spPr>
      </p:pic>
      <p:sp>
        <p:nvSpPr>
          <p:cNvPr id="426" name="Google Shape;426;p94"/>
          <p:cNvSpPr/>
          <p:nvPr/>
        </p:nvSpPr>
        <p:spPr>
          <a:xfrm>
            <a:off x="-9144" y="-1631"/>
            <a:ext cx="1766400" cy="5154300"/>
          </a:xfrm>
          <a:prstGeom prst="rect">
            <a:avLst/>
          </a:prstGeom>
          <a:gradFill>
            <a:gsLst>
              <a:gs pos="0">
                <a:srgbClr val="FF7A59"/>
              </a:gs>
              <a:gs pos="100000">
                <a:srgbClr val="F2545B"/>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7" name="Google Shape;427;p94"/>
          <p:cNvPicPr preferRelativeResize="0"/>
          <p:nvPr/>
        </p:nvPicPr>
        <p:blipFill>
          <a:blip r:embed="rId3">
            <a:alphaModFix/>
          </a:blip>
          <a:stretch>
            <a:fillRect/>
          </a:stretch>
        </p:blipFill>
        <p:spPr>
          <a:xfrm>
            <a:off x="-9144" y="87577"/>
            <a:ext cx="4157349" cy="3647100"/>
          </a:xfrm>
          <a:prstGeom prst="rect">
            <a:avLst/>
          </a:prstGeom>
          <a:noFill/>
          <a:ln>
            <a:noFill/>
          </a:ln>
        </p:spPr>
      </p:pic>
      <p:sp>
        <p:nvSpPr>
          <p:cNvPr id="428" name="Google Shape;428;p94"/>
          <p:cNvSpPr txBox="1"/>
          <p:nvPr>
            <p:ph idx="1" type="subTitle"/>
          </p:nvPr>
        </p:nvSpPr>
        <p:spPr>
          <a:xfrm>
            <a:off x="1961132" y="1030225"/>
            <a:ext cx="4157400" cy="567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300">
                <a:solidFill>
                  <a:srgbClr val="425B76"/>
                </a:solidFill>
              </a:defRPr>
            </a:lvl1pPr>
            <a:lvl2pPr lvl="1" rtl="0">
              <a:spcBef>
                <a:spcPts val="1600"/>
              </a:spcBef>
              <a:spcAft>
                <a:spcPts val="0"/>
              </a:spcAft>
              <a:buNone/>
              <a:defRPr>
                <a:solidFill>
                  <a:srgbClr val="425B76"/>
                </a:solidFill>
              </a:defRPr>
            </a:lvl2pPr>
            <a:lvl3pPr lvl="2" rtl="0">
              <a:spcBef>
                <a:spcPts val="1600"/>
              </a:spcBef>
              <a:spcAft>
                <a:spcPts val="0"/>
              </a:spcAft>
              <a:buNone/>
              <a:defRPr>
                <a:solidFill>
                  <a:srgbClr val="425B76"/>
                </a:solidFill>
              </a:defRPr>
            </a:lvl3pPr>
            <a:lvl4pPr lvl="3" rtl="0">
              <a:spcBef>
                <a:spcPts val="1600"/>
              </a:spcBef>
              <a:spcAft>
                <a:spcPts val="0"/>
              </a:spcAft>
              <a:buNone/>
              <a:defRPr>
                <a:solidFill>
                  <a:srgbClr val="425B76"/>
                </a:solidFill>
              </a:defRPr>
            </a:lvl4pPr>
            <a:lvl5pPr lvl="4" rtl="0">
              <a:spcBef>
                <a:spcPts val="1600"/>
              </a:spcBef>
              <a:spcAft>
                <a:spcPts val="0"/>
              </a:spcAft>
              <a:buNone/>
              <a:defRPr>
                <a:solidFill>
                  <a:srgbClr val="425B76"/>
                </a:solidFill>
              </a:defRPr>
            </a:lvl5pPr>
            <a:lvl6pPr lvl="5" rtl="0">
              <a:spcBef>
                <a:spcPts val="1600"/>
              </a:spcBef>
              <a:spcAft>
                <a:spcPts val="0"/>
              </a:spcAft>
              <a:buNone/>
              <a:defRPr>
                <a:solidFill>
                  <a:srgbClr val="425B76"/>
                </a:solidFill>
              </a:defRPr>
            </a:lvl6pPr>
            <a:lvl7pPr lvl="6" rtl="0">
              <a:spcBef>
                <a:spcPts val="1600"/>
              </a:spcBef>
              <a:spcAft>
                <a:spcPts val="0"/>
              </a:spcAft>
              <a:buNone/>
              <a:defRPr>
                <a:solidFill>
                  <a:srgbClr val="425B76"/>
                </a:solidFill>
              </a:defRPr>
            </a:lvl7pPr>
            <a:lvl8pPr lvl="7" rtl="0">
              <a:spcBef>
                <a:spcPts val="1600"/>
              </a:spcBef>
              <a:spcAft>
                <a:spcPts val="0"/>
              </a:spcAft>
              <a:buNone/>
              <a:defRPr>
                <a:solidFill>
                  <a:srgbClr val="425B76"/>
                </a:solidFill>
              </a:defRPr>
            </a:lvl8pPr>
            <a:lvl9pPr lvl="8" rtl="0">
              <a:spcBef>
                <a:spcPts val="1600"/>
              </a:spcBef>
              <a:spcAft>
                <a:spcPts val="1600"/>
              </a:spcAft>
              <a:buNone/>
              <a:defRPr>
                <a:solidFill>
                  <a:srgbClr val="425B76"/>
                </a:solidFill>
              </a:defRPr>
            </a:lvl9pPr>
          </a:lstStyle>
          <a:p/>
        </p:txBody>
      </p:sp>
      <p:sp>
        <p:nvSpPr>
          <p:cNvPr id="429" name="Google Shape;429;p94"/>
          <p:cNvSpPr txBox="1"/>
          <p:nvPr>
            <p:ph type="title"/>
          </p:nvPr>
        </p:nvSpPr>
        <p:spPr>
          <a:xfrm>
            <a:off x="1961132" y="1405100"/>
            <a:ext cx="6076500" cy="4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425B76"/>
                </a:solidFill>
              </a:defRPr>
            </a:lvl1pPr>
            <a:lvl2pPr lvl="1" rtl="0">
              <a:spcBef>
                <a:spcPts val="0"/>
              </a:spcBef>
              <a:spcAft>
                <a:spcPts val="0"/>
              </a:spcAft>
              <a:buNone/>
              <a:defRPr>
                <a:solidFill>
                  <a:srgbClr val="425B76"/>
                </a:solidFill>
              </a:defRPr>
            </a:lvl2pPr>
            <a:lvl3pPr lvl="2" rtl="0">
              <a:spcBef>
                <a:spcPts val="0"/>
              </a:spcBef>
              <a:spcAft>
                <a:spcPts val="0"/>
              </a:spcAft>
              <a:buNone/>
              <a:defRPr>
                <a:solidFill>
                  <a:srgbClr val="425B76"/>
                </a:solidFill>
              </a:defRPr>
            </a:lvl3pPr>
            <a:lvl4pPr lvl="3" rtl="0">
              <a:spcBef>
                <a:spcPts val="0"/>
              </a:spcBef>
              <a:spcAft>
                <a:spcPts val="0"/>
              </a:spcAft>
              <a:buNone/>
              <a:defRPr>
                <a:solidFill>
                  <a:srgbClr val="425B76"/>
                </a:solidFill>
              </a:defRPr>
            </a:lvl4pPr>
            <a:lvl5pPr lvl="4" rtl="0">
              <a:spcBef>
                <a:spcPts val="0"/>
              </a:spcBef>
              <a:spcAft>
                <a:spcPts val="0"/>
              </a:spcAft>
              <a:buNone/>
              <a:defRPr>
                <a:solidFill>
                  <a:srgbClr val="425B76"/>
                </a:solidFill>
              </a:defRPr>
            </a:lvl5pPr>
            <a:lvl6pPr lvl="5" rtl="0">
              <a:spcBef>
                <a:spcPts val="0"/>
              </a:spcBef>
              <a:spcAft>
                <a:spcPts val="0"/>
              </a:spcAft>
              <a:buNone/>
              <a:defRPr>
                <a:solidFill>
                  <a:srgbClr val="425B76"/>
                </a:solidFill>
              </a:defRPr>
            </a:lvl6pPr>
            <a:lvl7pPr lvl="6" rtl="0">
              <a:spcBef>
                <a:spcPts val="0"/>
              </a:spcBef>
              <a:spcAft>
                <a:spcPts val="0"/>
              </a:spcAft>
              <a:buNone/>
              <a:defRPr>
                <a:solidFill>
                  <a:srgbClr val="425B76"/>
                </a:solidFill>
              </a:defRPr>
            </a:lvl7pPr>
            <a:lvl8pPr lvl="7" rtl="0">
              <a:spcBef>
                <a:spcPts val="0"/>
              </a:spcBef>
              <a:spcAft>
                <a:spcPts val="0"/>
              </a:spcAft>
              <a:buNone/>
              <a:defRPr>
                <a:solidFill>
                  <a:srgbClr val="425B76"/>
                </a:solidFill>
              </a:defRPr>
            </a:lvl8pPr>
            <a:lvl9pPr lvl="8" rtl="0">
              <a:spcBef>
                <a:spcPts val="0"/>
              </a:spcBef>
              <a:spcAft>
                <a:spcPts val="0"/>
              </a:spcAft>
              <a:buNone/>
              <a:defRPr>
                <a:solidFill>
                  <a:srgbClr val="425B76"/>
                </a:solidFill>
              </a:defRPr>
            </a:lvl9pPr>
          </a:lstStyle>
          <a:p/>
        </p:txBody>
      </p:sp>
      <p:sp>
        <p:nvSpPr>
          <p:cNvPr id="430" name="Google Shape;430;p9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Sidebar Orange">
  <p:cSld name="BLANK_1_3_1_1_1_1_1_1">
    <p:bg>
      <p:bgPr>
        <a:solidFill>
          <a:srgbClr val="FFFFFF"/>
        </a:solidFill>
      </p:bgPr>
    </p:bg>
    <p:spTree>
      <p:nvGrpSpPr>
        <p:cNvPr id="431" name="Shape 431"/>
        <p:cNvGrpSpPr/>
        <p:nvPr/>
      </p:nvGrpSpPr>
      <p:grpSpPr>
        <a:xfrm>
          <a:off x="0" y="0"/>
          <a:ext cx="0" cy="0"/>
          <a:chOff x="0" y="0"/>
          <a:chExt cx="0" cy="0"/>
        </a:xfrm>
      </p:grpSpPr>
      <p:pic>
        <p:nvPicPr>
          <p:cNvPr id="432" name="Google Shape;432;p95"/>
          <p:cNvPicPr preferRelativeResize="0"/>
          <p:nvPr/>
        </p:nvPicPr>
        <p:blipFill>
          <a:blip r:embed="rId2">
            <a:alphaModFix/>
          </a:blip>
          <a:stretch>
            <a:fillRect/>
          </a:stretch>
        </p:blipFill>
        <p:spPr>
          <a:xfrm>
            <a:off x="8445583" y="4406536"/>
            <a:ext cx="666100" cy="707213"/>
          </a:xfrm>
          <a:prstGeom prst="rect">
            <a:avLst/>
          </a:prstGeom>
          <a:noFill/>
          <a:ln>
            <a:noFill/>
          </a:ln>
        </p:spPr>
      </p:pic>
      <p:sp>
        <p:nvSpPr>
          <p:cNvPr id="433" name="Google Shape;433;p95"/>
          <p:cNvSpPr/>
          <p:nvPr/>
        </p:nvSpPr>
        <p:spPr>
          <a:xfrm>
            <a:off x="-9144" y="-1631"/>
            <a:ext cx="1766400" cy="5154300"/>
          </a:xfrm>
          <a:prstGeom prst="rect">
            <a:avLst/>
          </a:prstGeom>
          <a:gradFill>
            <a:gsLst>
              <a:gs pos="0">
                <a:srgbClr val="FF8F59"/>
              </a:gs>
              <a:gs pos="100000">
                <a:srgbClr val="FF7A59"/>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4" name="Google Shape;434;p95"/>
          <p:cNvPicPr preferRelativeResize="0"/>
          <p:nvPr/>
        </p:nvPicPr>
        <p:blipFill>
          <a:blip r:embed="rId3">
            <a:alphaModFix/>
          </a:blip>
          <a:stretch>
            <a:fillRect/>
          </a:stretch>
        </p:blipFill>
        <p:spPr>
          <a:xfrm>
            <a:off x="-9144" y="87577"/>
            <a:ext cx="4157349" cy="3647100"/>
          </a:xfrm>
          <a:prstGeom prst="rect">
            <a:avLst/>
          </a:prstGeom>
          <a:noFill/>
          <a:ln>
            <a:noFill/>
          </a:ln>
        </p:spPr>
      </p:pic>
      <p:sp>
        <p:nvSpPr>
          <p:cNvPr id="435" name="Google Shape;435;p95"/>
          <p:cNvSpPr txBox="1"/>
          <p:nvPr>
            <p:ph idx="1" type="subTitle"/>
          </p:nvPr>
        </p:nvSpPr>
        <p:spPr>
          <a:xfrm>
            <a:off x="1961132" y="1030225"/>
            <a:ext cx="4157400" cy="567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300">
                <a:solidFill>
                  <a:srgbClr val="33475B"/>
                </a:solidFill>
              </a:defRPr>
            </a:lvl1pPr>
            <a:lvl2pPr lvl="1" rtl="0">
              <a:spcBef>
                <a:spcPts val="1600"/>
              </a:spcBef>
              <a:spcAft>
                <a:spcPts val="0"/>
              </a:spcAft>
              <a:buNone/>
              <a:defRPr>
                <a:solidFill>
                  <a:srgbClr val="33475B"/>
                </a:solidFill>
              </a:defRPr>
            </a:lvl2pPr>
            <a:lvl3pPr lvl="2" rtl="0">
              <a:spcBef>
                <a:spcPts val="1600"/>
              </a:spcBef>
              <a:spcAft>
                <a:spcPts val="0"/>
              </a:spcAft>
              <a:buNone/>
              <a:defRPr>
                <a:solidFill>
                  <a:srgbClr val="33475B"/>
                </a:solidFill>
              </a:defRPr>
            </a:lvl3pPr>
            <a:lvl4pPr lvl="3" rtl="0">
              <a:spcBef>
                <a:spcPts val="1600"/>
              </a:spcBef>
              <a:spcAft>
                <a:spcPts val="0"/>
              </a:spcAft>
              <a:buNone/>
              <a:defRPr>
                <a:solidFill>
                  <a:srgbClr val="33475B"/>
                </a:solidFill>
              </a:defRPr>
            </a:lvl4pPr>
            <a:lvl5pPr lvl="4" rtl="0">
              <a:spcBef>
                <a:spcPts val="1600"/>
              </a:spcBef>
              <a:spcAft>
                <a:spcPts val="0"/>
              </a:spcAft>
              <a:buNone/>
              <a:defRPr>
                <a:solidFill>
                  <a:srgbClr val="33475B"/>
                </a:solidFill>
              </a:defRPr>
            </a:lvl5pPr>
            <a:lvl6pPr lvl="5" rtl="0">
              <a:spcBef>
                <a:spcPts val="1600"/>
              </a:spcBef>
              <a:spcAft>
                <a:spcPts val="0"/>
              </a:spcAft>
              <a:buNone/>
              <a:defRPr>
                <a:solidFill>
                  <a:srgbClr val="33475B"/>
                </a:solidFill>
              </a:defRPr>
            </a:lvl6pPr>
            <a:lvl7pPr lvl="6" rtl="0">
              <a:spcBef>
                <a:spcPts val="1600"/>
              </a:spcBef>
              <a:spcAft>
                <a:spcPts val="0"/>
              </a:spcAft>
              <a:buNone/>
              <a:defRPr>
                <a:solidFill>
                  <a:srgbClr val="33475B"/>
                </a:solidFill>
              </a:defRPr>
            </a:lvl7pPr>
            <a:lvl8pPr lvl="7" rtl="0">
              <a:spcBef>
                <a:spcPts val="1600"/>
              </a:spcBef>
              <a:spcAft>
                <a:spcPts val="0"/>
              </a:spcAft>
              <a:buNone/>
              <a:defRPr>
                <a:solidFill>
                  <a:srgbClr val="33475B"/>
                </a:solidFill>
              </a:defRPr>
            </a:lvl8pPr>
            <a:lvl9pPr lvl="8" rtl="0">
              <a:spcBef>
                <a:spcPts val="1600"/>
              </a:spcBef>
              <a:spcAft>
                <a:spcPts val="1600"/>
              </a:spcAft>
              <a:buNone/>
              <a:defRPr>
                <a:solidFill>
                  <a:srgbClr val="33475B"/>
                </a:solidFill>
              </a:defRPr>
            </a:lvl9pPr>
          </a:lstStyle>
          <a:p/>
        </p:txBody>
      </p:sp>
      <p:sp>
        <p:nvSpPr>
          <p:cNvPr id="436" name="Google Shape;436;p95"/>
          <p:cNvSpPr txBox="1"/>
          <p:nvPr>
            <p:ph type="title"/>
          </p:nvPr>
        </p:nvSpPr>
        <p:spPr>
          <a:xfrm>
            <a:off x="1961132" y="1405100"/>
            <a:ext cx="6076500" cy="4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33475B"/>
                </a:solidFill>
              </a:defRPr>
            </a:lvl1pPr>
            <a:lvl2pPr lvl="1" rtl="0">
              <a:spcBef>
                <a:spcPts val="0"/>
              </a:spcBef>
              <a:spcAft>
                <a:spcPts val="0"/>
              </a:spcAft>
              <a:buNone/>
              <a:defRPr>
                <a:solidFill>
                  <a:srgbClr val="33475B"/>
                </a:solidFill>
              </a:defRPr>
            </a:lvl2pPr>
            <a:lvl3pPr lvl="2" rtl="0">
              <a:spcBef>
                <a:spcPts val="0"/>
              </a:spcBef>
              <a:spcAft>
                <a:spcPts val="0"/>
              </a:spcAft>
              <a:buNone/>
              <a:defRPr>
                <a:solidFill>
                  <a:srgbClr val="33475B"/>
                </a:solidFill>
              </a:defRPr>
            </a:lvl3pPr>
            <a:lvl4pPr lvl="3" rtl="0">
              <a:spcBef>
                <a:spcPts val="0"/>
              </a:spcBef>
              <a:spcAft>
                <a:spcPts val="0"/>
              </a:spcAft>
              <a:buNone/>
              <a:defRPr>
                <a:solidFill>
                  <a:srgbClr val="33475B"/>
                </a:solidFill>
              </a:defRPr>
            </a:lvl4pPr>
            <a:lvl5pPr lvl="4" rtl="0">
              <a:spcBef>
                <a:spcPts val="0"/>
              </a:spcBef>
              <a:spcAft>
                <a:spcPts val="0"/>
              </a:spcAft>
              <a:buNone/>
              <a:defRPr>
                <a:solidFill>
                  <a:srgbClr val="33475B"/>
                </a:solidFill>
              </a:defRPr>
            </a:lvl5pPr>
            <a:lvl6pPr lvl="5" rtl="0">
              <a:spcBef>
                <a:spcPts val="0"/>
              </a:spcBef>
              <a:spcAft>
                <a:spcPts val="0"/>
              </a:spcAft>
              <a:buNone/>
              <a:defRPr>
                <a:solidFill>
                  <a:srgbClr val="33475B"/>
                </a:solidFill>
              </a:defRPr>
            </a:lvl6pPr>
            <a:lvl7pPr lvl="6" rtl="0">
              <a:spcBef>
                <a:spcPts val="0"/>
              </a:spcBef>
              <a:spcAft>
                <a:spcPts val="0"/>
              </a:spcAft>
              <a:buNone/>
              <a:defRPr>
                <a:solidFill>
                  <a:srgbClr val="33475B"/>
                </a:solidFill>
              </a:defRPr>
            </a:lvl7pPr>
            <a:lvl8pPr lvl="7" rtl="0">
              <a:spcBef>
                <a:spcPts val="0"/>
              </a:spcBef>
              <a:spcAft>
                <a:spcPts val="0"/>
              </a:spcAft>
              <a:buNone/>
              <a:defRPr>
                <a:solidFill>
                  <a:srgbClr val="33475B"/>
                </a:solidFill>
              </a:defRPr>
            </a:lvl8pPr>
            <a:lvl9pPr lvl="8" rtl="0">
              <a:spcBef>
                <a:spcPts val="0"/>
              </a:spcBef>
              <a:spcAft>
                <a:spcPts val="0"/>
              </a:spcAft>
              <a:buNone/>
              <a:defRPr>
                <a:solidFill>
                  <a:srgbClr val="33475B"/>
                </a:solidFill>
              </a:defRPr>
            </a:lvl9pPr>
          </a:lstStyle>
          <a:p/>
        </p:txBody>
      </p:sp>
      <p:sp>
        <p:nvSpPr>
          <p:cNvPr id="437" name="Google Shape;437;p9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Sidebar Yellow">
  <p:cSld name="BLANK_1_3_1_1_1_1_1_1_3_2">
    <p:bg>
      <p:bgPr>
        <a:solidFill>
          <a:srgbClr val="FFFFFF"/>
        </a:solidFill>
      </p:bgPr>
    </p:bg>
    <p:spTree>
      <p:nvGrpSpPr>
        <p:cNvPr id="438" name="Shape 438"/>
        <p:cNvGrpSpPr/>
        <p:nvPr/>
      </p:nvGrpSpPr>
      <p:grpSpPr>
        <a:xfrm>
          <a:off x="0" y="0"/>
          <a:ext cx="0" cy="0"/>
          <a:chOff x="0" y="0"/>
          <a:chExt cx="0" cy="0"/>
        </a:xfrm>
      </p:grpSpPr>
      <p:pic>
        <p:nvPicPr>
          <p:cNvPr id="439" name="Google Shape;439;p96"/>
          <p:cNvPicPr preferRelativeResize="0"/>
          <p:nvPr/>
        </p:nvPicPr>
        <p:blipFill>
          <a:blip r:embed="rId2">
            <a:alphaModFix/>
          </a:blip>
          <a:stretch>
            <a:fillRect/>
          </a:stretch>
        </p:blipFill>
        <p:spPr>
          <a:xfrm>
            <a:off x="8445583" y="4406536"/>
            <a:ext cx="666100" cy="707213"/>
          </a:xfrm>
          <a:prstGeom prst="rect">
            <a:avLst/>
          </a:prstGeom>
          <a:noFill/>
          <a:ln>
            <a:noFill/>
          </a:ln>
        </p:spPr>
      </p:pic>
      <p:sp>
        <p:nvSpPr>
          <p:cNvPr id="440" name="Google Shape;440;p96"/>
          <p:cNvSpPr/>
          <p:nvPr/>
        </p:nvSpPr>
        <p:spPr>
          <a:xfrm>
            <a:off x="-9144" y="-1631"/>
            <a:ext cx="1766400" cy="5154300"/>
          </a:xfrm>
          <a:prstGeom prst="rect">
            <a:avLst/>
          </a:prstGeom>
          <a:gradFill>
            <a:gsLst>
              <a:gs pos="0">
                <a:srgbClr val="F5C26B"/>
              </a:gs>
              <a:gs pos="100000">
                <a:srgbClr val="FF8F59"/>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1" name="Google Shape;441;p96"/>
          <p:cNvPicPr preferRelativeResize="0"/>
          <p:nvPr/>
        </p:nvPicPr>
        <p:blipFill>
          <a:blip r:embed="rId3">
            <a:alphaModFix/>
          </a:blip>
          <a:stretch>
            <a:fillRect/>
          </a:stretch>
        </p:blipFill>
        <p:spPr>
          <a:xfrm>
            <a:off x="-9144" y="87577"/>
            <a:ext cx="4157349" cy="3647100"/>
          </a:xfrm>
          <a:prstGeom prst="rect">
            <a:avLst/>
          </a:prstGeom>
          <a:noFill/>
          <a:ln>
            <a:noFill/>
          </a:ln>
        </p:spPr>
      </p:pic>
      <p:sp>
        <p:nvSpPr>
          <p:cNvPr id="442" name="Google Shape;442;p96"/>
          <p:cNvSpPr txBox="1"/>
          <p:nvPr>
            <p:ph idx="1" type="subTitle"/>
          </p:nvPr>
        </p:nvSpPr>
        <p:spPr>
          <a:xfrm>
            <a:off x="1961132" y="1030225"/>
            <a:ext cx="4157400" cy="567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300">
                <a:solidFill>
                  <a:srgbClr val="425B76"/>
                </a:solidFill>
              </a:defRPr>
            </a:lvl1pPr>
            <a:lvl2pPr lvl="1" rtl="0">
              <a:spcBef>
                <a:spcPts val="1600"/>
              </a:spcBef>
              <a:spcAft>
                <a:spcPts val="0"/>
              </a:spcAft>
              <a:buNone/>
              <a:defRPr>
                <a:solidFill>
                  <a:srgbClr val="425B76"/>
                </a:solidFill>
              </a:defRPr>
            </a:lvl2pPr>
            <a:lvl3pPr lvl="2" rtl="0">
              <a:spcBef>
                <a:spcPts val="1600"/>
              </a:spcBef>
              <a:spcAft>
                <a:spcPts val="0"/>
              </a:spcAft>
              <a:buNone/>
              <a:defRPr>
                <a:solidFill>
                  <a:srgbClr val="425B76"/>
                </a:solidFill>
              </a:defRPr>
            </a:lvl3pPr>
            <a:lvl4pPr lvl="3" rtl="0">
              <a:spcBef>
                <a:spcPts val="1600"/>
              </a:spcBef>
              <a:spcAft>
                <a:spcPts val="0"/>
              </a:spcAft>
              <a:buNone/>
              <a:defRPr>
                <a:solidFill>
                  <a:srgbClr val="425B76"/>
                </a:solidFill>
              </a:defRPr>
            </a:lvl4pPr>
            <a:lvl5pPr lvl="4" rtl="0">
              <a:spcBef>
                <a:spcPts val="1600"/>
              </a:spcBef>
              <a:spcAft>
                <a:spcPts val="0"/>
              </a:spcAft>
              <a:buNone/>
              <a:defRPr>
                <a:solidFill>
                  <a:srgbClr val="425B76"/>
                </a:solidFill>
              </a:defRPr>
            </a:lvl5pPr>
            <a:lvl6pPr lvl="5" rtl="0">
              <a:spcBef>
                <a:spcPts val="1600"/>
              </a:spcBef>
              <a:spcAft>
                <a:spcPts val="0"/>
              </a:spcAft>
              <a:buNone/>
              <a:defRPr>
                <a:solidFill>
                  <a:srgbClr val="425B76"/>
                </a:solidFill>
              </a:defRPr>
            </a:lvl6pPr>
            <a:lvl7pPr lvl="6" rtl="0">
              <a:spcBef>
                <a:spcPts val="1600"/>
              </a:spcBef>
              <a:spcAft>
                <a:spcPts val="0"/>
              </a:spcAft>
              <a:buNone/>
              <a:defRPr>
                <a:solidFill>
                  <a:srgbClr val="425B76"/>
                </a:solidFill>
              </a:defRPr>
            </a:lvl7pPr>
            <a:lvl8pPr lvl="7" rtl="0">
              <a:spcBef>
                <a:spcPts val="1600"/>
              </a:spcBef>
              <a:spcAft>
                <a:spcPts val="0"/>
              </a:spcAft>
              <a:buNone/>
              <a:defRPr>
                <a:solidFill>
                  <a:srgbClr val="425B76"/>
                </a:solidFill>
              </a:defRPr>
            </a:lvl8pPr>
            <a:lvl9pPr lvl="8" rtl="0">
              <a:spcBef>
                <a:spcPts val="1600"/>
              </a:spcBef>
              <a:spcAft>
                <a:spcPts val="1600"/>
              </a:spcAft>
              <a:buNone/>
              <a:defRPr>
                <a:solidFill>
                  <a:srgbClr val="425B76"/>
                </a:solidFill>
              </a:defRPr>
            </a:lvl9pPr>
          </a:lstStyle>
          <a:p/>
        </p:txBody>
      </p:sp>
      <p:sp>
        <p:nvSpPr>
          <p:cNvPr id="443" name="Google Shape;443;p96"/>
          <p:cNvSpPr txBox="1"/>
          <p:nvPr>
            <p:ph type="title"/>
          </p:nvPr>
        </p:nvSpPr>
        <p:spPr>
          <a:xfrm>
            <a:off x="1961132" y="1405100"/>
            <a:ext cx="6076500" cy="4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425B76"/>
                </a:solidFill>
              </a:defRPr>
            </a:lvl1pPr>
            <a:lvl2pPr lvl="1" rtl="0">
              <a:spcBef>
                <a:spcPts val="0"/>
              </a:spcBef>
              <a:spcAft>
                <a:spcPts val="0"/>
              </a:spcAft>
              <a:buNone/>
              <a:defRPr>
                <a:solidFill>
                  <a:srgbClr val="425B76"/>
                </a:solidFill>
              </a:defRPr>
            </a:lvl2pPr>
            <a:lvl3pPr lvl="2" rtl="0">
              <a:spcBef>
                <a:spcPts val="0"/>
              </a:spcBef>
              <a:spcAft>
                <a:spcPts val="0"/>
              </a:spcAft>
              <a:buNone/>
              <a:defRPr>
                <a:solidFill>
                  <a:srgbClr val="425B76"/>
                </a:solidFill>
              </a:defRPr>
            </a:lvl3pPr>
            <a:lvl4pPr lvl="3" rtl="0">
              <a:spcBef>
                <a:spcPts val="0"/>
              </a:spcBef>
              <a:spcAft>
                <a:spcPts val="0"/>
              </a:spcAft>
              <a:buNone/>
              <a:defRPr>
                <a:solidFill>
                  <a:srgbClr val="425B76"/>
                </a:solidFill>
              </a:defRPr>
            </a:lvl4pPr>
            <a:lvl5pPr lvl="4" rtl="0">
              <a:spcBef>
                <a:spcPts val="0"/>
              </a:spcBef>
              <a:spcAft>
                <a:spcPts val="0"/>
              </a:spcAft>
              <a:buNone/>
              <a:defRPr>
                <a:solidFill>
                  <a:srgbClr val="425B76"/>
                </a:solidFill>
              </a:defRPr>
            </a:lvl5pPr>
            <a:lvl6pPr lvl="5" rtl="0">
              <a:spcBef>
                <a:spcPts val="0"/>
              </a:spcBef>
              <a:spcAft>
                <a:spcPts val="0"/>
              </a:spcAft>
              <a:buNone/>
              <a:defRPr>
                <a:solidFill>
                  <a:srgbClr val="425B76"/>
                </a:solidFill>
              </a:defRPr>
            </a:lvl6pPr>
            <a:lvl7pPr lvl="6" rtl="0">
              <a:spcBef>
                <a:spcPts val="0"/>
              </a:spcBef>
              <a:spcAft>
                <a:spcPts val="0"/>
              </a:spcAft>
              <a:buNone/>
              <a:defRPr>
                <a:solidFill>
                  <a:srgbClr val="425B76"/>
                </a:solidFill>
              </a:defRPr>
            </a:lvl7pPr>
            <a:lvl8pPr lvl="7" rtl="0">
              <a:spcBef>
                <a:spcPts val="0"/>
              </a:spcBef>
              <a:spcAft>
                <a:spcPts val="0"/>
              </a:spcAft>
              <a:buNone/>
              <a:defRPr>
                <a:solidFill>
                  <a:srgbClr val="425B76"/>
                </a:solidFill>
              </a:defRPr>
            </a:lvl8pPr>
            <a:lvl9pPr lvl="8" rtl="0">
              <a:spcBef>
                <a:spcPts val="0"/>
              </a:spcBef>
              <a:spcAft>
                <a:spcPts val="0"/>
              </a:spcAft>
              <a:buNone/>
              <a:defRPr>
                <a:solidFill>
                  <a:srgbClr val="425B76"/>
                </a:solidFill>
              </a:defRPr>
            </a:lvl9pPr>
          </a:lstStyle>
          <a:p/>
        </p:txBody>
      </p:sp>
      <p:sp>
        <p:nvSpPr>
          <p:cNvPr id="444" name="Google Shape;444;p9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Sidebar Green">
  <p:cSld name="BLANK_1_3_1_1_1_1_1_1_3_1_1">
    <p:bg>
      <p:bgPr>
        <a:solidFill>
          <a:srgbClr val="FFFFFF"/>
        </a:solidFill>
      </p:bgPr>
    </p:bg>
    <p:spTree>
      <p:nvGrpSpPr>
        <p:cNvPr id="445" name="Shape 445"/>
        <p:cNvGrpSpPr/>
        <p:nvPr/>
      </p:nvGrpSpPr>
      <p:grpSpPr>
        <a:xfrm>
          <a:off x="0" y="0"/>
          <a:ext cx="0" cy="0"/>
          <a:chOff x="0" y="0"/>
          <a:chExt cx="0" cy="0"/>
        </a:xfrm>
      </p:grpSpPr>
      <p:pic>
        <p:nvPicPr>
          <p:cNvPr id="446" name="Google Shape;446;p97"/>
          <p:cNvPicPr preferRelativeResize="0"/>
          <p:nvPr/>
        </p:nvPicPr>
        <p:blipFill>
          <a:blip r:embed="rId2">
            <a:alphaModFix/>
          </a:blip>
          <a:stretch>
            <a:fillRect/>
          </a:stretch>
        </p:blipFill>
        <p:spPr>
          <a:xfrm>
            <a:off x="8445583" y="4406536"/>
            <a:ext cx="666100" cy="707213"/>
          </a:xfrm>
          <a:prstGeom prst="rect">
            <a:avLst/>
          </a:prstGeom>
          <a:noFill/>
          <a:ln>
            <a:noFill/>
          </a:ln>
        </p:spPr>
      </p:pic>
      <p:sp>
        <p:nvSpPr>
          <p:cNvPr id="447" name="Google Shape;447;p97"/>
          <p:cNvSpPr/>
          <p:nvPr/>
        </p:nvSpPr>
        <p:spPr>
          <a:xfrm>
            <a:off x="-9144" y="-1631"/>
            <a:ext cx="1766400" cy="5154300"/>
          </a:xfrm>
          <a:prstGeom prst="rect">
            <a:avLst/>
          </a:prstGeom>
          <a:gradFill>
            <a:gsLst>
              <a:gs pos="0">
                <a:srgbClr val="00BDA5"/>
              </a:gs>
              <a:gs pos="100000">
                <a:srgbClr val="00A4BD"/>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8" name="Google Shape;448;p97"/>
          <p:cNvPicPr preferRelativeResize="0"/>
          <p:nvPr/>
        </p:nvPicPr>
        <p:blipFill>
          <a:blip r:embed="rId3">
            <a:alphaModFix/>
          </a:blip>
          <a:stretch>
            <a:fillRect/>
          </a:stretch>
        </p:blipFill>
        <p:spPr>
          <a:xfrm>
            <a:off x="-9144" y="87577"/>
            <a:ext cx="4157349" cy="3647100"/>
          </a:xfrm>
          <a:prstGeom prst="rect">
            <a:avLst/>
          </a:prstGeom>
          <a:noFill/>
          <a:ln>
            <a:noFill/>
          </a:ln>
        </p:spPr>
      </p:pic>
      <p:sp>
        <p:nvSpPr>
          <p:cNvPr id="449" name="Google Shape;449;p97"/>
          <p:cNvSpPr txBox="1"/>
          <p:nvPr>
            <p:ph idx="1" type="subTitle"/>
          </p:nvPr>
        </p:nvSpPr>
        <p:spPr>
          <a:xfrm>
            <a:off x="1961132" y="1030225"/>
            <a:ext cx="4157400" cy="567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300">
                <a:solidFill>
                  <a:srgbClr val="425B76"/>
                </a:solidFill>
              </a:defRPr>
            </a:lvl1pPr>
            <a:lvl2pPr lvl="1" rtl="0">
              <a:spcBef>
                <a:spcPts val="1600"/>
              </a:spcBef>
              <a:spcAft>
                <a:spcPts val="0"/>
              </a:spcAft>
              <a:buNone/>
              <a:defRPr>
                <a:solidFill>
                  <a:srgbClr val="425B76"/>
                </a:solidFill>
              </a:defRPr>
            </a:lvl2pPr>
            <a:lvl3pPr lvl="2" rtl="0">
              <a:spcBef>
                <a:spcPts val="1600"/>
              </a:spcBef>
              <a:spcAft>
                <a:spcPts val="0"/>
              </a:spcAft>
              <a:buNone/>
              <a:defRPr>
                <a:solidFill>
                  <a:srgbClr val="425B76"/>
                </a:solidFill>
              </a:defRPr>
            </a:lvl3pPr>
            <a:lvl4pPr lvl="3" rtl="0">
              <a:spcBef>
                <a:spcPts val="1600"/>
              </a:spcBef>
              <a:spcAft>
                <a:spcPts val="0"/>
              </a:spcAft>
              <a:buNone/>
              <a:defRPr>
                <a:solidFill>
                  <a:srgbClr val="425B76"/>
                </a:solidFill>
              </a:defRPr>
            </a:lvl4pPr>
            <a:lvl5pPr lvl="4" rtl="0">
              <a:spcBef>
                <a:spcPts val="1600"/>
              </a:spcBef>
              <a:spcAft>
                <a:spcPts val="0"/>
              </a:spcAft>
              <a:buNone/>
              <a:defRPr>
                <a:solidFill>
                  <a:srgbClr val="425B76"/>
                </a:solidFill>
              </a:defRPr>
            </a:lvl5pPr>
            <a:lvl6pPr lvl="5" rtl="0">
              <a:spcBef>
                <a:spcPts val="1600"/>
              </a:spcBef>
              <a:spcAft>
                <a:spcPts val="0"/>
              </a:spcAft>
              <a:buNone/>
              <a:defRPr>
                <a:solidFill>
                  <a:srgbClr val="425B76"/>
                </a:solidFill>
              </a:defRPr>
            </a:lvl6pPr>
            <a:lvl7pPr lvl="6" rtl="0">
              <a:spcBef>
                <a:spcPts val="1600"/>
              </a:spcBef>
              <a:spcAft>
                <a:spcPts val="0"/>
              </a:spcAft>
              <a:buNone/>
              <a:defRPr>
                <a:solidFill>
                  <a:srgbClr val="425B76"/>
                </a:solidFill>
              </a:defRPr>
            </a:lvl7pPr>
            <a:lvl8pPr lvl="7" rtl="0">
              <a:spcBef>
                <a:spcPts val="1600"/>
              </a:spcBef>
              <a:spcAft>
                <a:spcPts val="0"/>
              </a:spcAft>
              <a:buNone/>
              <a:defRPr>
                <a:solidFill>
                  <a:srgbClr val="425B76"/>
                </a:solidFill>
              </a:defRPr>
            </a:lvl8pPr>
            <a:lvl9pPr lvl="8" rtl="0">
              <a:spcBef>
                <a:spcPts val="1600"/>
              </a:spcBef>
              <a:spcAft>
                <a:spcPts val="1600"/>
              </a:spcAft>
              <a:buNone/>
              <a:defRPr>
                <a:solidFill>
                  <a:srgbClr val="425B76"/>
                </a:solidFill>
              </a:defRPr>
            </a:lvl9pPr>
          </a:lstStyle>
          <a:p/>
        </p:txBody>
      </p:sp>
      <p:sp>
        <p:nvSpPr>
          <p:cNvPr id="450" name="Google Shape;450;p97"/>
          <p:cNvSpPr txBox="1"/>
          <p:nvPr>
            <p:ph type="title"/>
          </p:nvPr>
        </p:nvSpPr>
        <p:spPr>
          <a:xfrm>
            <a:off x="1961132" y="1405100"/>
            <a:ext cx="6076500" cy="4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425B76"/>
                </a:solidFill>
              </a:defRPr>
            </a:lvl1pPr>
            <a:lvl2pPr lvl="1" rtl="0">
              <a:spcBef>
                <a:spcPts val="0"/>
              </a:spcBef>
              <a:spcAft>
                <a:spcPts val="0"/>
              </a:spcAft>
              <a:buNone/>
              <a:defRPr>
                <a:solidFill>
                  <a:srgbClr val="425B76"/>
                </a:solidFill>
              </a:defRPr>
            </a:lvl2pPr>
            <a:lvl3pPr lvl="2" rtl="0">
              <a:spcBef>
                <a:spcPts val="0"/>
              </a:spcBef>
              <a:spcAft>
                <a:spcPts val="0"/>
              </a:spcAft>
              <a:buNone/>
              <a:defRPr>
                <a:solidFill>
                  <a:srgbClr val="425B76"/>
                </a:solidFill>
              </a:defRPr>
            </a:lvl3pPr>
            <a:lvl4pPr lvl="3" rtl="0">
              <a:spcBef>
                <a:spcPts val="0"/>
              </a:spcBef>
              <a:spcAft>
                <a:spcPts val="0"/>
              </a:spcAft>
              <a:buNone/>
              <a:defRPr>
                <a:solidFill>
                  <a:srgbClr val="425B76"/>
                </a:solidFill>
              </a:defRPr>
            </a:lvl4pPr>
            <a:lvl5pPr lvl="4" rtl="0">
              <a:spcBef>
                <a:spcPts val="0"/>
              </a:spcBef>
              <a:spcAft>
                <a:spcPts val="0"/>
              </a:spcAft>
              <a:buNone/>
              <a:defRPr>
                <a:solidFill>
                  <a:srgbClr val="425B76"/>
                </a:solidFill>
              </a:defRPr>
            </a:lvl5pPr>
            <a:lvl6pPr lvl="5" rtl="0">
              <a:spcBef>
                <a:spcPts val="0"/>
              </a:spcBef>
              <a:spcAft>
                <a:spcPts val="0"/>
              </a:spcAft>
              <a:buNone/>
              <a:defRPr>
                <a:solidFill>
                  <a:srgbClr val="425B76"/>
                </a:solidFill>
              </a:defRPr>
            </a:lvl6pPr>
            <a:lvl7pPr lvl="6" rtl="0">
              <a:spcBef>
                <a:spcPts val="0"/>
              </a:spcBef>
              <a:spcAft>
                <a:spcPts val="0"/>
              </a:spcAft>
              <a:buNone/>
              <a:defRPr>
                <a:solidFill>
                  <a:srgbClr val="425B76"/>
                </a:solidFill>
              </a:defRPr>
            </a:lvl7pPr>
            <a:lvl8pPr lvl="7" rtl="0">
              <a:spcBef>
                <a:spcPts val="0"/>
              </a:spcBef>
              <a:spcAft>
                <a:spcPts val="0"/>
              </a:spcAft>
              <a:buNone/>
              <a:defRPr>
                <a:solidFill>
                  <a:srgbClr val="425B76"/>
                </a:solidFill>
              </a:defRPr>
            </a:lvl8pPr>
            <a:lvl9pPr lvl="8" rtl="0">
              <a:spcBef>
                <a:spcPts val="0"/>
              </a:spcBef>
              <a:spcAft>
                <a:spcPts val="0"/>
              </a:spcAft>
              <a:buNone/>
              <a:defRPr>
                <a:solidFill>
                  <a:srgbClr val="425B76"/>
                </a:solidFill>
              </a:defRPr>
            </a:lvl9pPr>
          </a:lstStyle>
          <a:p/>
        </p:txBody>
      </p:sp>
      <p:sp>
        <p:nvSpPr>
          <p:cNvPr id="451" name="Google Shape;451;p9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Sidebar Blue">
  <p:cSld name="BLANK_1_3_1_1_1_1_1_1_3_1_1_1">
    <p:bg>
      <p:bgPr>
        <a:solidFill>
          <a:srgbClr val="FFFFFF"/>
        </a:solidFill>
      </p:bgPr>
    </p:bg>
    <p:spTree>
      <p:nvGrpSpPr>
        <p:cNvPr id="452" name="Shape 452"/>
        <p:cNvGrpSpPr/>
        <p:nvPr/>
      </p:nvGrpSpPr>
      <p:grpSpPr>
        <a:xfrm>
          <a:off x="0" y="0"/>
          <a:ext cx="0" cy="0"/>
          <a:chOff x="0" y="0"/>
          <a:chExt cx="0" cy="0"/>
        </a:xfrm>
      </p:grpSpPr>
      <p:pic>
        <p:nvPicPr>
          <p:cNvPr id="453" name="Google Shape;453;p98"/>
          <p:cNvPicPr preferRelativeResize="0"/>
          <p:nvPr/>
        </p:nvPicPr>
        <p:blipFill>
          <a:blip r:embed="rId2">
            <a:alphaModFix/>
          </a:blip>
          <a:stretch>
            <a:fillRect/>
          </a:stretch>
        </p:blipFill>
        <p:spPr>
          <a:xfrm>
            <a:off x="8445583" y="4406536"/>
            <a:ext cx="666100" cy="707213"/>
          </a:xfrm>
          <a:prstGeom prst="rect">
            <a:avLst/>
          </a:prstGeom>
          <a:noFill/>
          <a:ln>
            <a:noFill/>
          </a:ln>
        </p:spPr>
      </p:pic>
      <p:sp>
        <p:nvSpPr>
          <p:cNvPr id="454" name="Google Shape;454;p98"/>
          <p:cNvSpPr/>
          <p:nvPr/>
        </p:nvSpPr>
        <p:spPr>
          <a:xfrm>
            <a:off x="-9144" y="-1631"/>
            <a:ext cx="1766400" cy="5154300"/>
          </a:xfrm>
          <a:prstGeom prst="rect">
            <a:avLst/>
          </a:prstGeom>
          <a:gradFill>
            <a:gsLst>
              <a:gs pos="0">
                <a:srgbClr val="6A78D1"/>
              </a:gs>
              <a:gs pos="100000">
                <a:srgbClr val="00A4BD"/>
              </a:gs>
            </a:gsLst>
            <a:lin ang="1890073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5" name="Google Shape;455;p98"/>
          <p:cNvPicPr preferRelativeResize="0"/>
          <p:nvPr/>
        </p:nvPicPr>
        <p:blipFill>
          <a:blip r:embed="rId3">
            <a:alphaModFix/>
          </a:blip>
          <a:stretch>
            <a:fillRect/>
          </a:stretch>
        </p:blipFill>
        <p:spPr>
          <a:xfrm>
            <a:off x="-9144" y="87577"/>
            <a:ext cx="4157349" cy="3647100"/>
          </a:xfrm>
          <a:prstGeom prst="rect">
            <a:avLst/>
          </a:prstGeom>
          <a:noFill/>
          <a:ln>
            <a:noFill/>
          </a:ln>
        </p:spPr>
      </p:pic>
      <p:sp>
        <p:nvSpPr>
          <p:cNvPr id="456" name="Google Shape;456;p98"/>
          <p:cNvSpPr txBox="1"/>
          <p:nvPr>
            <p:ph idx="1" type="subTitle"/>
          </p:nvPr>
        </p:nvSpPr>
        <p:spPr>
          <a:xfrm>
            <a:off x="1961132" y="1030225"/>
            <a:ext cx="4157400" cy="567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300">
                <a:solidFill>
                  <a:srgbClr val="425B76"/>
                </a:solidFill>
              </a:defRPr>
            </a:lvl1pPr>
            <a:lvl2pPr lvl="1" rtl="0">
              <a:spcBef>
                <a:spcPts val="1600"/>
              </a:spcBef>
              <a:spcAft>
                <a:spcPts val="0"/>
              </a:spcAft>
              <a:buNone/>
              <a:defRPr>
                <a:solidFill>
                  <a:srgbClr val="425B76"/>
                </a:solidFill>
              </a:defRPr>
            </a:lvl2pPr>
            <a:lvl3pPr lvl="2" rtl="0">
              <a:spcBef>
                <a:spcPts val="1600"/>
              </a:spcBef>
              <a:spcAft>
                <a:spcPts val="0"/>
              </a:spcAft>
              <a:buNone/>
              <a:defRPr>
                <a:solidFill>
                  <a:srgbClr val="425B76"/>
                </a:solidFill>
              </a:defRPr>
            </a:lvl3pPr>
            <a:lvl4pPr lvl="3" rtl="0">
              <a:spcBef>
                <a:spcPts val="1600"/>
              </a:spcBef>
              <a:spcAft>
                <a:spcPts val="0"/>
              </a:spcAft>
              <a:buNone/>
              <a:defRPr>
                <a:solidFill>
                  <a:srgbClr val="425B76"/>
                </a:solidFill>
              </a:defRPr>
            </a:lvl4pPr>
            <a:lvl5pPr lvl="4" rtl="0">
              <a:spcBef>
                <a:spcPts val="1600"/>
              </a:spcBef>
              <a:spcAft>
                <a:spcPts val="0"/>
              </a:spcAft>
              <a:buNone/>
              <a:defRPr>
                <a:solidFill>
                  <a:srgbClr val="425B76"/>
                </a:solidFill>
              </a:defRPr>
            </a:lvl5pPr>
            <a:lvl6pPr lvl="5" rtl="0">
              <a:spcBef>
                <a:spcPts val="1600"/>
              </a:spcBef>
              <a:spcAft>
                <a:spcPts val="0"/>
              </a:spcAft>
              <a:buNone/>
              <a:defRPr>
                <a:solidFill>
                  <a:srgbClr val="425B76"/>
                </a:solidFill>
              </a:defRPr>
            </a:lvl6pPr>
            <a:lvl7pPr lvl="6" rtl="0">
              <a:spcBef>
                <a:spcPts val="1600"/>
              </a:spcBef>
              <a:spcAft>
                <a:spcPts val="0"/>
              </a:spcAft>
              <a:buNone/>
              <a:defRPr>
                <a:solidFill>
                  <a:srgbClr val="425B76"/>
                </a:solidFill>
              </a:defRPr>
            </a:lvl7pPr>
            <a:lvl8pPr lvl="7" rtl="0">
              <a:spcBef>
                <a:spcPts val="1600"/>
              </a:spcBef>
              <a:spcAft>
                <a:spcPts val="0"/>
              </a:spcAft>
              <a:buNone/>
              <a:defRPr>
                <a:solidFill>
                  <a:srgbClr val="425B76"/>
                </a:solidFill>
              </a:defRPr>
            </a:lvl8pPr>
            <a:lvl9pPr lvl="8" rtl="0">
              <a:spcBef>
                <a:spcPts val="1600"/>
              </a:spcBef>
              <a:spcAft>
                <a:spcPts val="1600"/>
              </a:spcAft>
              <a:buNone/>
              <a:defRPr>
                <a:solidFill>
                  <a:srgbClr val="425B76"/>
                </a:solidFill>
              </a:defRPr>
            </a:lvl9pPr>
          </a:lstStyle>
          <a:p/>
        </p:txBody>
      </p:sp>
      <p:sp>
        <p:nvSpPr>
          <p:cNvPr id="457" name="Google Shape;457;p98"/>
          <p:cNvSpPr txBox="1"/>
          <p:nvPr>
            <p:ph type="title"/>
          </p:nvPr>
        </p:nvSpPr>
        <p:spPr>
          <a:xfrm>
            <a:off x="1961132" y="1405100"/>
            <a:ext cx="6076500" cy="4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425B76"/>
                </a:solidFill>
              </a:defRPr>
            </a:lvl1pPr>
            <a:lvl2pPr lvl="1" rtl="0">
              <a:spcBef>
                <a:spcPts val="0"/>
              </a:spcBef>
              <a:spcAft>
                <a:spcPts val="0"/>
              </a:spcAft>
              <a:buNone/>
              <a:defRPr>
                <a:solidFill>
                  <a:srgbClr val="425B76"/>
                </a:solidFill>
              </a:defRPr>
            </a:lvl2pPr>
            <a:lvl3pPr lvl="2" rtl="0">
              <a:spcBef>
                <a:spcPts val="0"/>
              </a:spcBef>
              <a:spcAft>
                <a:spcPts val="0"/>
              </a:spcAft>
              <a:buNone/>
              <a:defRPr>
                <a:solidFill>
                  <a:srgbClr val="425B76"/>
                </a:solidFill>
              </a:defRPr>
            </a:lvl3pPr>
            <a:lvl4pPr lvl="3" rtl="0">
              <a:spcBef>
                <a:spcPts val="0"/>
              </a:spcBef>
              <a:spcAft>
                <a:spcPts val="0"/>
              </a:spcAft>
              <a:buNone/>
              <a:defRPr>
                <a:solidFill>
                  <a:srgbClr val="425B76"/>
                </a:solidFill>
              </a:defRPr>
            </a:lvl4pPr>
            <a:lvl5pPr lvl="4" rtl="0">
              <a:spcBef>
                <a:spcPts val="0"/>
              </a:spcBef>
              <a:spcAft>
                <a:spcPts val="0"/>
              </a:spcAft>
              <a:buNone/>
              <a:defRPr>
                <a:solidFill>
                  <a:srgbClr val="425B76"/>
                </a:solidFill>
              </a:defRPr>
            </a:lvl5pPr>
            <a:lvl6pPr lvl="5" rtl="0">
              <a:spcBef>
                <a:spcPts val="0"/>
              </a:spcBef>
              <a:spcAft>
                <a:spcPts val="0"/>
              </a:spcAft>
              <a:buNone/>
              <a:defRPr>
                <a:solidFill>
                  <a:srgbClr val="425B76"/>
                </a:solidFill>
              </a:defRPr>
            </a:lvl6pPr>
            <a:lvl7pPr lvl="6" rtl="0">
              <a:spcBef>
                <a:spcPts val="0"/>
              </a:spcBef>
              <a:spcAft>
                <a:spcPts val="0"/>
              </a:spcAft>
              <a:buNone/>
              <a:defRPr>
                <a:solidFill>
                  <a:srgbClr val="425B76"/>
                </a:solidFill>
              </a:defRPr>
            </a:lvl7pPr>
            <a:lvl8pPr lvl="7" rtl="0">
              <a:spcBef>
                <a:spcPts val="0"/>
              </a:spcBef>
              <a:spcAft>
                <a:spcPts val="0"/>
              </a:spcAft>
              <a:buNone/>
              <a:defRPr>
                <a:solidFill>
                  <a:srgbClr val="425B76"/>
                </a:solidFill>
              </a:defRPr>
            </a:lvl8pPr>
            <a:lvl9pPr lvl="8" rtl="0">
              <a:spcBef>
                <a:spcPts val="0"/>
              </a:spcBef>
              <a:spcAft>
                <a:spcPts val="0"/>
              </a:spcAft>
              <a:buNone/>
              <a:defRPr>
                <a:solidFill>
                  <a:srgbClr val="425B76"/>
                </a:solidFill>
              </a:defRPr>
            </a:lvl9pPr>
          </a:lstStyle>
          <a:p/>
        </p:txBody>
      </p:sp>
      <p:sp>
        <p:nvSpPr>
          <p:cNvPr id="458" name="Google Shape;458;p9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idebar Pink">
  <p:cSld name="BLANK_1_3_1_1_1_1_1_1_1_2_2">
    <p:bg>
      <p:bgPr>
        <a:solidFill>
          <a:srgbClr val="FFFFFF"/>
        </a:solidFill>
      </p:bgPr>
    </p:bg>
    <p:spTree>
      <p:nvGrpSpPr>
        <p:cNvPr id="459" name="Shape 459"/>
        <p:cNvGrpSpPr/>
        <p:nvPr/>
      </p:nvGrpSpPr>
      <p:grpSpPr>
        <a:xfrm>
          <a:off x="0" y="0"/>
          <a:ext cx="0" cy="0"/>
          <a:chOff x="0" y="0"/>
          <a:chExt cx="0" cy="0"/>
        </a:xfrm>
      </p:grpSpPr>
      <p:sp>
        <p:nvSpPr>
          <p:cNvPr id="460" name="Google Shape;460;p99"/>
          <p:cNvSpPr/>
          <p:nvPr/>
        </p:nvSpPr>
        <p:spPr>
          <a:xfrm>
            <a:off x="-9144" y="-1631"/>
            <a:ext cx="1034100" cy="5154300"/>
          </a:xfrm>
          <a:prstGeom prst="rect">
            <a:avLst/>
          </a:prstGeom>
          <a:gradFill>
            <a:gsLst>
              <a:gs pos="0">
                <a:srgbClr val="F2545B"/>
              </a:gs>
              <a:gs pos="100000">
                <a:srgbClr val="F2547D"/>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1" name="Google Shape;461;p99"/>
          <p:cNvPicPr preferRelativeResize="0"/>
          <p:nvPr/>
        </p:nvPicPr>
        <p:blipFill>
          <a:blip r:embed="rId2">
            <a:alphaModFix/>
          </a:blip>
          <a:stretch>
            <a:fillRect/>
          </a:stretch>
        </p:blipFill>
        <p:spPr>
          <a:xfrm>
            <a:off x="-600075" y="-579600"/>
            <a:ext cx="2215950" cy="6302700"/>
          </a:xfrm>
          <a:prstGeom prst="rect">
            <a:avLst/>
          </a:prstGeom>
          <a:noFill/>
          <a:ln>
            <a:noFill/>
          </a:ln>
        </p:spPr>
      </p:pic>
      <p:pic>
        <p:nvPicPr>
          <p:cNvPr id="462" name="Google Shape;462;p99"/>
          <p:cNvPicPr preferRelativeResize="0"/>
          <p:nvPr/>
        </p:nvPicPr>
        <p:blipFill>
          <a:blip r:embed="rId3">
            <a:alphaModFix/>
          </a:blip>
          <a:stretch>
            <a:fillRect/>
          </a:stretch>
        </p:blipFill>
        <p:spPr>
          <a:xfrm>
            <a:off x="8445583" y="4406536"/>
            <a:ext cx="666100" cy="707213"/>
          </a:xfrm>
          <a:prstGeom prst="rect">
            <a:avLst/>
          </a:prstGeom>
          <a:noFill/>
          <a:ln>
            <a:noFill/>
          </a:ln>
        </p:spPr>
      </p:pic>
      <p:sp>
        <p:nvSpPr>
          <p:cNvPr id="463" name="Google Shape;463;p9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464" name="Google Shape;464;p99"/>
          <p:cNvSpPr txBox="1"/>
          <p:nvPr>
            <p:ph type="title"/>
          </p:nvPr>
        </p:nvSpPr>
        <p:spPr>
          <a:xfrm>
            <a:off x="1405510" y="226691"/>
            <a:ext cx="7330500" cy="4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65" name="Google Shape;465;p99"/>
          <p:cNvSpPr txBox="1"/>
          <p:nvPr>
            <p:ph idx="1" type="subTitle"/>
          </p:nvPr>
        </p:nvSpPr>
        <p:spPr>
          <a:xfrm>
            <a:off x="1396625" y="816959"/>
            <a:ext cx="7330500" cy="5703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466" name="Google Shape;466;p99"/>
          <p:cNvSpPr txBox="1"/>
          <p:nvPr>
            <p:ph idx="2" type="body"/>
          </p:nvPr>
        </p:nvSpPr>
        <p:spPr>
          <a:xfrm>
            <a:off x="1387423" y="1701575"/>
            <a:ext cx="5589300" cy="29391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292100" lvl="3" marL="1828800" rtl="0">
              <a:spcBef>
                <a:spcPts val="1600"/>
              </a:spcBef>
              <a:spcAft>
                <a:spcPts val="0"/>
              </a:spcAft>
              <a:buSzPts val="1000"/>
              <a:buChar char="●"/>
              <a:defRPr/>
            </a:lvl4pPr>
            <a:lvl5pPr indent="-279400" lvl="4" marL="2286000" rtl="0">
              <a:spcBef>
                <a:spcPts val="1600"/>
              </a:spcBef>
              <a:spcAft>
                <a:spcPts val="0"/>
              </a:spcAft>
              <a:buSzPts val="800"/>
              <a:buChar char="○"/>
              <a:defRPr/>
            </a:lvl5pPr>
            <a:lvl6pPr indent="-279400" lvl="5" marL="2743200" rtl="0">
              <a:spcBef>
                <a:spcPts val="1600"/>
              </a:spcBef>
              <a:spcAft>
                <a:spcPts val="0"/>
              </a:spcAft>
              <a:buSzPts val="800"/>
              <a:buChar char="■"/>
              <a:defRPr/>
            </a:lvl6pPr>
            <a:lvl7pPr indent="-279400" lvl="6" marL="3200400" rtl="0">
              <a:spcBef>
                <a:spcPts val="1600"/>
              </a:spcBef>
              <a:spcAft>
                <a:spcPts val="0"/>
              </a:spcAft>
              <a:buSzPts val="800"/>
              <a:buChar char="●"/>
              <a:defRPr/>
            </a:lvl7pPr>
            <a:lvl8pPr indent="-279400" lvl="7" marL="3657600" rtl="0">
              <a:spcBef>
                <a:spcPts val="1600"/>
              </a:spcBef>
              <a:spcAft>
                <a:spcPts val="0"/>
              </a:spcAft>
              <a:buSzPts val="800"/>
              <a:buChar char="○"/>
              <a:defRPr/>
            </a:lvl8pPr>
            <a:lvl9pPr indent="-279400" lvl="8" marL="4114800" rtl="0">
              <a:spcBef>
                <a:spcPts val="1600"/>
              </a:spcBef>
              <a:spcAft>
                <a:spcPts val="1600"/>
              </a:spcAft>
              <a:buSzPts val="800"/>
              <a:buChar char="■"/>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idebar Pink/Orange">
  <p:cSld name="BLANK_1_3_1_1_1_1_1_1_1_2_1">
    <p:bg>
      <p:bgPr>
        <a:solidFill>
          <a:srgbClr val="FFFFFF"/>
        </a:solidFill>
      </p:bgPr>
    </p:bg>
    <p:spTree>
      <p:nvGrpSpPr>
        <p:cNvPr id="467" name="Shape 467"/>
        <p:cNvGrpSpPr/>
        <p:nvPr/>
      </p:nvGrpSpPr>
      <p:grpSpPr>
        <a:xfrm>
          <a:off x="0" y="0"/>
          <a:ext cx="0" cy="0"/>
          <a:chOff x="0" y="0"/>
          <a:chExt cx="0" cy="0"/>
        </a:xfrm>
      </p:grpSpPr>
      <p:pic>
        <p:nvPicPr>
          <p:cNvPr id="468" name="Google Shape;468;p100"/>
          <p:cNvPicPr preferRelativeResize="0"/>
          <p:nvPr/>
        </p:nvPicPr>
        <p:blipFill>
          <a:blip r:embed="rId2">
            <a:alphaModFix/>
          </a:blip>
          <a:stretch>
            <a:fillRect/>
          </a:stretch>
        </p:blipFill>
        <p:spPr>
          <a:xfrm>
            <a:off x="8445583" y="4406536"/>
            <a:ext cx="666100" cy="707213"/>
          </a:xfrm>
          <a:prstGeom prst="rect">
            <a:avLst/>
          </a:prstGeom>
          <a:noFill/>
          <a:ln>
            <a:noFill/>
          </a:ln>
        </p:spPr>
      </p:pic>
      <p:sp>
        <p:nvSpPr>
          <p:cNvPr id="469" name="Google Shape;469;p10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470" name="Google Shape;470;p100"/>
          <p:cNvSpPr/>
          <p:nvPr/>
        </p:nvSpPr>
        <p:spPr>
          <a:xfrm>
            <a:off x="-9144" y="-1631"/>
            <a:ext cx="1034100" cy="5154300"/>
          </a:xfrm>
          <a:prstGeom prst="rect">
            <a:avLst/>
          </a:prstGeom>
          <a:gradFill>
            <a:gsLst>
              <a:gs pos="0">
                <a:srgbClr val="FF7A59"/>
              </a:gs>
              <a:gs pos="100000">
                <a:srgbClr val="F2545B"/>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1" name="Google Shape;471;p100"/>
          <p:cNvPicPr preferRelativeResize="0"/>
          <p:nvPr/>
        </p:nvPicPr>
        <p:blipFill>
          <a:blip r:embed="rId3">
            <a:alphaModFix/>
          </a:blip>
          <a:stretch>
            <a:fillRect/>
          </a:stretch>
        </p:blipFill>
        <p:spPr>
          <a:xfrm>
            <a:off x="-600075" y="-579600"/>
            <a:ext cx="2215950" cy="6302700"/>
          </a:xfrm>
          <a:prstGeom prst="rect">
            <a:avLst/>
          </a:prstGeom>
          <a:noFill/>
          <a:ln>
            <a:noFill/>
          </a:ln>
        </p:spPr>
      </p:pic>
      <p:sp>
        <p:nvSpPr>
          <p:cNvPr id="472" name="Google Shape;472;p100"/>
          <p:cNvSpPr txBox="1"/>
          <p:nvPr>
            <p:ph type="title"/>
          </p:nvPr>
        </p:nvSpPr>
        <p:spPr>
          <a:xfrm>
            <a:off x="1405510" y="226691"/>
            <a:ext cx="7330500" cy="4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73" name="Google Shape;473;p100"/>
          <p:cNvSpPr txBox="1"/>
          <p:nvPr>
            <p:ph idx="1" type="subTitle"/>
          </p:nvPr>
        </p:nvSpPr>
        <p:spPr>
          <a:xfrm>
            <a:off x="1396625" y="816959"/>
            <a:ext cx="7330500" cy="5703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474" name="Google Shape;474;p100"/>
          <p:cNvSpPr txBox="1"/>
          <p:nvPr>
            <p:ph idx="2" type="body"/>
          </p:nvPr>
        </p:nvSpPr>
        <p:spPr>
          <a:xfrm>
            <a:off x="1387423" y="1701575"/>
            <a:ext cx="5589300" cy="29391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292100" lvl="3" marL="1828800" rtl="0">
              <a:spcBef>
                <a:spcPts val="1600"/>
              </a:spcBef>
              <a:spcAft>
                <a:spcPts val="0"/>
              </a:spcAft>
              <a:buSzPts val="1000"/>
              <a:buChar char="●"/>
              <a:defRPr/>
            </a:lvl4pPr>
            <a:lvl5pPr indent="-279400" lvl="4" marL="2286000" rtl="0">
              <a:spcBef>
                <a:spcPts val="1600"/>
              </a:spcBef>
              <a:spcAft>
                <a:spcPts val="0"/>
              </a:spcAft>
              <a:buSzPts val="800"/>
              <a:buChar char="○"/>
              <a:defRPr/>
            </a:lvl5pPr>
            <a:lvl6pPr indent="-279400" lvl="5" marL="2743200" rtl="0">
              <a:spcBef>
                <a:spcPts val="1600"/>
              </a:spcBef>
              <a:spcAft>
                <a:spcPts val="0"/>
              </a:spcAft>
              <a:buSzPts val="800"/>
              <a:buChar char="■"/>
              <a:defRPr/>
            </a:lvl6pPr>
            <a:lvl7pPr indent="-279400" lvl="6" marL="3200400" rtl="0">
              <a:spcBef>
                <a:spcPts val="1600"/>
              </a:spcBef>
              <a:spcAft>
                <a:spcPts val="0"/>
              </a:spcAft>
              <a:buSzPts val="800"/>
              <a:buChar char="●"/>
              <a:defRPr/>
            </a:lvl7pPr>
            <a:lvl8pPr indent="-279400" lvl="7" marL="3657600" rtl="0">
              <a:spcBef>
                <a:spcPts val="1600"/>
              </a:spcBef>
              <a:spcAft>
                <a:spcPts val="0"/>
              </a:spcAft>
              <a:buSzPts val="800"/>
              <a:buChar char="○"/>
              <a:defRPr/>
            </a:lvl8pPr>
            <a:lvl9pPr indent="-279400" lvl="8" marL="4114800" rtl="0">
              <a:spcBef>
                <a:spcPts val="1600"/>
              </a:spcBef>
              <a:spcAft>
                <a:spcPts val="1600"/>
              </a:spcAft>
              <a:buSzPts val="800"/>
              <a:buChar char="■"/>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idebar Orange">
  <p:cSld name="BLANK_1_3_1_1_1_1_1_1_1">
    <p:bg>
      <p:bgPr>
        <a:solidFill>
          <a:srgbClr val="FFFFFF"/>
        </a:solidFill>
      </p:bgPr>
    </p:bg>
    <p:spTree>
      <p:nvGrpSpPr>
        <p:cNvPr id="475" name="Shape 475"/>
        <p:cNvGrpSpPr/>
        <p:nvPr/>
      </p:nvGrpSpPr>
      <p:grpSpPr>
        <a:xfrm>
          <a:off x="0" y="0"/>
          <a:ext cx="0" cy="0"/>
          <a:chOff x="0" y="0"/>
          <a:chExt cx="0" cy="0"/>
        </a:xfrm>
      </p:grpSpPr>
      <p:pic>
        <p:nvPicPr>
          <p:cNvPr id="476" name="Google Shape;476;p101"/>
          <p:cNvPicPr preferRelativeResize="0"/>
          <p:nvPr/>
        </p:nvPicPr>
        <p:blipFill>
          <a:blip r:embed="rId2">
            <a:alphaModFix/>
          </a:blip>
          <a:stretch>
            <a:fillRect/>
          </a:stretch>
        </p:blipFill>
        <p:spPr>
          <a:xfrm>
            <a:off x="8445583" y="4406536"/>
            <a:ext cx="666100" cy="707213"/>
          </a:xfrm>
          <a:prstGeom prst="rect">
            <a:avLst/>
          </a:prstGeom>
          <a:noFill/>
          <a:ln>
            <a:noFill/>
          </a:ln>
        </p:spPr>
      </p:pic>
      <p:sp>
        <p:nvSpPr>
          <p:cNvPr id="477" name="Google Shape;477;p10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478" name="Google Shape;478;p101"/>
          <p:cNvSpPr/>
          <p:nvPr/>
        </p:nvSpPr>
        <p:spPr>
          <a:xfrm>
            <a:off x="-9144" y="-1631"/>
            <a:ext cx="1034100" cy="5154300"/>
          </a:xfrm>
          <a:prstGeom prst="rect">
            <a:avLst/>
          </a:prstGeom>
          <a:gradFill>
            <a:gsLst>
              <a:gs pos="0">
                <a:srgbClr val="FF8F59"/>
              </a:gs>
              <a:gs pos="100000">
                <a:srgbClr val="FF7A5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9" name="Google Shape;479;p101"/>
          <p:cNvPicPr preferRelativeResize="0"/>
          <p:nvPr/>
        </p:nvPicPr>
        <p:blipFill>
          <a:blip r:embed="rId3">
            <a:alphaModFix/>
          </a:blip>
          <a:stretch>
            <a:fillRect/>
          </a:stretch>
        </p:blipFill>
        <p:spPr>
          <a:xfrm>
            <a:off x="-600075" y="-579600"/>
            <a:ext cx="2215950" cy="6302700"/>
          </a:xfrm>
          <a:prstGeom prst="rect">
            <a:avLst/>
          </a:prstGeom>
          <a:noFill/>
          <a:ln>
            <a:noFill/>
          </a:ln>
        </p:spPr>
      </p:pic>
      <p:sp>
        <p:nvSpPr>
          <p:cNvPr id="480" name="Google Shape;480;p101"/>
          <p:cNvSpPr txBox="1"/>
          <p:nvPr>
            <p:ph type="title"/>
          </p:nvPr>
        </p:nvSpPr>
        <p:spPr>
          <a:xfrm>
            <a:off x="1405510" y="226691"/>
            <a:ext cx="7330500" cy="4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81" name="Google Shape;481;p101"/>
          <p:cNvSpPr txBox="1"/>
          <p:nvPr>
            <p:ph idx="1" type="subTitle"/>
          </p:nvPr>
        </p:nvSpPr>
        <p:spPr>
          <a:xfrm>
            <a:off x="1396625" y="816959"/>
            <a:ext cx="7330500" cy="5703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482" name="Google Shape;482;p101"/>
          <p:cNvSpPr txBox="1"/>
          <p:nvPr>
            <p:ph idx="2" type="body"/>
          </p:nvPr>
        </p:nvSpPr>
        <p:spPr>
          <a:xfrm>
            <a:off x="1387423" y="1701575"/>
            <a:ext cx="5589300" cy="29391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292100" lvl="3" marL="1828800" rtl="0">
              <a:spcBef>
                <a:spcPts val="1600"/>
              </a:spcBef>
              <a:spcAft>
                <a:spcPts val="0"/>
              </a:spcAft>
              <a:buSzPts val="1000"/>
              <a:buChar char="●"/>
              <a:defRPr/>
            </a:lvl4pPr>
            <a:lvl5pPr indent="-279400" lvl="4" marL="2286000" rtl="0">
              <a:spcBef>
                <a:spcPts val="1600"/>
              </a:spcBef>
              <a:spcAft>
                <a:spcPts val="0"/>
              </a:spcAft>
              <a:buSzPts val="800"/>
              <a:buChar char="○"/>
              <a:defRPr/>
            </a:lvl5pPr>
            <a:lvl6pPr indent="-279400" lvl="5" marL="2743200" rtl="0">
              <a:spcBef>
                <a:spcPts val="1600"/>
              </a:spcBef>
              <a:spcAft>
                <a:spcPts val="0"/>
              </a:spcAft>
              <a:buSzPts val="800"/>
              <a:buChar char="■"/>
              <a:defRPr/>
            </a:lvl6pPr>
            <a:lvl7pPr indent="-279400" lvl="6" marL="3200400" rtl="0">
              <a:spcBef>
                <a:spcPts val="1600"/>
              </a:spcBef>
              <a:spcAft>
                <a:spcPts val="0"/>
              </a:spcAft>
              <a:buSzPts val="800"/>
              <a:buChar char="●"/>
              <a:defRPr/>
            </a:lvl7pPr>
            <a:lvl8pPr indent="-279400" lvl="7" marL="3657600" rtl="0">
              <a:spcBef>
                <a:spcPts val="1600"/>
              </a:spcBef>
              <a:spcAft>
                <a:spcPts val="0"/>
              </a:spcAft>
              <a:buSzPts val="800"/>
              <a:buChar char="○"/>
              <a:defRPr/>
            </a:lvl8pPr>
            <a:lvl9pPr indent="-279400" lvl="8" marL="4114800" rtl="0">
              <a:spcBef>
                <a:spcPts val="1600"/>
              </a:spcBef>
              <a:spcAft>
                <a:spcPts val="1600"/>
              </a:spcAft>
              <a:buSzPts val="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80" Type="http://schemas.openxmlformats.org/officeDocument/2006/relationships/slideLayout" Target="../slideLayouts/slideLayout80.xml"/><Relationship Id="rId81" Type="http://schemas.openxmlformats.org/officeDocument/2006/relationships/theme" Target="../theme/theme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31" Type="http://schemas.openxmlformats.org/officeDocument/2006/relationships/slideLayout" Target="../slideLayouts/slideLayout31.xml"/><Relationship Id="rId75" Type="http://schemas.openxmlformats.org/officeDocument/2006/relationships/slideLayout" Target="../slideLayouts/slideLayout75.xml"/><Relationship Id="rId30" Type="http://schemas.openxmlformats.org/officeDocument/2006/relationships/slideLayout" Target="../slideLayouts/slideLayout30.xml"/><Relationship Id="rId74" Type="http://schemas.openxmlformats.org/officeDocument/2006/relationships/slideLayout" Target="../slideLayouts/slideLayout74.xml"/><Relationship Id="rId33" Type="http://schemas.openxmlformats.org/officeDocument/2006/relationships/slideLayout" Target="../slideLayouts/slideLayout33.xml"/><Relationship Id="rId77" Type="http://schemas.openxmlformats.org/officeDocument/2006/relationships/slideLayout" Target="../slideLayouts/slideLayout77.xml"/><Relationship Id="rId32" Type="http://schemas.openxmlformats.org/officeDocument/2006/relationships/slideLayout" Target="../slideLayouts/slideLayout32.xml"/><Relationship Id="rId76" Type="http://schemas.openxmlformats.org/officeDocument/2006/relationships/slideLayout" Target="../slideLayouts/slideLayout76.xml"/><Relationship Id="rId35" Type="http://schemas.openxmlformats.org/officeDocument/2006/relationships/slideLayout" Target="../slideLayouts/slideLayout35.xml"/><Relationship Id="rId79" Type="http://schemas.openxmlformats.org/officeDocument/2006/relationships/slideLayout" Target="../slideLayouts/slideLayout79.xml"/><Relationship Id="rId34" Type="http://schemas.openxmlformats.org/officeDocument/2006/relationships/slideLayout" Target="../slideLayouts/slideLayout34.xml"/><Relationship Id="rId78" Type="http://schemas.openxmlformats.org/officeDocument/2006/relationships/slideLayout" Target="../slideLayouts/slideLayout78.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slideLayout" Target="../slideLayouts/slideLayout66.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68" Type="http://schemas.openxmlformats.org/officeDocument/2006/relationships/slideLayout" Target="../slideLayouts/slideLayout68.xml"/><Relationship Id="rId23" Type="http://schemas.openxmlformats.org/officeDocument/2006/relationships/slideLayout" Target="../slideLayouts/slideLayout23.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69" Type="http://schemas.openxmlformats.org/officeDocument/2006/relationships/slideLayout" Target="../slideLayouts/slideLayout6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120.xml"/><Relationship Id="rId42" Type="http://schemas.openxmlformats.org/officeDocument/2006/relationships/slideLayout" Target="../slideLayouts/slideLayout122.xml"/><Relationship Id="rId41" Type="http://schemas.openxmlformats.org/officeDocument/2006/relationships/slideLayout" Target="../slideLayouts/slideLayout121.xml"/><Relationship Id="rId44" Type="http://schemas.openxmlformats.org/officeDocument/2006/relationships/slideLayout" Target="../slideLayouts/slideLayout124.xml"/><Relationship Id="rId43" Type="http://schemas.openxmlformats.org/officeDocument/2006/relationships/slideLayout" Target="../slideLayouts/slideLayout123.xml"/><Relationship Id="rId46" Type="http://schemas.openxmlformats.org/officeDocument/2006/relationships/slideLayout" Target="../slideLayouts/slideLayout126.xml"/><Relationship Id="rId45" Type="http://schemas.openxmlformats.org/officeDocument/2006/relationships/slideLayout" Target="../slideLayouts/slideLayout125.xml"/><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9" Type="http://schemas.openxmlformats.org/officeDocument/2006/relationships/slideLayout" Target="../slideLayouts/slideLayout89.xml"/><Relationship Id="rId48" Type="http://schemas.openxmlformats.org/officeDocument/2006/relationships/slideLayout" Target="../slideLayouts/slideLayout128.xml"/><Relationship Id="rId47" Type="http://schemas.openxmlformats.org/officeDocument/2006/relationships/slideLayout" Target="../slideLayouts/slideLayout127.xml"/><Relationship Id="rId49" Type="http://schemas.openxmlformats.org/officeDocument/2006/relationships/slideLayout" Target="../slideLayouts/slideLayout129.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31" Type="http://schemas.openxmlformats.org/officeDocument/2006/relationships/slideLayout" Target="../slideLayouts/slideLayout111.xml"/><Relationship Id="rId30" Type="http://schemas.openxmlformats.org/officeDocument/2006/relationships/slideLayout" Target="../slideLayouts/slideLayout110.xml"/><Relationship Id="rId33" Type="http://schemas.openxmlformats.org/officeDocument/2006/relationships/slideLayout" Target="../slideLayouts/slideLayout113.xml"/><Relationship Id="rId32" Type="http://schemas.openxmlformats.org/officeDocument/2006/relationships/slideLayout" Target="../slideLayouts/slideLayout112.xml"/><Relationship Id="rId35" Type="http://schemas.openxmlformats.org/officeDocument/2006/relationships/slideLayout" Target="../slideLayouts/slideLayout115.xml"/><Relationship Id="rId34" Type="http://schemas.openxmlformats.org/officeDocument/2006/relationships/slideLayout" Target="../slideLayouts/slideLayout114.xml"/><Relationship Id="rId37" Type="http://schemas.openxmlformats.org/officeDocument/2006/relationships/slideLayout" Target="../slideLayouts/slideLayout117.xml"/><Relationship Id="rId36" Type="http://schemas.openxmlformats.org/officeDocument/2006/relationships/slideLayout" Target="../slideLayouts/slideLayout116.xml"/><Relationship Id="rId39" Type="http://schemas.openxmlformats.org/officeDocument/2006/relationships/slideLayout" Target="../slideLayouts/slideLayout119.xml"/><Relationship Id="rId38" Type="http://schemas.openxmlformats.org/officeDocument/2006/relationships/slideLayout" Target="../slideLayouts/slideLayout118.xml"/><Relationship Id="rId20" Type="http://schemas.openxmlformats.org/officeDocument/2006/relationships/slideLayout" Target="../slideLayouts/slideLayout100.xml"/><Relationship Id="rId22" Type="http://schemas.openxmlformats.org/officeDocument/2006/relationships/slideLayout" Target="../slideLayouts/slideLayout102.xml"/><Relationship Id="rId21" Type="http://schemas.openxmlformats.org/officeDocument/2006/relationships/slideLayout" Target="../slideLayouts/slideLayout101.xml"/><Relationship Id="rId24" Type="http://schemas.openxmlformats.org/officeDocument/2006/relationships/slideLayout" Target="../slideLayouts/slideLayout104.xml"/><Relationship Id="rId23" Type="http://schemas.openxmlformats.org/officeDocument/2006/relationships/slideLayout" Target="../slideLayouts/slideLayout103.xml"/><Relationship Id="rId26" Type="http://schemas.openxmlformats.org/officeDocument/2006/relationships/slideLayout" Target="../slideLayouts/slideLayout106.xml"/><Relationship Id="rId25" Type="http://schemas.openxmlformats.org/officeDocument/2006/relationships/slideLayout" Target="../slideLayouts/slideLayout105.xml"/><Relationship Id="rId28" Type="http://schemas.openxmlformats.org/officeDocument/2006/relationships/slideLayout" Target="../slideLayouts/slideLayout108.xml"/><Relationship Id="rId27" Type="http://schemas.openxmlformats.org/officeDocument/2006/relationships/slideLayout" Target="../slideLayouts/slideLayout107.xml"/><Relationship Id="rId29" Type="http://schemas.openxmlformats.org/officeDocument/2006/relationships/slideLayout" Target="../slideLayouts/slideLayout109.xml"/><Relationship Id="rId51" Type="http://schemas.openxmlformats.org/officeDocument/2006/relationships/slideLayout" Target="../slideLayouts/slideLayout131.xml"/><Relationship Id="rId50" Type="http://schemas.openxmlformats.org/officeDocument/2006/relationships/slideLayout" Target="../slideLayouts/slideLayout130.xml"/><Relationship Id="rId53" Type="http://schemas.openxmlformats.org/officeDocument/2006/relationships/slideLayout" Target="../slideLayouts/slideLayout133.xml"/><Relationship Id="rId52" Type="http://schemas.openxmlformats.org/officeDocument/2006/relationships/slideLayout" Target="../slideLayouts/slideLayout132.xml"/><Relationship Id="rId11" Type="http://schemas.openxmlformats.org/officeDocument/2006/relationships/slideLayout" Target="../slideLayouts/slideLayout91.xml"/><Relationship Id="rId55" Type="http://schemas.openxmlformats.org/officeDocument/2006/relationships/slideLayout" Target="../slideLayouts/slideLayout135.xml"/><Relationship Id="rId10" Type="http://schemas.openxmlformats.org/officeDocument/2006/relationships/slideLayout" Target="../slideLayouts/slideLayout90.xml"/><Relationship Id="rId54" Type="http://schemas.openxmlformats.org/officeDocument/2006/relationships/slideLayout" Target="../slideLayouts/slideLayout134.xml"/><Relationship Id="rId13" Type="http://schemas.openxmlformats.org/officeDocument/2006/relationships/slideLayout" Target="../slideLayouts/slideLayout93.xml"/><Relationship Id="rId57" Type="http://schemas.openxmlformats.org/officeDocument/2006/relationships/theme" Target="../theme/theme1.xml"/><Relationship Id="rId12" Type="http://schemas.openxmlformats.org/officeDocument/2006/relationships/slideLayout" Target="../slideLayouts/slideLayout92.xml"/><Relationship Id="rId56" Type="http://schemas.openxmlformats.org/officeDocument/2006/relationships/slideLayout" Target="../slideLayouts/slideLayout136.xml"/><Relationship Id="rId15" Type="http://schemas.openxmlformats.org/officeDocument/2006/relationships/slideLayout" Target="../slideLayouts/slideLayout95.xml"/><Relationship Id="rId14" Type="http://schemas.openxmlformats.org/officeDocument/2006/relationships/slideLayout" Target="../slideLayouts/slideLayout94.xml"/><Relationship Id="rId17" Type="http://schemas.openxmlformats.org/officeDocument/2006/relationships/slideLayout" Target="../slideLayouts/slideLayout97.xml"/><Relationship Id="rId16" Type="http://schemas.openxmlformats.org/officeDocument/2006/relationships/slideLayout" Target="../slideLayouts/slideLayout96.xml"/><Relationship Id="rId19" Type="http://schemas.openxmlformats.org/officeDocument/2006/relationships/slideLayout" Target="../slideLayouts/slideLayout99.xml"/><Relationship Id="rId18" Type="http://schemas.openxmlformats.org/officeDocument/2006/relationships/slideLayout" Target="../slideLayouts/slideLayout98.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176.xml"/><Relationship Id="rId42" Type="http://schemas.openxmlformats.org/officeDocument/2006/relationships/slideLayout" Target="../slideLayouts/slideLayout178.xml"/><Relationship Id="rId41" Type="http://schemas.openxmlformats.org/officeDocument/2006/relationships/slideLayout" Target="../slideLayouts/slideLayout177.xml"/><Relationship Id="rId44" Type="http://schemas.openxmlformats.org/officeDocument/2006/relationships/slideLayout" Target="../slideLayouts/slideLayout180.xml"/><Relationship Id="rId43" Type="http://schemas.openxmlformats.org/officeDocument/2006/relationships/slideLayout" Target="../slideLayouts/slideLayout179.xml"/><Relationship Id="rId46" Type="http://schemas.openxmlformats.org/officeDocument/2006/relationships/slideLayout" Target="../slideLayouts/slideLayout182.xml"/><Relationship Id="rId45" Type="http://schemas.openxmlformats.org/officeDocument/2006/relationships/slideLayout" Target="../slideLayouts/slideLayout181.xml"/><Relationship Id="rId1" Type="http://schemas.openxmlformats.org/officeDocument/2006/relationships/slideLayout" Target="../slideLayouts/slideLayout137.xml"/><Relationship Id="rId2" Type="http://schemas.openxmlformats.org/officeDocument/2006/relationships/slideLayout" Target="../slideLayouts/slideLayout138.xml"/><Relationship Id="rId3" Type="http://schemas.openxmlformats.org/officeDocument/2006/relationships/slideLayout" Target="../slideLayouts/slideLayout139.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48" Type="http://schemas.openxmlformats.org/officeDocument/2006/relationships/slideLayout" Target="../slideLayouts/slideLayout184.xml"/><Relationship Id="rId47" Type="http://schemas.openxmlformats.org/officeDocument/2006/relationships/slideLayout" Target="../slideLayouts/slideLayout183.xml"/><Relationship Id="rId49" Type="http://schemas.openxmlformats.org/officeDocument/2006/relationships/slideLayout" Target="../slideLayouts/slideLayout185.xml"/><Relationship Id="rId5" Type="http://schemas.openxmlformats.org/officeDocument/2006/relationships/slideLayout" Target="../slideLayouts/slideLayout141.xml"/><Relationship Id="rId6" Type="http://schemas.openxmlformats.org/officeDocument/2006/relationships/slideLayout" Target="../slideLayouts/slideLayout142.xml"/><Relationship Id="rId7" Type="http://schemas.openxmlformats.org/officeDocument/2006/relationships/slideLayout" Target="../slideLayouts/slideLayout143.xml"/><Relationship Id="rId8" Type="http://schemas.openxmlformats.org/officeDocument/2006/relationships/slideLayout" Target="../slideLayouts/slideLayout144.xml"/><Relationship Id="rId31" Type="http://schemas.openxmlformats.org/officeDocument/2006/relationships/slideLayout" Target="../slideLayouts/slideLayout167.xml"/><Relationship Id="rId30" Type="http://schemas.openxmlformats.org/officeDocument/2006/relationships/slideLayout" Target="../slideLayouts/slideLayout166.xml"/><Relationship Id="rId33" Type="http://schemas.openxmlformats.org/officeDocument/2006/relationships/slideLayout" Target="../slideLayouts/slideLayout169.xml"/><Relationship Id="rId32" Type="http://schemas.openxmlformats.org/officeDocument/2006/relationships/slideLayout" Target="../slideLayouts/slideLayout168.xml"/><Relationship Id="rId35" Type="http://schemas.openxmlformats.org/officeDocument/2006/relationships/slideLayout" Target="../slideLayouts/slideLayout171.xml"/><Relationship Id="rId34" Type="http://schemas.openxmlformats.org/officeDocument/2006/relationships/slideLayout" Target="../slideLayouts/slideLayout170.xml"/><Relationship Id="rId70" Type="http://schemas.openxmlformats.org/officeDocument/2006/relationships/theme" Target="../theme/theme4.xml"/><Relationship Id="rId37" Type="http://schemas.openxmlformats.org/officeDocument/2006/relationships/slideLayout" Target="../slideLayouts/slideLayout173.xml"/><Relationship Id="rId36" Type="http://schemas.openxmlformats.org/officeDocument/2006/relationships/slideLayout" Target="../slideLayouts/slideLayout172.xml"/><Relationship Id="rId39" Type="http://schemas.openxmlformats.org/officeDocument/2006/relationships/slideLayout" Target="../slideLayouts/slideLayout175.xml"/><Relationship Id="rId38" Type="http://schemas.openxmlformats.org/officeDocument/2006/relationships/slideLayout" Target="../slideLayouts/slideLayout174.xml"/><Relationship Id="rId62" Type="http://schemas.openxmlformats.org/officeDocument/2006/relationships/slideLayout" Target="../slideLayouts/slideLayout198.xml"/><Relationship Id="rId61" Type="http://schemas.openxmlformats.org/officeDocument/2006/relationships/slideLayout" Target="../slideLayouts/slideLayout197.xml"/><Relationship Id="rId20" Type="http://schemas.openxmlformats.org/officeDocument/2006/relationships/slideLayout" Target="../slideLayouts/slideLayout156.xml"/><Relationship Id="rId64" Type="http://schemas.openxmlformats.org/officeDocument/2006/relationships/slideLayout" Target="../slideLayouts/slideLayout200.xml"/><Relationship Id="rId63" Type="http://schemas.openxmlformats.org/officeDocument/2006/relationships/slideLayout" Target="../slideLayouts/slideLayout199.xml"/><Relationship Id="rId22" Type="http://schemas.openxmlformats.org/officeDocument/2006/relationships/slideLayout" Target="../slideLayouts/slideLayout158.xml"/><Relationship Id="rId66" Type="http://schemas.openxmlformats.org/officeDocument/2006/relationships/slideLayout" Target="../slideLayouts/slideLayout202.xml"/><Relationship Id="rId21" Type="http://schemas.openxmlformats.org/officeDocument/2006/relationships/slideLayout" Target="../slideLayouts/slideLayout157.xml"/><Relationship Id="rId65" Type="http://schemas.openxmlformats.org/officeDocument/2006/relationships/slideLayout" Target="../slideLayouts/slideLayout201.xml"/><Relationship Id="rId24" Type="http://schemas.openxmlformats.org/officeDocument/2006/relationships/slideLayout" Target="../slideLayouts/slideLayout160.xml"/><Relationship Id="rId68" Type="http://schemas.openxmlformats.org/officeDocument/2006/relationships/slideLayout" Target="../slideLayouts/slideLayout204.xml"/><Relationship Id="rId23" Type="http://schemas.openxmlformats.org/officeDocument/2006/relationships/slideLayout" Target="../slideLayouts/slideLayout159.xml"/><Relationship Id="rId67" Type="http://schemas.openxmlformats.org/officeDocument/2006/relationships/slideLayout" Target="../slideLayouts/slideLayout203.xml"/><Relationship Id="rId60" Type="http://schemas.openxmlformats.org/officeDocument/2006/relationships/slideLayout" Target="../slideLayouts/slideLayout196.xml"/><Relationship Id="rId26" Type="http://schemas.openxmlformats.org/officeDocument/2006/relationships/slideLayout" Target="../slideLayouts/slideLayout162.xml"/><Relationship Id="rId25" Type="http://schemas.openxmlformats.org/officeDocument/2006/relationships/slideLayout" Target="../slideLayouts/slideLayout161.xml"/><Relationship Id="rId69" Type="http://schemas.openxmlformats.org/officeDocument/2006/relationships/slideLayout" Target="../slideLayouts/slideLayout205.xml"/><Relationship Id="rId28" Type="http://schemas.openxmlformats.org/officeDocument/2006/relationships/slideLayout" Target="../slideLayouts/slideLayout164.xml"/><Relationship Id="rId27" Type="http://schemas.openxmlformats.org/officeDocument/2006/relationships/slideLayout" Target="../slideLayouts/slideLayout163.xml"/><Relationship Id="rId29" Type="http://schemas.openxmlformats.org/officeDocument/2006/relationships/slideLayout" Target="../slideLayouts/slideLayout165.xml"/><Relationship Id="rId51" Type="http://schemas.openxmlformats.org/officeDocument/2006/relationships/slideLayout" Target="../slideLayouts/slideLayout187.xml"/><Relationship Id="rId50" Type="http://schemas.openxmlformats.org/officeDocument/2006/relationships/slideLayout" Target="../slideLayouts/slideLayout186.xml"/><Relationship Id="rId53" Type="http://schemas.openxmlformats.org/officeDocument/2006/relationships/slideLayout" Target="../slideLayouts/slideLayout189.xml"/><Relationship Id="rId52" Type="http://schemas.openxmlformats.org/officeDocument/2006/relationships/slideLayout" Target="../slideLayouts/slideLayout188.xml"/><Relationship Id="rId11" Type="http://schemas.openxmlformats.org/officeDocument/2006/relationships/slideLayout" Target="../slideLayouts/slideLayout147.xml"/><Relationship Id="rId55" Type="http://schemas.openxmlformats.org/officeDocument/2006/relationships/slideLayout" Target="../slideLayouts/slideLayout191.xml"/><Relationship Id="rId10" Type="http://schemas.openxmlformats.org/officeDocument/2006/relationships/slideLayout" Target="../slideLayouts/slideLayout146.xml"/><Relationship Id="rId54" Type="http://schemas.openxmlformats.org/officeDocument/2006/relationships/slideLayout" Target="../slideLayouts/slideLayout190.xml"/><Relationship Id="rId13" Type="http://schemas.openxmlformats.org/officeDocument/2006/relationships/slideLayout" Target="../slideLayouts/slideLayout149.xml"/><Relationship Id="rId57" Type="http://schemas.openxmlformats.org/officeDocument/2006/relationships/slideLayout" Target="../slideLayouts/slideLayout193.xml"/><Relationship Id="rId12" Type="http://schemas.openxmlformats.org/officeDocument/2006/relationships/slideLayout" Target="../slideLayouts/slideLayout148.xml"/><Relationship Id="rId56" Type="http://schemas.openxmlformats.org/officeDocument/2006/relationships/slideLayout" Target="../slideLayouts/slideLayout192.xml"/><Relationship Id="rId15" Type="http://schemas.openxmlformats.org/officeDocument/2006/relationships/slideLayout" Target="../slideLayouts/slideLayout151.xml"/><Relationship Id="rId59" Type="http://schemas.openxmlformats.org/officeDocument/2006/relationships/slideLayout" Target="../slideLayouts/slideLayout195.xml"/><Relationship Id="rId14" Type="http://schemas.openxmlformats.org/officeDocument/2006/relationships/slideLayout" Target="../slideLayouts/slideLayout150.xml"/><Relationship Id="rId58" Type="http://schemas.openxmlformats.org/officeDocument/2006/relationships/slideLayout" Target="../slideLayouts/slideLayout194.xml"/><Relationship Id="rId17" Type="http://schemas.openxmlformats.org/officeDocument/2006/relationships/slideLayout" Target="../slideLayouts/slideLayout153.xml"/><Relationship Id="rId16" Type="http://schemas.openxmlformats.org/officeDocument/2006/relationships/slideLayout" Target="../slideLayouts/slideLayout152.xml"/><Relationship Id="rId19" Type="http://schemas.openxmlformats.org/officeDocument/2006/relationships/slideLayout" Target="../slideLayouts/slideLayout155.xml"/><Relationship Id="rId18" Type="http://schemas.openxmlformats.org/officeDocument/2006/relationships/slideLayout" Target="../slideLayouts/slideLayout154.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06.xml"/><Relationship Id="rId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33475B"/>
              </a:buClr>
              <a:buSzPts val="2800"/>
              <a:buFont typeface="Avenir"/>
              <a:buNone/>
              <a:defRPr b="1" sz="2800">
                <a:solidFill>
                  <a:srgbClr val="33475B"/>
                </a:solidFill>
                <a:latin typeface="Avenir"/>
                <a:ea typeface="Avenir"/>
                <a:cs typeface="Avenir"/>
                <a:sym typeface="Avenir"/>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30200" lvl="0" marL="457200">
              <a:lnSpc>
                <a:spcPct val="115000"/>
              </a:lnSpc>
              <a:spcBef>
                <a:spcPts val="0"/>
              </a:spcBef>
              <a:spcAft>
                <a:spcPts val="0"/>
              </a:spcAft>
              <a:buClr>
                <a:srgbClr val="33475B"/>
              </a:buClr>
              <a:buSzPts val="1600"/>
              <a:buFont typeface="Avenir"/>
              <a:buChar char="●"/>
              <a:defRPr sz="1600">
                <a:solidFill>
                  <a:srgbClr val="33475B"/>
                </a:solidFill>
                <a:latin typeface="Avenir"/>
                <a:ea typeface="Avenir"/>
                <a:cs typeface="Avenir"/>
                <a:sym typeface="Avenir"/>
              </a:defRPr>
            </a:lvl1pPr>
            <a:lvl2pPr indent="-317500" lvl="1" marL="914400">
              <a:lnSpc>
                <a:spcPct val="115000"/>
              </a:lnSpc>
              <a:spcBef>
                <a:spcPts val="1600"/>
              </a:spcBef>
              <a:spcAft>
                <a:spcPts val="0"/>
              </a:spcAft>
              <a:buClr>
                <a:srgbClr val="33475B"/>
              </a:buClr>
              <a:buSzPts val="1400"/>
              <a:buFont typeface="Avenir"/>
              <a:buChar char="○"/>
              <a:defRPr>
                <a:solidFill>
                  <a:srgbClr val="33475B"/>
                </a:solidFill>
                <a:latin typeface="Avenir"/>
                <a:ea typeface="Avenir"/>
                <a:cs typeface="Avenir"/>
                <a:sym typeface="Avenir"/>
              </a:defRPr>
            </a:lvl2pPr>
            <a:lvl3pPr indent="-317500" lvl="2" marL="1371600">
              <a:lnSpc>
                <a:spcPct val="115000"/>
              </a:lnSpc>
              <a:spcBef>
                <a:spcPts val="1600"/>
              </a:spcBef>
              <a:spcAft>
                <a:spcPts val="0"/>
              </a:spcAft>
              <a:buClr>
                <a:srgbClr val="33475B"/>
              </a:buClr>
              <a:buSzPts val="1400"/>
              <a:buFont typeface="Avenir"/>
              <a:buChar char="■"/>
              <a:defRPr>
                <a:solidFill>
                  <a:srgbClr val="33475B"/>
                </a:solidFill>
                <a:latin typeface="Avenir"/>
                <a:ea typeface="Avenir"/>
                <a:cs typeface="Avenir"/>
                <a:sym typeface="Avenir"/>
              </a:defRPr>
            </a:lvl3pPr>
            <a:lvl4pPr indent="-292100" lvl="3" marL="1828800">
              <a:lnSpc>
                <a:spcPct val="115000"/>
              </a:lnSpc>
              <a:spcBef>
                <a:spcPts val="1600"/>
              </a:spcBef>
              <a:spcAft>
                <a:spcPts val="0"/>
              </a:spcAft>
              <a:buClr>
                <a:srgbClr val="33475B"/>
              </a:buClr>
              <a:buSzPts val="1000"/>
              <a:buFont typeface="Avenir"/>
              <a:buChar char="●"/>
              <a:defRPr sz="1000">
                <a:solidFill>
                  <a:srgbClr val="33475B"/>
                </a:solidFill>
                <a:latin typeface="Avenir"/>
                <a:ea typeface="Avenir"/>
                <a:cs typeface="Avenir"/>
                <a:sym typeface="Avenir"/>
              </a:defRPr>
            </a:lvl4pPr>
            <a:lvl5pPr indent="-279400" lvl="4" marL="2286000">
              <a:lnSpc>
                <a:spcPct val="115000"/>
              </a:lnSpc>
              <a:spcBef>
                <a:spcPts val="1600"/>
              </a:spcBef>
              <a:spcAft>
                <a:spcPts val="0"/>
              </a:spcAft>
              <a:buClr>
                <a:srgbClr val="33475B"/>
              </a:buClr>
              <a:buSzPts val="800"/>
              <a:buFont typeface="Avenir"/>
              <a:buChar char="○"/>
              <a:defRPr sz="800">
                <a:solidFill>
                  <a:srgbClr val="33475B"/>
                </a:solidFill>
                <a:latin typeface="Avenir"/>
                <a:ea typeface="Avenir"/>
                <a:cs typeface="Avenir"/>
                <a:sym typeface="Avenir"/>
              </a:defRPr>
            </a:lvl5pPr>
            <a:lvl6pPr indent="-279400" lvl="5" marL="2743200">
              <a:lnSpc>
                <a:spcPct val="115000"/>
              </a:lnSpc>
              <a:spcBef>
                <a:spcPts val="1600"/>
              </a:spcBef>
              <a:spcAft>
                <a:spcPts val="0"/>
              </a:spcAft>
              <a:buClr>
                <a:srgbClr val="33475B"/>
              </a:buClr>
              <a:buSzPts val="800"/>
              <a:buFont typeface="Avenir"/>
              <a:buChar char="■"/>
              <a:defRPr sz="800">
                <a:solidFill>
                  <a:srgbClr val="33475B"/>
                </a:solidFill>
                <a:latin typeface="Avenir"/>
                <a:ea typeface="Avenir"/>
                <a:cs typeface="Avenir"/>
                <a:sym typeface="Avenir"/>
              </a:defRPr>
            </a:lvl6pPr>
            <a:lvl7pPr indent="-279400" lvl="6" marL="3200400">
              <a:lnSpc>
                <a:spcPct val="115000"/>
              </a:lnSpc>
              <a:spcBef>
                <a:spcPts val="1600"/>
              </a:spcBef>
              <a:spcAft>
                <a:spcPts val="0"/>
              </a:spcAft>
              <a:buClr>
                <a:srgbClr val="33475B"/>
              </a:buClr>
              <a:buSzPts val="800"/>
              <a:buFont typeface="Avenir"/>
              <a:buChar char="●"/>
              <a:defRPr sz="800">
                <a:solidFill>
                  <a:srgbClr val="33475B"/>
                </a:solidFill>
                <a:latin typeface="Avenir"/>
                <a:ea typeface="Avenir"/>
                <a:cs typeface="Avenir"/>
                <a:sym typeface="Avenir"/>
              </a:defRPr>
            </a:lvl7pPr>
            <a:lvl8pPr indent="-279400" lvl="7" marL="3657600">
              <a:lnSpc>
                <a:spcPct val="115000"/>
              </a:lnSpc>
              <a:spcBef>
                <a:spcPts val="1600"/>
              </a:spcBef>
              <a:spcAft>
                <a:spcPts val="0"/>
              </a:spcAft>
              <a:buClr>
                <a:srgbClr val="33475B"/>
              </a:buClr>
              <a:buSzPts val="800"/>
              <a:buFont typeface="Avenir"/>
              <a:buChar char="○"/>
              <a:defRPr sz="800">
                <a:solidFill>
                  <a:srgbClr val="33475B"/>
                </a:solidFill>
                <a:latin typeface="Avenir"/>
                <a:ea typeface="Avenir"/>
                <a:cs typeface="Avenir"/>
                <a:sym typeface="Avenir"/>
              </a:defRPr>
            </a:lvl8pPr>
            <a:lvl9pPr indent="-279400" lvl="8" marL="4114800">
              <a:lnSpc>
                <a:spcPct val="115000"/>
              </a:lnSpc>
              <a:spcBef>
                <a:spcPts val="1600"/>
              </a:spcBef>
              <a:spcAft>
                <a:spcPts val="1600"/>
              </a:spcAft>
              <a:buClr>
                <a:srgbClr val="33475B"/>
              </a:buClr>
              <a:buSzPts val="800"/>
              <a:buFont typeface="Avenir"/>
              <a:buChar char="■"/>
              <a:defRPr sz="800">
                <a:solidFill>
                  <a:srgbClr val="33475B"/>
                </a:solidFill>
                <a:latin typeface="Avenir"/>
                <a:ea typeface="Avenir"/>
                <a:cs typeface="Avenir"/>
                <a:sym typeface="Avenir"/>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60" name="Shape 360"/>
        <p:cNvGrpSpPr/>
        <p:nvPr/>
      </p:nvGrpSpPr>
      <p:grpSpPr>
        <a:xfrm>
          <a:off x="0" y="0"/>
          <a:ext cx="0" cy="0"/>
          <a:chOff x="0" y="0"/>
          <a:chExt cx="0" cy="0"/>
        </a:xfrm>
      </p:grpSpPr>
      <p:sp>
        <p:nvSpPr>
          <p:cNvPr id="361" name="Google Shape;361;p8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33475B"/>
              </a:buClr>
              <a:buSzPts val="2800"/>
              <a:buFont typeface="Avenir"/>
              <a:buNone/>
              <a:defRPr b="1" sz="2800">
                <a:solidFill>
                  <a:srgbClr val="33475B"/>
                </a:solidFill>
                <a:latin typeface="Avenir"/>
                <a:ea typeface="Avenir"/>
                <a:cs typeface="Avenir"/>
                <a:sym typeface="Avenir"/>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362" name="Google Shape;362;p8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30200" lvl="0" marL="457200" rtl="0">
              <a:lnSpc>
                <a:spcPct val="115000"/>
              </a:lnSpc>
              <a:spcBef>
                <a:spcPts val="0"/>
              </a:spcBef>
              <a:spcAft>
                <a:spcPts val="0"/>
              </a:spcAft>
              <a:buClr>
                <a:srgbClr val="33475B"/>
              </a:buClr>
              <a:buSzPts val="1600"/>
              <a:buFont typeface="Avenir"/>
              <a:buChar char="●"/>
              <a:defRPr sz="1600">
                <a:solidFill>
                  <a:srgbClr val="33475B"/>
                </a:solidFill>
                <a:latin typeface="Avenir"/>
                <a:ea typeface="Avenir"/>
                <a:cs typeface="Avenir"/>
                <a:sym typeface="Avenir"/>
              </a:defRPr>
            </a:lvl1pPr>
            <a:lvl2pPr indent="-317500" lvl="1" marL="914400" rtl="0">
              <a:lnSpc>
                <a:spcPct val="115000"/>
              </a:lnSpc>
              <a:spcBef>
                <a:spcPts val="1600"/>
              </a:spcBef>
              <a:spcAft>
                <a:spcPts val="0"/>
              </a:spcAft>
              <a:buClr>
                <a:srgbClr val="33475B"/>
              </a:buClr>
              <a:buSzPts val="1400"/>
              <a:buFont typeface="Avenir"/>
              <a:buChar char="○"/>
              <a:defRPr>
                <a:solidFill>
                  <a:srgbClr val="33475B"/>
                </a:solidFill>
                <a:latin typeface="Avenir"/>
                <a:ea typeface="Avenir"/>
                <a:cs typeface="Avenir"/>
                <a:sym typeface="Avenir"/>
              </a:defRPr>
            </a:lvl2pPr>
            <a:lvl3pPr indent="-317500" lvl="2" marL="1371600" rtl="0">
              <a:lnSpc>
                <a:spcPct val="115000"/>
              </a:lnSpc>
              <a:spcBef>
                <a:spcPts val="1600"/>
              </a:spcBef>
              <a:spcAft>
                <a:spcPts val="0"/>
              </a:spcAft>
              <a:buClr>
                <a:srgbClr val="33475B"/>
              </a:buClr>
              <a:buSzPts val="1400"/>
              <a:buFont typeface="Avenir"/>
              <a:buChar char="■"/>
              <a:defRPr>
                <a:solidFill>
                  <a:srgbClr val="33475B"/>
                </a:solidFill>
                <a:latin typeface="Avenir"/>
                <a:ea typeface="Avenir"/>
                <a:cs typeface="Avenir"/>
                <a:sym typeface="Avenir"/>
              </a:defRPr>
            </a:lvl3pPr>
            <a:lvl4pPr indent="-292100" lvl="3" marL="1828800" rtl="0">
              <a:lnSpc>
                <a:spcPct val="115000"/>
              </a:lnSpc>
              <a:spcBef>
                <a:spcPts val="1600"/>
              </a:spcBef>
              <a:spcAft>
                <a:spcPts val="0"/>
              </a:spcAft>
              <a:buClr>
                <a:srgbClr val="33475B"/>
              </a:buClr>
              <a:buSzPts val="1000"/>
              <a:buFont typeface="Avenir"/>
              <a:buChar char="●"/>
              <a:defRPr sz="1000">
                <a:solidFill>
                  <a:srgbClr val="33475B"/>
                </a:solidFill>
                <a:latin typeface="Avenir"/>
                <a:ea typeface="Avenir"/>
                <a:cs typeface="Avenir"/>
                <a:sym typeface="Avenir"/>
              </a:defRPr>
            </a:lvl4pPr>
            <a:lvl5pPr indent="-279400" lvl="4" marL="2286000" rtl="0">
              <a:lnSpc>
                <a:spcPct val="115000"/>
              </a:lnSpc>
              <a:spcBef>
                <a:spcPts val="1600"/>
              </a:spcBef>
              <a:spcAft>
                <a:spcPts val="0"/>
              </a:spcAft>
              <a:buClr>
                <a:srgbClr val="33475B"/>
              </a:buClr>
              <a:buSzPts val="800"/>
              <a:buFont typeface="Avenir"/>
              <a:buChar char="○"/>
              <a:defRPr sz="800">
                <a:solidFill>
                  <a:srgbClr val="33475B"/>
                </a:solidFill>
                <a:latin typeface="Avenir"/>
                <a:ea typeface="Avenir"/>
                <a:cs typeface="Avenir"/>
                <a:sym typeface="Avenir"/>
              </a:defRPr>
            </a:lvl5pPr>
            <a:lvl6pPr indent="-279400" lvl="5" marL="2743200" rtl="0">
              <a:lnSpc>
                <a:spcPct val="115000"/>
              </a:lnSpc>
              <a:spcBef>
                <a:spcPts val="1600"/>
              </a:spcBef>
              <a:spcAft>
                <a:spcPts val="0"/>
              </a:spcAft>
              <a:buClr>
                <a:srgbClr val="33475B"/>
              </a:buClr>
              <a:buSzPts val="800"/>
              <a:buFont typeface="Avenir"/>
              <a:buChar char="■"/>
              <a:defRPr sz="800">
                <a:solidFill>
                  <a:srgbClr val="33475B"/>
                </a:solidFill>
                <a:latin typeface="Avenir"/>
                <a:ea typeface="Avenir"/>
                <a:cs typeface="Avenir"/>
                <a:sym typeface="Avenir"/>
              </a:defRPr>
            </a:lvl6pPr>
            <a:lvl7pPr indent="-279400" lvl="6" marL="3200400" rtl="0">
              <a:lnSpc>
                <a:spcPct val="115000"/>
              </a:lnSpc>
              <a:spcBef>
                <a:spcPts val="1600"/>
              </a:spcBef>
              <a:spcAft>
                <a:spcPts val="0"/>
              </a:spcAft>
              <a:buClr>
                <a:srgbClr val="33475B"/>
              </a:buClr>
              <a:buSzPts val="800"/>
              <a:buFont typeface="Avenir"/>
              <a:buChar char="●"/>
              <a:defRPr sz="800">
                <a:solidFill>
                  <a:srgbClr val="33475B"/>
                </a:solidFill>
                <a:latin typeface="Avenir"/>
                <a:ea typeface="Avenir"/>
                <a:cs typeface="Avenir"/>
                <a:sym typeface="Avenir"/>
              </a:defRPr>
            </a:lvl7pPr>
            <a:lvl8pPr indent="-279400" lvl="7" marL="3657600" rtl="0">
              <a:lnSpc>
                <a:spcPct val="115000"/>
              </a:lnSpc>
              <a:spcBef>
                <a:spcPts val="1600"/>
              </a:spcBef>
              <a:spcAft>
                <a:spcPts val="0"/>
              </a:spcAft>
              <a:buClr>
                <a:srgbClr val="33475B"/>
              </a:buClr>
              <a:buSzPts val="800"/>
              <a:buFont typeface="Avenir"/>
              <a:buChar char="○"/>
              <a:defRPr sz="800">
                <a:solidFill>
                  <a:srgbClr val="33475B"/>
                </a:solidFill>
                <a:latin typeface="Avenir"/>
                <a:ea typeface="Avenir"/>
                <a:cs typeface="Avenir"/>
                <a:sym typeface="Avenir"/>
              </a:defRPr>
            </a:lvl8pPr>
            <a:lvl9pPr indent="-279400" lvl="8" marL="4114800" rtl="0">
              <a:lnSpc>
                <a:spcPct val="115000"/>
              </a:lnSpc>
              <a:spcBef>
                <a:spcPts val="1600"/>
              </a:spcBef>
              <a:spcAft>
                <a:spcPts val="1600"/>
              </a:spcAft>
              <a:buClr>
                <a:srgbClr val="33475B"/>
              </a:buClr>
              <a:buSzPts val="800"/>
              <a:buFont typeface="Avenir"/>
              <a:buChar char="■"/>
              <a:defRPr sz="800">
                <a:solidFill>
                  <a:srgbClr val="33475B"/>
                </a:solidFill>
                <a:latin typeface="Avenir"/>
                <a:ea typeface="Avenir"/>
                <a:cs typeface="Avenir"/>
                <a:sym typeface="Avenir"/>
              </a:defRPr>
            </a:lvl9pPr>
          </a:lstStyle>
          <a:p/>
        </p:txBody>
      </p:sp>
      <p:sp>
        <p:nvSpPr>
          <p:cNvPr id="363" name="Google Shape;363;p8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 id="2147483757" r:id="rId30"/>
    <p:sldLayoutId id="2147483758" r:id="rId31"/>
    <p:sldLayoutId id="2147483759" r:id="rId32"/>
    <p:sldLayoutId id="2147483760" r:id="rId33"/>
    <p:sldLayoutId id="2147483761" r:id="rId34"/>
    <p:sldLayoutId id="2147483762" r:id="rId35"/>
    <p:sldLayoutId id="2147483763" r:id="rId36"/>
    <p:sldLayoutId id="2147483764" r:id="rId37"/>
    <p:sldLayoutId id="2147483765" r:id="rId38"/>
    <p:sldLayoutId id="2147483766" r:id="rId39"/>
    <p:sldLayoutId id="2147483767" r:id="rId40"/>
    <p:sldLayoutId id="2147483768" r:id="rId41"/>
    <p:sldLayoutId id="2147483769" r:id="rId42"/>
    <p:sldLayoutId id="2147483770" r:id="rId43"/>
    <p:sldLayoutId id="2147483771" r:id="rId44"/>
    <p:sldLayoutId id="2147483772" r:id="rId45"/>
    <p:sldLayoutId id="2147483773" r:id="rId46"/>
    <p:sldLayoutId id="2147483774" r:id="rId47"/>
    <p:sldLayoutId id="2147483775" r:id="rId48"/>
    <p:sldLayoutId id="2147483776" r:id="rId49"/>
    <p:sldLayoutId id="2147483777" r:id="rId50"/>
    <p:sldLayoutId id="2147483778" r:id="rId51"/>
    <p:sldLayoutId id="2147483779" r:id="rId52"/>
    <p:sldLayoutId id="2147483780" r:id="rId53"/>
    <p:sldLayoutId id="2147483781" r:id="rId54"/>
    <p:sldLayoutId id="2147483782" r:id="rId55"/>
    <p:sldLayoutId id="2147483783" r:id="rId5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81" name="Shape 681"/>
        <p:cNvGrpSpPr/>
        <p:nvPr/>
      </p:nvGrpSpPr>
      <p:grpSpPr>
        <a:xfrm>
          <a:off x="0" y="0"/>
          <a:ext cx="0" cy="0"/>
          <a:chOff x="0" y="0"/>
          <a:chExt cx="0" cy="0"/>
        </a:xfrm>
      </p:grpSpPr>
      <p:sp>
        <p:nvSpPr>
          <p:cNvPr id="682" name="Google Shape;682;p13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33475B"/>
              </a:buClr>
              <a:buSzPts val="2800"/>
              <a:buFont typeface="Avenir"/>
              <a:buNone/>
              <a:defRPr b="1" sz="2800">
                <a:solidFill>
                  <a:srgbClr val="33475B"/>
                </a:solidFill>
                <a:latin typeface="Avenir"/>
                <a:ea typeface="Avenir"/>
                <a:cs typeface="Avenir"/>
                <a:sym typeface="Avenir"/>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683" name="Google Shape;683;p13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30200" lvl="0" marL="457200" rtl="0">
              <a:lnSpc>
                <a:spcPct val="115000"/>
              </a:lnSpc>
              <a:spcBef>
                <a:spcPts val="0"/>
              </a:spcBef>
              <a:spcAft>
                <a:spcPts val="0"/>
              </a:spcAft>
              <a:buClr>
                <a:srgbClr val="33475B"/>
              </a:buClr>
              <a:buSzPts val="1600"/>
              <a:buFont typeface="Avenir"/>
              <a:buChar char="●"/>
              <a:defRPr sz="1600">
                <a:solidFill>
                  <a:srgbClr val="33475B"/>
                </a:solidFill>
                <a:latin typeface="Avenir"/>
                <a:ea typeface="Avenir"/>
                <a:cs typeface="Avenir"/>
                <a:sym typeface="Avenir"/>
              </a:defRPr>
            </a:lvl1pPr>
            <a:lvl2pPr indent="-317500" lvl="1" marL="914400" rtl="0">
              <a:lnSpc>
                <a:spcPct val="115000"/>
              </a:lnSpc>
              <a:spcBef>
                <a:spcPts val="1600"/>
              </a:spcBef>
              <a:spcAft>
                <a:spcPts val="0"/>
              </a:spcAft>
              <a:buClr>
                <a:srgbClr val="33475B"/>
              </a:buClr>
              <a:buSzPts val="1400"/>
              <a:buFont typeface="Avenir"/>
              <a:buChar char="○"/>
              <a:defRPr>
                <a:solidFill>
                  <a:srgbClr val="33475B"/>
                </a:solidFill>
                <a:latin typeface="Avenir"/>
                <a:ea typeface="Avenir"/>
                <a:cs typeface="Avenir"/>
                <a:sym typeface="Avenir"/>
              </a:defRPr>
            </a:lvl2pPr>
            <a:lvl3pPr indent="-317500" lvl="2" marL="1371600" rtl="0">
              <a:lnSpc>
                <a:spcPct val="115000"/>
              </a:lnSpc>
              <a:spcBef>
                <a:spcPts val="1600"/>
              </a:spcBef>
              <a:spcAft>
                <a:spcPts val="0"/>
              </a:spcAft>
              <a:buClr>
                <a:srgbClr val="33475B"/>
              </a:buClr>
              <a:buSzPts val="1400"/>
              <a:buFont typeface="Avenir"/>
              <a:buChar char="■"/>
              <a:defRPr>
                <a:solidFill>
                  <a:srgbClr val="33475B"/>
                </a:solidFill>
                <a:latin typeface="Avenir"/>
                <a:ea typeface="Avenir"/>
                <a:cs typeface="Avenir"/>
                <a:sym typeface="Avenir"/>
              </a:defRPr>
            </a:lvl3pPr>
            <a:lvl4pPr indent="-292100" lvl="3" marL="1828800" rtl="0">
              <a:lnSpc>
                <a:spcPct val="115000"/>
              </a:lnSpc>
              <a:spcBef>
                <a:spcPts val="1600"/>
              </a:spcBef>
              <a:spcAft>
                <a:spcPts val="0"/>
              </a:spcAft>
              <a:buClr>
                <a:srgbClr val="33475B"/>
              </a:buClr>
              <a:buSzPts val="1000"/>
              <a:buFont typeface="Avenir"/>
              <a:buChar char="●"/>
              <a:defRPr sz="1000">
                <a:solidFill>
                  <a:srgbClr val="33475B"/>
                </a:solidFill>
                <a:latin typeface="Avenir"/>
                <a:ea typeface="Avenir"/>
                <a:cs typeface="Avenir"/>
                <a:sym typeface="Avenir"/>
              </a:defRPr>
            </a:lvl4pPr>
            <a:lvl5pPr indent="-279400" lvl="4" marL="2286000" rtl="0">
              <a:lnSpc>
                <a:spcPct val="115000"/>
              </a:lnSpc>
              <a:spcBef>
                <a:spcPts val="1600"/>
              </a:spcBef>
              <a:spcAft>
                <a:spcPts val="0"/>
              </a:spcAft>
              <a:buClr>
                <a:srgbClr val="33475B"/>
              </a:buClr>
              <a:buSzPts val="800"/>
              <a:buFont typeface="Avenir"/>
              <a:buChar char="○"/>
              <a:defRPr sz="800">
                <a:solidFill>
                  <a:srgbClr val="33475B"/>
                </a:solidFill>
                <a:latin typeface="Avenir"/>
                <a:ea typeface="Avenir"/>
                <a:cs typeface="Avenir"/>
                <a:sym typeface="Avenir"/>
              </a:defRPr>
            </a:lvl5pPr>
            <a:lvl6pPr indent="-279400" lvl="5" marL="2743200" rtl="0">
              <a:lnSpc>
                <a:spcPct val="115000"/>
              </a:lnSpc>
              <a:spcBef>
                <a:spcPts val="1600"/>
              </a:spcBef>
              <a:spcAft>
                <a:spcPts val="0"/>
              </a:spcAft>
              <a:buClr>
                <a:srgbClr val="33475B"/>
              </a:buClr>
              <a:buSzPts val="800"/>
              <a:buFont typeface="Avenir"/>
              <a:buChar char="■"/>
              <a:defRPr sz="800">
                <a:solidFill>
                  <a:srgbClr val="33475B"/>
                </a:solidFill>
                <a:latin typeface="Avenir"/>
                <a:ea typeface="Avenir"/>
                <a:cs typeface="Avenir"/>
                <a:sym typeface="Avenir"/>
              </a:defRPr>
            </a:lvl6pPr>
            <a:lvl7pPr indent="-279400" lvl="6" marL="3200400" rtl="0">
              <a:lnSpc>
                <a:spcPct val="115000"/>
              </a:lnSpc>
              <a:spcBef>
                <a:spcPts val="1600"/>
              </a:spcBef>
              <a:spcAft>
                <a:spcPts val="0"/>
              </a:spcAft>
              <a:buClr>
                <a:srgbClr val="33475B"/>
              </a:buClr>
              <a:buSzPts val="800"/>
              <a:buFont typeface="Avenir"/>
              <a:buChar char="●"/>
              <a:defRPr sz="800">
                <a:solidFill>
                  <a:srgbClr val="33475B"/>
                </a:solidFill>
                <a:latin typeface="Avenir"/>
                <a:ea typeface="Avenir"/>
                <a:cs typeface="Avenir"/>
                <a:sym typeface="Avenir"/>
              </a:defRPr>
            </a:lvl7pPr>
            <a:lvl8pPr indent="-279400" lvl="7" marL="3657600" rtl="0">
              <a:lnSpc>
                <a:spcPct val="115000"/>
              </a:lnSpc>
              <a:spcBef>
                <a:spcPts val="1600"/>
              </a:spcBef>
              <a:spcAft>
                <a:spcPts val="0"/>
              </a:spcAft>
              <a:buClr>
                <a:srgbClr val="33475B"/>
              </a:buClr>
              <a:buSzPts val="800"/>
              <a:buFont typeface="Avenir"/>
              <a:buChar char="○"/>
              <a:defRPr sz="800">
                <a:solidFill>
                  <a:srgbClr val="33475B"/>
                </a:solidFill>
                <a:latin typeface="Avenir"/>
                <a:ea typeface="Avenir"/>
                <a:cs typeface="Avenir"/>
                <a:sym typeface="Avenir"/>
              </a:defRPr>
            </a:lvl8pPr>
            <a:lvl9pPr indent="-279400" lvl="8" marL="4114800" rtl="0">
              <a:lnSpc>
                <a:spcPct val="115000"/>
              </a:lnSpc>
              <a:spcBef>
                <a:spcPts val="1600"/>
              </a:spcBef>
              <a:spcAft>
                <a:spcPts val="1600"/>
              </a:spcAft>
              <a:buClr>
                <a:srgbClr val="33475B"/>
              </a:buClr>
              <a:buSzPts val="800"/>
              <a:buFont typeface="Avenir"/>
              <a:buChar char="■"/>
              <a:defRPr sz="800">
                <a:solidFill>
                  <a:srgbClr val="33475B"/>
                </a:solidFill>
                <a:latin typeface="Avenir"/>
                <a:ea typeface="Avenir"/>
                <a:cs typeface="Avenir"/>
                <a:sym typeface="Avenir"/>
              </a:defRPr>
            </a:lvl9pPr>
          </a:lstStyle>
          <a:p/>
        </p:txBody>
      </p:sp>
      <p:sp>
        <p:nvSpPr>
          <p:cNvPr id="684" name="Google Shape;684;p1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 id="2147483802" r:id="rId19"/>
    <p:sldLayoutId id="2147483803" r:id="rId20"/>
    <p:sldLayoutId id="2147483804" r:id="rId21"/>
    <p:sldLayoutId id="2147483805" r:id="rId22"/>
    <p:sldLayoutId id="2147483806" r:id="rId23"/>
    <p:sldLayoutId id="2147483807" r:id="rId24"/>
    <p:sldLayoutId id="2147483808" r:id="rId25"/>
    <p:sldLayoutId id="2147483809" r:id="rId26"/>
    <p:sldLayoutId id="2147483810" r:id="rId27"/>
    <p:sldLayoutId id="2147483811" r:id="rId28"/>
    <p:sldLayoutId id="2147483812" r:id="rId29"/>
    <p:sldLayoutId id="2147483813" r:id="rId30"/>
    <p:sldLayoutId id="2147483814" r:id="rId31"/>
    <p:sldLayoutId id="2147483815" r:id="rId32"/>
    <p:sldLayoutId id="2147483816" r:id="rId33"/>
    <p:sldLayoutId id="2147483817" r:id="rId34"/>
    <p:sldLayoutId id="2147483818" r:id="rId35"/>
    <p:sldLayoutId id="2147483819" r:id="rId36"/>
    <p:sldLayoutId id="2147483820" r:id="rId37"/>
    <p:sldLayoutId id="2147483821" r:id="rId38"/>
    <p:sldLayoutId id="2147483822" r:id="rId39"/>
    <p:sldLayoutId id="2147483823" r:id="rId40"/>
    <p:sldLayoutId id="2147483824" r:id="rId41"/>
    <p:sldLayoutId id="2147483825" r:id="rId42"/>
    <p:sldLayoutId id="2147483826" r:id="rId43"/>
    <p:sldLayoutId id="2147483827" r:id="rId44"/>
    <p:sldLayoutId id="2147483828" r:id="rId45"/>
    <p:sldLayoutId id="2147483829" r:id="rId46"/>
    <p:sldLayoutId id="2147483830" r:id="rId47"/>
    <p:sldLayoutId id="2147483831" r:id="rId48"/>
    <p:sldLayoutId id="2147483832" r:id="rId49"/>
    <p:sldLayoutId id="2147483833" r:id="rId50"/>
    <p:sldLayoutId id="2147483834" r:id="rId51"/>
    <p:sldLayoutId id="2147483835" r:id="rId52"/>
    <p:sldLayoutId id="2147483836" r:id="rId53"/>
    <p:sldLayoutId id="2147483837" r:id="rId54"/>
    <p:sldLayoutId id="2147483838" r:id="rId55"/>
    <p:sldLayoutId id="2147483839" r:id="rId56"/>
    <p:sldLayoutId id="2147483840" r:id="rId57"/>
    <p:sldLayoutId id="2147483841" r:id="rId58"/>
    <p:sldLayoutId id="2147483842" r:id="rId59"/>
    <p:sldLayoutId id="2147483843" r:id="rId60"/>
    <p:sldLayoutId id="2147483844" r:id="rId61"/>
    <p:sldLayoutId id="2147483845" r:id="rId62"/>
    <p:sldLayoutId id="2147483846" r:id="rId63"/>
    <p:sldLayoutId id="2147483847" r:id="rId64"/>
    <p:sldLayoutId id="2147483848" r:id="rId65"/>
    <p:sldLayoutId id="2147483849" r:id="rId66"/>
    <p:sldLayoutId id="2147483850" r:id="rId67"/>
    <p:sldLayoutId id="2147483851" r:id="rId68"/>
    <p:sldLayoutId id="2147483852" r:id="rId6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853"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xml"/><Relationship Id="rId3" Type="http://schemas.openxmlformats.org/officeDocument/2006/relationships/slide" Target="/ppt/slides/slide4.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notesSlide" Target="../notesSlides/notesSlide23.xml"/><Relationship Id="rId3" Type="http://schemas.openxmlformats.org/officeDocument/2006/relationships/hyperlink" Target="https://docs.google.com/document/d/1apraY_SwqPsiuSPis_0XuOMSqwXGkM3Fo4gxMa3M-tw/edit"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notesSlide" Target="../notesSlides/notesSlide25.xml"/><Relationship Id="rId3" Type="http://schemas.openxmlformats.org/officeDocument/2006/relationships/image" Target="../media/image1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8.xml"/><Relationship Id="rId3" Type="http://schemas.openxmlformats.org/officeDocument/2006/relationships/image" Target="../media/image16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9.xml"/><Relationship Id="rId3" Type="http://schemas.openxmlformats.org/officeDocument/2006/relationships/image" Target="../media/image15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0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notesSlide" Target="../notesSlides/notesSlide32.xml"/><Relationship Id="rId3" Type="http://schemas.openxmlformats.org/officeDocument/2006/relationships/image" Target="../media/image15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1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7.xml"/><Relationship Id="rId3" Type="http://schemas.openxmlformats.org/officeDocument/2006/relationships/image" Target="../media/image135.png"/><Relationship Id="rId4" Type="http://schemas.openxmlformats.org/officeDocument/2006/relationships/image" Target="../media/image138.png"/><Relationship Id="rId9" Type="http://schemas.openxmlformats.org/officeDocument/2006/relationships/image" Target="../media/image150.png"/><Relationship Id="rId5" Type="http://schemas.openxmlformats.org/officeDocument/2006/relationships/image" Target="../media/image133.png"/><Relationship Id="rId6" Type="http://schemas.openxmlformats.org/officeDocument/2006/relationships/image" Target="../media/image134.png"/><Relationship Id="rId7" Type="http://schemas.openxmlformats.org/officeDocument/2006/relationships/image" Target="../media/image137.png"/><Relationship Id="rId8" Type="http://schemas.openxmlformats.org/officeDocument/2006/relationships/image" Target="../media/image140.png"/><Relationship Id="rId11" Type="http://schemas.openxmlformats.org/officeDocument/2006/relationships/image" Target="../media/image139.png"/><Relationship Id="rId10" Type="http://schemas.openxmlformats.org/officeDocument/2006/relationships/image" Target="../media/image142.png"/><Relationship Id="rId13" Type="http://schemas.openxmlformats.org/officeDocument/2006/relationships/image" Target="../media/image147.png"/><Relationship Id="rId12" Type="http://schemas.openxmlformats.org/officeDocument/2006/relationships/image" Target="../media/image154.png"/><Relationship Id="rId15" Type="http://schemas.openxmlformats.org/officeDocument/2006/relationships/image" Target="../media/image143.png"/><Relationship Id="rId14" Type="http://schemas.openxmlformats.org/officeDocument/2006/relationships/image" Target="../media/image141.png"/><Relationship Id="rId17" Type="http://schemas.openxmlformats.org/officeDocument/2006/relationships/image" Target="../media/image145.png"/><Relationship Id="rId16" Type="http://schemas.openxmlformats.org/officeDocument/2006/relationships/image" Target="../media/image144.png"/><Relationship Id="rId18" Type="http://schemas.openxmlformats.org/officeDocument/2006/relationships/image" Target="../media/image15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146.png"/><Relationship Id="rId4" Type="http://schemas.openxmlformats.org/officeDocument/2006/relationships/image" Target="../media/image148.png"/><Relationship Id="rId5" Type="http://schemas.openxmlformats.org/officeDocument/2006/relationships/image" Target="../media/image151.png"/><Relationship Id="rId6" Type="http://schemas.openxmlformats.org/officeDocument/2006/relationships/image" Target="../media/image15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6.xml"/><Relationship Id="rId2" Type="http://schemas.openxmlformats.org/officeDocument/2006/relationships/notesSlide" Target="../notesSlides/notesSlide44.xml"/><Relationship Id="rId3" Type="http://schemas.openxmlformats.org/officeDocument/2006/relationships/image" Target="../media/image153.png"/><Relationship Id="rId4" Type="http://schemas.openxmlformats.org/officeDocument/2006/relationships/image" Target="../media/image185.png"/><Relationship Id="rId5" Type="http://schemas.openxmlformats.org/officeDocument/2006/relationships/image" Target="../media/image159.png"/><Relationship Id="rId6" Type="http://schemas.openxmlformats.org/officeDocument/2006/relationships/image" Target="../media/image167.png"/><Relationship Id="rId7" Type="http://schemas.openxmlformats.org/officeDocument/2006/relationships/image" Target="../media/image16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6.xml"/><Relationship Id="rId2" Type="http://schemas.openxmlformats.org/officeDocument/2006/relationships/notesSlide" Target="../notesSlides/notesSlide45.xml"/><Relationship Id="rId3" Type="http://schemas.openxmlformats.org/officeDocument/2006/relationships/image" Target="../media/image153.png"/><Relationship Id="rId4" Type="http://schemas.openxmlformats.org/officeDocument/2006/relationships/image" Target="../media/image15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6.xml"/><Relationship Id="rId2" Type="http://schemas.openxmlformats.org/officeDocument/2006/relationships/notesSlide" Target="../notesSlides/notesSlide46.xml"/><Relationship Id="rId3" Type="http://schemas.openxmlformats.org/officeDocument/2006/relationships/image" Target="../media/image153.png"/><Relationship Id="rId4" Type="http://schemas.openxmlformats.org/officeDocument/2006/relationships/image" Target="../media/image183.png"/><Relationship Id="rId5" Type="http://schemas.openxmlformats.org/officeDocument/2006/relationships/image" Target="../media/image17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6.xml"/><Relationship Id="rId2" Type="http://schemas.openxmlformats.org/officeDocument/2006/relationships/notesSlide" Target="../notesSlides/notesSlide47.xml"/><Relationship Id="rId3" Type="http://schemas.openxmlformats.org/officeDocument/2006/relationships/image" Target="../media/image153.png"/><Relationship Id="rId4" Type="http://schemas.openxmlformats.org/officeDocument/2006/relationships/image" Target="../media/image16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6.xml"/><Relationship Id="rId2" Type="http://schemas.openxmlformats.org/officeDocument/2006/relationships/notesSlide" Target="../notesSlides/notesSlide48.xml"/><Relationship Id="rId3" Type="http://schemas.openxmlformats.org/officeDocument/2006/relationships/image" Target="../media/image153.png"/><Relationship Id="rId4" Type="http://schemas.openxmlformats.org/officeDocument/2006/relationships/image" Target="../media/image188.png"/><Relationship Id="rId5" Type="http://schemas.openxmlformats.org/officeDocument/2006/relationships/image" Target="../media/image187.png"/><Relationship Id="rId6" Type="http://schemas.openxmlformats.org/officeDocument/2006/relationships/image" Target="../media/image18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63.png"/><Relationship Id="rId4" Type="http://schemas.openxmlformats.org/officeDocument/2006/relationships/image" Target="../media/image165.png"/><Relationship Id="rId9" Type="http://schemas.openxmlformats.org/officeDocument/2006/relationships/image" Target="../media/image170.png"/><Relationship Id="rId5" Type="http://schemas.openxmlformats.org/officeDocument/2006/relationships/image" Target="../media/image164.png"/><Relationship Id="rId6" Type="http://schemas.openxmlformats.org/officeDocument/2006/relationships/image" Target="../media/image171.png"/><Relationship Id="rId7" Type="http://schemas.openxmlformats.org/officeDocument/2006/relationships/image" Target="../media/image168.png"/><Relationship Id="rId8" Type="http://schemas.openxmlformats.org/officeDocument/2006/relationships/image" Target="../media/image176.png"/><Relationship Id="rId11" Type="http://schemas.openxmlformats.org/officeDocument/2006/relationships/image" Target="../media/image174.png"/><Relationship Id="rId10" Type="http://schemas.openxmlformats.org/officeDocument/2006/relationships/image" Target="../media/image177.png"/><Relationship Id="rId13" Type="http://schemas.openxmlformats.org/officeDocument/2006/relationships/image" Target="../media/image172.png"/><Relationship Id="rId12" Type="http://schemas.openxmlformats.org/officeDocument/2006/relationships/image" Target="../media/image178.png"/><Relationship Id="rId15" Type="http://schemas.openxmlformats.org/officeDocument/2006/relationships/image" Target="../media/image179.png"/><Relationship Id="rId14" Type="http://schemas.openxmlformats.org/officeDocument/2006/relationships/image" Target="../media/image17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89.png"/><Relationship Id="rId4" Type="http://schemas.openxmlformats.org/officeDocument/2006/relationships/hyperlink" Target="https://ecosystem.hubspot.com/marketplace/apps/abm"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64.png"/><Relationship Id="rId4" Type="http://schemas.openxmlformats.org/officeDocument/2006/relationships/image" Target="../media/image171.png"/><Relationship Id="rId5" Type="http://schemas.openxmlformats.org/officeDocument/2006/relationships/image" Target="../media/image17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165.png"/><Relationship Id="rId4" Type="http://schemas.openxmlformats.org/officeDocument/2006/relationships/image" Target="../media/image168.png"/><Relationship Id="rId5" Type="http://schemas.openxmlformats.org/officeDocument/2006/relationships/image" Target="../media/image176.png"/><Relationship Id="rId6" Type="http://schemas.openxmlformats.org/officeDocument/2006/relationships/image" Target="../media/image177.png"/><Relationship Id="rId7" Type="http://schemas.openxmlformats.org/officeDocument/2006/relationships/image" Target="../media/image17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163.png"/><Relationship Id="rId4" Type="http://schemas.openxmlformats.org/officeDocument/2006/relationships/image" Target="../media/image17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172.png"/><Relationship Id="rId4" Type="http://schemas.openxmlformats.org/officeDocument/2006/relationships/image" Target="../media/image17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174.png"/><Relationship Id="rId4" Type="http://schemas.openxmlformats.org/officeDocument/2006/relationships/image" Target="../media/image18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8.xml"/><Relationship Id="rId3" Type="http://schemas.openxmlformats.org/officeDocument/2006/relationships/image" Target="../media/image181.png"/><Relationship Id="rId4" Type="http://schemas.openxmlformats.org/officeDocument/2006/relationships/image" Target="../media/image184.png"/><Relationship Id="rId5" Type="http://schemas.openxmlformats.org/officeDocument/2006/relationships/image" Target="../media/image18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181.png"/><Relationship Id="rId4" Type="http://schemas.openxmlformats.org/officeDocument/2006/relationships/image" Target="../media/image184.png"/><Relationship Id="rId5" Type="http://schemas.openxmlformats.org/officeDocument/2006/relationships/image" Target="../media/image18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6.xml"/><Relationship Id="rId3" Type="http://schemas.openxmlformats.org/officeDocument/2006/relationships/image" Target="../media/image111.png"/><Relationship Id="rId4" Type="http://schemas.openxmlformats.org/officeDocument/2006/relationships/image" Target="../media/image106.png"/><Relationship Id="rId9" Type="http://schemas.openxmlformats.org/officeDocument/2006/relationships/image" Target="../media/image116.png"/><Relationship Id="rId5" Type="http://schemas.openxmlformats.org/officeDocument/2006/relationships/image" Target="../media/image110.png"/><Relationship Id="rId6" Type="http://schemas.openxmlformats.org/officeDocument/2006/relationships/image" Target="../media/image112.png"/><Relationship Id="rId7" Type="http://schemas.openxmlformats.org/officeDocument/2006/relationships/image" Target="../media/image123.png"/><Relationship Id="rId8" Type="http://schemas.openxmlformats.org/officeDocument/2006/relationships/image" Target="../media/image131.png"/><Relationship Id="rId11" Type="http://schemas.openxmlformats.org/officeDocument/2006/relationships/image" Target="../media/image119.png"/><Relationship Id="rId10" Type="http://schemas.openxmlformats.org/officeDocument/2006/relationships/image" Target="../media/image113.png"/><Relationship Id="rId13" Type="http://schemas.openxmlformats.org/officeDocument/2006/relationships/image" Target="../media/image115.png"/><Relationship Id="rId12" Type="http://schemas.openxmlformats.org/officeDocument/2006/relationships/image" Target="../media/image114.png"/><Relationship Id="rId15" Type="http://schemas.openxmlformats.org/officeDocument/2006/relationships/image" Target="../media/image120.png"/><Relationship Id="rId14" Type="http://schemas.openxmlformats.org/officeDocument/2006/relationships/image" Target="../media/image118.png"/><Relationship Id="rId17" Type="http://schemas.openxmlformats.org/officeDocument/2006/relationships/image" Target="../media/image127.png"/><Relationship Id="rId16" Type="http://schemas.openxmlformats.org/officeDocument/2006/relationships/image" Target="../media/image12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181.png"/><Relationship Id="rId4" Type="http://schemas.openxmlformats.org/officeDocument/2006/relationships/image" Target="../media/image184.png"/><Relationship Id="rId5" Type="http://schemas.openxmlformats.org/officeDocument/2006/relationships/image" Target="../media/image18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1.xml"/><Relationship Id="rId2" Type="http://schemas.openxmlformats.org/officeDocument/2006/relationships/notesSlide" Target="../notesSlides/notesSlide8.xml"/><Relationship Id="rId3" Type="http://schemas.openxmlformats.org/officeDocument/2006/relationships/image" Target="../media/image1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grpSp>
        <p:nvGrpSpPr>
          <p:cNvPr id="996" name="Google Shape;996;p211"/>
          <p:cNvGrpSpPr/>
          <p:nvPr/>
        </p:nvGrpSpPr>
        <p:grpSpPr>
          <a:xfrm rot="10800000">
            <a:off x="45" y="-129"/>
            <a:ext cx="7547154" cy="5143679"/>
            <a:chOff x="80295" y="-8"/>
            <a:chExt cx="3292825" cy="4436118"/>
          </a:xfrm>
        </p:grpSpPr>
        <p:sp>
          <p:nvSpPr>
            <p:cNvPr id="997" name="Google Shape;997;p211"/>
            <p:cNvSpPr/>
            <p:nvPr/>
          </p:nvSpPr>
          <p:spPr>
            <a:xfrm>
              <a:off x="80295" y="-8"/>
              <a:ext cx="1066629" cy="4436110"/>
            </a:xfrm>
            <a:custGeom>
              <a:rect b="b" l="l" r="r" t="t"/>
              <a:pathLst>
                <a:path extrusionOk="0" h="4436110" w="1205230">
                  <a:moveTo>
                    <a:pt x="720090" y="2504440"/>
                  </a:moveTo>
                  <a:cubicBezTo>
                    <a:pt x="1205230" y="1358900"/>
                    <a:pt x="641350" y="843280"/>
                    <a:pt x="461010" y="548640"/>
                  </a:cubicBezTo>
                  <a:cubicBezTo>
                    <a:pt x="195580" y="115570"/>
                    <a:pt x="262890" y="0"/>
                    <a:pt x="262890" y="0"/>
                  </a:cubicBezTo>
                  <a:lnTo>
                    <a:pt x="59690" y="0"/>
                  </a:lnTo>
                  <a:cubicBezTo>
                    <a:pt x="119380" y="441960"/>
                    <a:pt x="1139190" y="1212850"/>
                    <a:pt x="678180" y="2147570"/>
                  </a:cubicBezTo>
                  <a:cubicBezTo>
                    <a:pt x="0" y="3520440"/>
                    <a:pt x="516890" y="4436110"/>
                    <a:pt x="516890" y="4436110"/>
                  </a:cubicBezTo>
                  <a:lnTo>
                    <a:pt x="745490" y="4436110"/>
                  </a:lnTo>
                  <a:cubicBezTo>
                    <a:pt x="745490" y="4436110"/>
                    <a:pt x="185420" y="3768090"/>
                    <a:pt x="720090" y="2504440"/>
                  </a:cubicBezTo>
                  <a:lnTo>
                    <a:pt x="720090" y="2504440"/>
                  </a:lnTo>
                  <a:close/>
                </a:path>
              </a:pathLst>
            </a:custGeom>
            <a:solidFill>
              <a:srgbClr val="FFF2E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98" name="Google Shape;998;p211"/>
            <p:cNvSpPr/>
            <p:nvPr/>
          </p:nvSpPr>
          <p:spPr>
            <a:xfrm>
              <a:off x="125730" y="0"/>
              <a:ext cx="1019810" cy="4436110"/>
            </a:xfrm>
            <a:custGeom>
              <a:rect b="b" l="l" r="r" t="t"/>
              <a:pathLst>
                <a:path extrusionOk="0" h="4436110" w="1019810">
                  <a:moveTo>
                    <a:pt x="511810" y="3030220"/>
                  </a:moveTo>
                  <a:cubicBezTo>
                    <a:pt x="892810" y="1957070"/>
                    <a:pt x="1009650" y="1464310"/>
                    <a:pt x="585470" y="820420"/>
                  </a:cubicBezTo>
                  <a:cubicBezTo>
                    <a:pt x="212090" y="254000"/>
                    <a:pt x="264160" y="0"/>
                    <a:pt x="264160" y="0"/>
                  </a:cubicBezTo>
                  <a:lnTo>
                    <a:pt x="77470" y="0"/>
                  </a:lnTo>
                  <a:cubicBezTo>
                    <a:pt x="77470" y="0"/>
                    <a:pt x="10160" y="115570"/>
                    <a:pt x="275590" y="548640"/>
                  </a:cubicBezTo>
                  <a:cubicBezTo>
                    <a:pt x="455930" y="843280"/>
                    <a:pt x="1019810" y="1358900"/>
                    <a:pt x="534670" y="2504440"/>
                  </a:cubicBezTo>
                  <a:cubicBezTo>
                    <a:pt x="0" y="3766820"/>
                    <a:pt x="558800" y="4434840"/>
                    <a:pt x="558800" y="4434840"/>
                  </a:cubicBezTo>
                  <a:lnTo>
                    <a:pt x="830580" y="4434840"/>
                  </a:lnTo>
                  <a:cubicBezTo>
                    <a:pt x="830580" y="4436110"/>
                    <a:pt x="264160" y="3724910"/>
                    <a:pt x="511810" y="3030220"/>
                  </a:cubicBezTo>
                  <a:close/>
                </a:path>
              </a:pathLst>
            </a:custGeom>
            <a:solidFill>
              <a:srgbClr val="FFF2E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99" name="Google Shape;999;p211"/>
            <p:cNvSpPr/>
            <p:nvPr/>
          </p:nvSpPr>
          <p:spPr>
            <a:xfrm>
              <a:off x="337820" y="0"/>
              <a:ext cx="3035300" cy="4436110"/>
            </a:xfrm>
            <a:custGeom>
              <a:rect b="b" l="l" r="r" t="t"/>
              <a:pathLst>
                <a:path extrusionOk="0" h="4436110" w="3035300">
                  <a:moveTo>
                    <a:pt x="1898650" y="0"/>
                  </a:moveTo>
                  <a:lnTo>
                    <a:pt x="50800" y="0"/>
                  </a:lnTo>
                  <a:cubicBezTo>
                    <a:pt x="50800" y="0"/>
                    <a:pt x="0" y="254000"/>
                    <a:pt x="372110" y="820420"/>
                  </a:cubicBezTo>
                  <a:cubicBezTo>
                    <a:pt x="795020" y="1463040"/>
                    <a:pt x="679450" y="1957070"/>
                    <a:pt x="298450" y="3030220"/>
                  </a:cubicBezTo>
                  <a:cubicBezTo>
                    <a:pt x="52070" y="3724910"/>
                    <a:pt x="618490" y="4436110"/>
                    <a:pt x="618490" y="4436110"/>
                  </a:cubicBezTo>
                  <a:lnTo>
                    <a:pt x="3035300" y="4436110"/>
                  </a:lnTo>
                  <a:lnTo>
                    <a:pt x="3035300" y="0"/>
                  </a:lnTo>
                  <a:lnTo>
                    <a:pt x="1898650" y="0"/>
                  </a:lnTo>
                  <a:close/>
                </a:path>
              </a:pathLst>
            </a:custGeom>
            <a:solidFill>
              <a:srgbClr val="FFF2E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1000" name="Google Shape;1000;p211"/>
          <p:cNvSpPr txBox="1"/>
          <p:nvPr/>
        </p:nvSpPr>
        <p:spPr>
          <a:xfrm>
            <a:off x="569773" y="1732175"/>
            <a:ext cx="7824600" cy="907500"/>
          </a:xfrm>
          <a:prstGeom prst="rect">
            <a:avLst/>
          </a:prstGeom>
          <a:noFill/>
          <a:ln>
            <a:noFill/>
          </a:ln>
        </p:spPr>
        <p:txBody>
          <a:bodyPr anchorCtr="0" anchor="t" bIns="0" lIns="0" spcFirstLastPara="1" rIns="0" wrap="square" tIns="0">
            <a:noAutofit/>
          </a:bodyPr>
          <a:lstStyle/>
          <a:p>
            <a:pPr indent="0" lvl="0" marL="0" marR="0" rtl="0" algn="l">
              <a:lnSpc>
                <a:spcPct val="120001"/>
              </a:lnSpc>
              <a:spcBef>
                <a:spcPts val="0"/>
              </a:spcBef>
              <a:spcAft>
                <a:spcPts val="0"/>
              </a:spcAft>
              <a:buNone/>
            </a:pPr>
            <a:r>
              <a:rPr lang="en" sz="4800">
                <a:solidFill>
                  <a:srgbClr val="253342"/>
                </a:solidFill>
                <a:latin typeface="Proxima Nova"/>
                <a:ea typeface="Proxima Nova"/>
                <a:cs typeface="Proxima Nova"/>
                <a:sym typeface="Proxima Nova"/>
              </a:rPr>
              <a:t>Account Based Marketing</a:t>
            </a:r>
            <a:endParaRPr sz="4800">
              <a:latin typeface="Proxima Nova"/>
              <a:ea typeface="Proxima Nova"/>
              <a:cs typeface="Proxima Nova"/>
              <a:sym typeface="Proxima Nova"/>
            </a:endParaRPr>
          </a:p>
        </p:txBody>
      </p:sp>
      <p:sp>
        <p:nvSpPr>
          <p:cNvPr id="1001" name="Google Shape;1001;p211"/>
          <p:cNvSpPr txBox="1"/>
          <p:nvPr/>
        </p:nvSpPr>
        <p:spPr>
          <a:xfrm>
            <a:off x="569779" y="1297595"/>
            <a:ext cx="2041500" cy="36150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None/>
            </a:pPr>
            <a:r>
              <a:t/>
            </a:r>
            <a:endParaRPr sz="700">
              <a:latin typeface="Proxima Nova"/>
              <a:ea typeface="Proxima Nova"/>
              <a:cs typeface="Proxima Nova"/>
              <a:sym typeface="Proxima Nova"/>
            </a:endParaRPr>
          </a:p>
        </p:txBody>
      </p:sp>
      <p:sp>
        <p:nvSpPr>
          <p:cNvPr id="1002" name="Google Shape;1002;p211"/>
          <p:cNvSpPr txBox="1"/>
          <p:nvPr/>
        </p:nvSpPr>
        <p:spPr>
          <a:xfrm>
            <a:off x="569775" y="2781325"/>
            <a:ext cx="5235900" cy="36150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None/>
            </a:pPr>
            <a:r>
              <a:rPr i="0" lang="en" sz="2100" u="none" cap="none" strike="noStrike">
                <a:solidFill>
                  <a:srgbClr val="253342"/>
                </a:solidFill>
                <a:latin typeface="Proxima Nova"/>
                <a:ea typeface="Proxima Nova"/>
                <a:cs typeface="Proxima Nova"/>
                <a:sym typeface="Proxima Nova"/>
              </a:rPr>
              <a:t>What it is, Why it Matters, &amp; How to Sell It</a:t>
            </a:r>
            <a:endParaRPr sz="700">
              <a:latin typeface="Proxima Nova"/>
              <a:ea typeface="Proxima Nova"/>
              <a:cs typeface="Proxima Nova"/>
              <a:sym typeface="Proxima Nova"/>
            </a:endParaRPr>
          </a:p>
        </p:txBody>
      </p:sp>
      <p:pic>
        <p:nvPicPr>
          <p:cNvPr id="1003" name="Google Shape;1003;p211"/>
          <p:cNvPicPr preferRelativeResize="0"/>
          <p:nvPr/>
        </p:nvPicPr>
        <p:blipFill rotWithShape="1">
          <a:blip r:embed="rId3">
            <a:alphaModFix/>
          </a:blip>
          <a:srcRect b="0" l="0" r="0" t="0"/>
          <a:stretch/>
        </p:blipFill>
        <p:spPr>
          <a:xfrm rot="-3933951">
            <a:off x="7841804" y="1126354"/>
            <a:ext cx="1887695" cy="1533752"/>
          </a:xfrm>
          <a:prstGeom prst="rect">
            <a:avLst/>
          </a:prstGeom>
          <a:noFill/>
          <a:ln>
            <a:noFill/>
          </a:ln>
        </p:spPr>
      </p:pic>
      <p:pic>
        <p:nvPicPr>
          <p:cNvPr id="1004" name="Google Shape;1004;p211"/>
          <p:cNvPicPr preferRelativeResize="0"/>
          <p:nvPr/>
        </p:nvPicPr>
        <p:blipFill rotWithShape="1">
          <a:blip r:embed="rId4">
            <a:alphaModFix/>
          </a:blip>
          <a:srcRect b="0" l="0" r="0" t="0"/>
          <a:stretch/>
        </p:blipFill>
        <p:spPr>
          <a:xfrm rot="-2356333">
            <a:off x="8412820" y="2765041"/>
            <a:ext cx="1324933" cy="1076509"/>
          </a:xfrm>
          <a:prstGeom prst="rect">
            <a:avLst/>
          </a:prstGeom>
          <a:noFill/>
          <a:ln>
            <a:noFill/>
          </a:ln>
        </p:spPr>
      </p:pic>
      <p:pic>
        <p:nvPicPr>
          <p:cNvPr id="1005" name="Google Shape;1005;p211"/>
          <p:cNvPicPr preferRelativeResize="0"/>
          <p:nvPr/>
        </p:nvPicPr>
        <p:blipFill rotWithShape="1">
          <a:blip r:embed="rId5">
            <a:alphaModFix/>
          </a:blip>
          <a:srcRect b="0" l="0" r="0" t="0"/>
          <a:stretch/>
        </p:blipFill>
        <p:spPr>
          <a:xfrm>
            <a:off x="8440322" y="1910895"/>
            <a:ext cx="1630923" cy="13924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5" name="Shape 1105"/>
        <p:cNvGrpSpPr/>
        <p:nvPr/>
      </p:nvGrpSpPr>
      <p:grpSpPr>
        <a:xfrm>
          <a:off x="0" y="0"/>
          <a:ext cx="0" cy="0"/>
          <a:chOff x="0" y="0"/>
          <a:chExt cx="0" cy="0"/>
        </a:xfrm>
      </p:grpSpPr>
      <p:sp>
        <p:nvSpPr>
          <p:cNvPr id="1106" name="Google Shape;1106;p220"/>
          <p:cNvSpPr txBox="1"/>
          <p:nvPr>
            <p:ph type="title"/>
          </p:nvPr>
        </p:nvSpPr>
        <p:spPr>
          <a:xfrm>
            <a:off x="808101" y="2155625"/>
            <a:ext cx="6330300" cy="1953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ABM is more about the thoughtful application of the concepts and strategy then it is about any one toolset.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0" name="Shape 1110"/>
        <p:cNvGrpSpPr/>
        <p:nvPr/>
      </p:nvGrpSpPr>
      <p:grpSpPr>
        <a:xfrm>
          <a:off x="0" y="0"/>
          <a:ext cx="0" cy="0"/>
          <a:chOff x="0" y="0"/>
          <a:chExt cx="0" cy="0"/>
        </a:xfrm>
      </p:grpSpPr>
      <p:grpSp>
        <p:nvGrpSpPr>
          <p:cNvPr id="1111" name="Google Shape;1111;p221"/>
          <p:cNvGrpSpPr/>
          <p:nvPr/>
        </p:nvGrpSpPr>
        <p:grpSpPr>
          <a:xfrm rot="5400000">
            <a:off x="3643658" y="-357057"/>
            <a:ext cx="1856807" cy="9144154"/>
            <a:chOff x="-59690" y="0"/>
            <a:chExt cx="3432810" cy="4436110"/>
          </a:xfrm>
        </p:grpSpPr>
        <p:sp>
          <p:nvSpPr>
            <p:cNvPr id="1112" name="Google Shape;1112;p221"/>
            <p:cNvSpPr/>
            <p:nvPr/>
          </p:nvSpPr>
          <p:spPr>
            <a:xfrm>
              <a:off x="-59690" y="0"/>
              <a:ext cx="1205230" cy="4436110"/>
            </a:xfrm>
            <a:custGeom>
              <a:rect b="b" l="l" r="r" t="t"/>
              <a:pathLst>
                <a:path extrusionOk="0" h="4436110" w="1205230">
                  <a:moveTo>
                    <a:pt x="720090" y="2504440"/>
                  </a:moveTo>
                  <a:cubicBezTo>
                    <a:pt x="1205230" y="1358900"/>
                    <a:pt x="641350" y="843280"/>
                    <a:pt x="461010" y="548640"/>
                  </a:cubicBezTo>
                  <a:cubicBezTo>
                    <a:pt x="195580" y="115570"/>
                    <a:pt x="262890" y="0"/>
                    <a:pt x="262890" y="0"/>
                  </a:cubicBezTo>
                  <a:lnTo>
                    <a:pt x="59690" y="0"/>
                  </a:lnTo>
                  <a:cubicBezTo>
                    <a:pt x="119380" y="441960"/>
                    <a:pt x="1139190" y="1212850"/>
                    <a:pt x="678180" y="2147570"/>
                  </a:cubicBezTo>
                  <a:cubicBezTo>
                    <a:pt x="0" y="3520440"/>
                    <a:pt x="516890" y="4436110"/>
                    <a:pt x="516890" y="4436110"/>
                  </a:cubicBezTo>
                  <a:lnTo>
                    <a:pt x="745490" y="4436110"/>
                  </a:lnTo>
                  <a:cubicBezTo>
                    <a:pt x="745490" y="4436110"/>
                    <a:pt x="185420" y="3768090"/>
                    <a:pt x="720090" y="2504440"/>
                  </a:cubicBezTo>
                  <a:lnTo>
                    <a:pt x="720090" y="2504440"/>
                  </a:lnTo>
                  <a:close/>
                </a:path>
              </a:pathLst>
            </a:custGeom>
            <a:solidFill>
              <a:srgbClr val="FFF2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221"/>
            <p:cNvSpPr/>
            <p:nvPr/>
          </p:nvSpPr>
          <p:spPr>
            <a:xfrm>
              <a:off x="125730" y="0"/>
              <a:ext cx="1019810" cy="4436110"/>
            </a:xfrm>
            <a:custGeom>
              <a:rect b="b" l="l" r="r" t="t"/>
              <a:pathLst>
                <a:path extrusionOk="0" h="4436110" w="1019810">
                  <a:moveTo>
                    <a:pt x="511810" y="3030220"/>
                  </a:moveTo>
                  <a:cubicBezTo>
                    <a:pt x="892810" y="1957070"/>
                    <a:pt x="1009650" y="1464310"/>
                    <a:pt x="585470" y="820420"/>
                  </a:cubicBezTo>
                  <a:cubicBezTo>
                    <a:pt x="212090" y="254000"/>
                    <a:pt x="264160" y="0"/>
                    <a:pt x="264160" y="0"/>
                  </a:cubicBezTo>
                  <a:lnTo>
                    <a:pt x="77470" y="0"/>
                  </a:lnTo>
                  <a:cubicBezTo>
                    <a:pt x="77470" y="0"/>
                    <a:pt x="10160" y="115570"/>
                    <a:pt x="275590" y="548640"/>
                  </a:cubicBezTo>
                  <a:cubicBezTo>
                    <a:pt x="455930" y="843280"/>
                    <a:pt x="1019810" y="1358900"/>
                    <a:pt x="534670" y="2504440"/>
                  </a:cubicBezTo>
                  <a:cubicBezTo>
                    <a:pt x="0" y="3766820"/>
                    <a:pt x="558800" y="4434840"/>
                    <a:pt x="558800" y="4434840"/>
                  </a:cubicBezTo>
                  <a:lnTo>
                    <a:pt x="830580" y="4434840"/>
                  </a:lnTo>
                  <a:cubicBezTo>
                    <a:pt x="830580" y="4436110"/>
                    <a:pt x="264160" y="3724910"/>
                    <a:pt x="511810" y="3030220"/>
                  </a:cubicBezTo>
                  <a:close/>
                </a:path>
              </a:pathLst>
            </a:custGeom>
            <a:solidFill>
              <a:srgbClr val="CBD6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221"/>
            <p:cNvSpPr/>
            <p:nvPr/>
          </p:nvSpPr>
          <p:spPr>
            <a:xfrm>
              <a:off x="337820" y="0"/>
              <a:ext cx="3035300" cy="4436110"/>
            </a:xfrm>
            <a:custGeom>
              <a:rect b="b" l="l" r="r" t="t"/>
              <a:pathLst>
                <a:path extrusionOk="0" h="4436110" w="3035300">
                  <a:moveTo>
                    <a:pt x="1898650" y="0"/>
                  </a:moveTo>
                  <a:lnTo>
                    <a:pt x="50800" y="0"/>
                  </a:lnTo>
                  <a:cubicBezTo>
                    <a:pt x="50800" y="0"/>
                    <a:pt x="0" y="254000"/>
                    <a:pt x="372110" y="820420"/>
                  </a:cubicBezTo>
                  <a:cubicBezTo>
                    <a:pt x="795020" y="1463040"/>
                    <a:pt x="679450" y="1957070"/>
                    <a:pt x="298450" y="3030220"/>
                  </a:cubicBezTo>
                  <a:cubicBezTo>
                    <a:pt x="52070" y="3724910"/>
                    <a:pt x="618490" y="4436110"/>
                    <a:pt x="618490" y="4436110"/>
                  </a:cubicBezTo>
                  <a:lnTo>
                    <a:pt x="3035300" y="4436110"/>
                  </a:lnTo>
                  <a:lnTo>
                    <a:pt x="3035300" y="0"/>
                  </a:lnTo>
                  <a:lnTo>
                    <a:pt x="1898650" y="0"/>
                  </a:lnTo>
                  <a:close/>
                </a:path>
              </a:pathLst>
            </a:custGeom>
            <a:solidFill>
              <a:srgbClr val="F5F8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5" name="Google Shape;1115;p221"/>
          <p:cNvGrpSpPr/>
          <p:nvPr/>
        </p:nvGrpSpPr>
        <p:grpSpPr>
          <a:xfrm flipH="1" rot="5400000">
            <a:off x="3697548" y="-3697662"/>
            <a:ext cx="1752106" cy="9147259"/>
            <a:chOff x="-59690" y="0"/>
            <a:chExt cx="3432810" cy="4436110"/>
          </a:xfrm>
        </p:grpSpPr>
        <p:sp>
          <p:nvSpPr>
            <p:cNvPr id="1116" name="Google Shape;1116;p221"/>
            <p:cNvSpPr/>
            <p:nvPr/>
          </p:nvSpPr>
          <p:spPr>
            <a:xfrm>
              <a:off x="-59690" y="0"/>
              <a:ext cx="1205230" cy="4436110"/>
            </a:xfrm>
            <a:custGeom>
              <a:rect b="b" l="l" r="r" t="t"/>
              <a:pathLst>
                <a:path extrusionOk="0" h="4436110" w="1205230">
                  <a:moveTo>
                    <a:pt x="720090" y="2504440"/>
                  </a:moveTo>
                  <a:cubicBezTo>
                    <a:pt x="1205230" y="1358900"/>
                    <a:pt x="641350" y="843280"/>
                    <a:pt x="461010" y="548640"/>
                  </a:cubicBezTo>
                  <a:cubicBezTo>
                    <a:pt x="195580" y="115570"/>
                    <a:pt x="262890" y="0"/>
                    <a:pt x="262890" y="0"/>
                  </a:cubicBezTo>
                  <a:lnTo>
                    <a:pt x="59690" y="0"/>
                  </a:lnTo>
                  <a:cubicBezTo>
                    <a:pt x="119380" y="441960"/>
                    <a:pt x="1139190" y="1212850"/>
                    <a:pt x="678180" y="2147570"/>
                  </a:cubicBezTo>
                  <a:cubicBezTo>
                    <a:pt x="0" y="3520440"/>
                    <a:pt x="516890" y="4436110"/>
                    <a:pt x="516890" y="4436110"/>
                  </a:cubicBezTo>
                  <a:lnTo>
                    <a:pt x="745490" y="4436110"/>
                  </a:lnTo>
                  <a:cubicBezTo>
                    <a:pt x="745490" y="4436110"/>
                    <a:pt x="185420" y="3768090"/>
                    <a:pt x="720090" y="2504440"/>
                  </a:cubicBezTo>
                  <a:lnTo>
                    <a:pt x="720090" y="2504440"/>
                  </a:lnTo>
                  <a:close/>
                </a:path>
              </a:pathLst>
            </a:custGeom>
            <a:solidFill>
              <a:srgbClr val="FFF2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221"/>
            <p:cNvSpPr/>
            <p:nvPr/>
          </p:nvSpPr>
          <p:spPr>
            <a:xfrm>
              <a:off x="125730" y="0"/>
              <a:ext cx="1019810" cy="4436110"/>
            </a:xfrm>
            <a:custGeom>
              <a:rect b="b" l="l" r="r" t="t"/>
              <a:pathLst>
                <a:path extrusionOk="0" h="4436110" w="1019810">
                  <a:moveTo>
                    <a:pt x="511810" y="3030220"/>
                  </a:moveTo>
                  <a:cubicBezTo>
                    <a:pt x="892810" y="1957070"/>
                    <a:pt x="1009650" y="1464310"/>
                    <a:pt x="585470" y="820420"/>
                  </a:cubicBezTo>
                  <a:cubicBezTo>
                    <a:pt x="212090" y="254000"/>
                    <a:pt x="264160" y="0"/>
                    <a:pt x="264160" y="0"/>
                  </a:cubicBezTo>
                  <a:lnTo>
                    <a:pt x="77470" y="0"/>
                  </a:lnTo>
                  <a:cubicBezTo>
                    <a:pt x="77470" y="0"/>
                    <a:pt x="10160" y="115570"/>
                    <a:pt x="275590" y="548640"/>
                  </a:cubicBezTo>
                  <a:cubicBezTo>
                    <a:pt x="455930" y="843280"/>
                    <a:pt x="1019810" y="1358900"/>
                    <a:pt x="534670" y="2504440"/>
                  </a:cubicBezTo>
                  <a:cubicBezTo>
                    <a:pt x="0" y="3766820"/>
                    <a:pt x="558800" y="4434840"/>
                    <a:pt x="558800" y="4434840"/>
                  </a:cubicBezTo>
                  <a:lnTo>
                    <a:pt x="830580" y="4434840"/>
                  </a:lnTo>
                  <a:cubicBezTo>
                    <a:pt x="830580" y="4436110"/>
                    <a:pt x="264160" y="3724910"/>
                    <a:pt x="511810" y="3030220"/>
                  </a:cubicBezTo>
                  <a:close/>
                </a:path>
              </a:pathLst>
            </a:custGeom>
            <a:solidFill>
              <a:srgbClr val="CBD6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221"/>
            <p:cNvSpPr/>
            <p:nvPr/>
          </p:nvSpPr>
          <p:spPr>
            <a:xfrm>
              <a:off x="337820" y="0"/>
              <a:ext cx="3035300" cy="4436110"/>
            </a:xfrm>
            <a:custGeom>
              <a:rect b="b" l="l" r="r" t="t"/>
              <a:pathLst>
                <a:path extrusionOk="0" h="4436110" w="3035300">
                  <a:moveTo>
                    <a:pt x="1898650" y="0"/>
                  </a:moveTo>
                  <a:lnTo>
                    <a:pt x="50800" y="0"/>
                  </a:lnTo>
                  <a:cubicBezTo>
                    <a:pt x="50800" y="0"/>
                    <a:pt x="0" y="254000"/>
                    <a:pt x="372110" y="820420"/>
                  </a:cubicBezTo>
                  <a:cubicBezTo>
                    <a:pt x="795020" y="1463040"/>
                    <a:pt x="679450" y="1957070"/>
                    <a:pt x="298450" y="3030220"/>
                  </a:cubicBezTo>
                  <a:cubicBezTo>
                    <a:pt x="52070" y="3724910"/>
                    <a:pt x="618490" y="4436110"/>
                    <a:pt x="618490" y="4436110"/>
                  </a:cubicBezTo>
                  <a:lnTo>
                    <a:pt x="3035300" y="4436110"/>
                  </a:lnTo>
                  <a:lnTo>
                    <a:pt x="3035300" y="0"/>
                  </a:lnTo>
                  <a:lnTo>
                    <a:pt x="1898650" y="0"/>
                  </a:lnTo>
                  <a:close/>
                </a:path>
              </a:pathLst>
            </a:custGeom>
            <a:solidFill>
              <a:srgbClr val="F5F8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9" name="Google Shape;1119;p221"/>
          <p:cNvSpPr txBox="1"/>
          <p:nvPr/>
        </p:nvSpPr>
        <p:spPr>
          <a:xfrm>
            <a:off x="771900" y="2235600"/>
            <a:ext cx="7600200" cy="67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latin typeface="Proxima Nova"/>
                <a:ea typeface="Proxima Nova"/>
                <a:cs typeface="Proxima Nova"/>
                <a:sym typeface="Proxima Nova"/>
              </a:rPr>
              <a:t>ABM Strategy</a:t>
            </a:r>
            <a:endParaRPr sz="3000">
              <a:latin typeface="Proxima Nova"/>
              <a:ea typeface="Proxima Nova"/>
              <a:cs typeface="Proxima Nova"/>
              <a:sym typeface="Proxima Nova"/>
            </a:endParaRPr>
          </a:p>
        </p:txBody>
      </p:sp>
      <p:pic>
        <p:nvPicPr>
          <p:cNvPr id="1120" name="Google Shape;1120;p221"/>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4" name="Shape 1124"/>
        <p:cNvGrpSpPr/>
        <p:nvPr/>
      </p:nvGrpSpPr>
      <p:grpSpPr>
        <a:xfrm>
          <a:off x="0" y="0"/>
          <a:ext cx="0" cy="0"/>
          <a:chOff x="0" y="0"/>
          <a:chExt cx="0" cy="0"/>
        </a:xfrm>
      </p:grpSpPr>
      <p:sp>
        <p:nvSpPr>
          <p:cNvPr id="1125" name="Google Shape;1125;p222"/>
          <p:cNvSpPr txBox="1"/>
          <p:nvPr>
            <p:ph type="title"/>
          </p:nvPr>
        </p:nvSpPr>
        <p:spPr>
          <a:xfrm>
            <a:off x="584975" y="349214"/>
            <a:ext cx="5013900" cy="63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Different Types of ABM</a:t>
            </a:r>
            <a:endParaRPr/>
          </a:p>
        </p:txBody>
      </p:sp>
      <p:sp>
        <p:nvSpPr>
          <p:cNvPr id="1126" name="Google Shape;1126;p222"/>
          <p:cNvSpPr/>
          <p:nvPr/>
        </p:nvSpPr>
        <p:spPr>
          <a:xfrm>
            <a:off x="1635575" y="985225"/>
            <a:ext cx="958200" cy="903000"/>
          </a:xfrm>
          <a:prstGeom prst="triangle">
            <a:avLst>
              <a:gd fmla="val 49426" name="adj"/>
            </a:avLst>
          </a:prstGeom>
          <a:solidFill>
            <a:srgbClr val="FF7A5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FFFFFF"/>
                </a:solidFill>
                <a:latin typeface="Avenir"/>
                <a:ea typeface="Avenir"/>
                <a:cs typeface="Avenir"/>
                <a:sym typeface="Avenir"/>
              </a:rPr>
              <a:t>1:1</a:t>
            </a:r>
            <a:endParaRPr sz="1600">
              <a:solidFill>
                <a:srgbClr val="FFFFFF"/>
              </a:solidFill>
              <a:latin typeface="Avenir"/>
              <a:ea typeface="Avenir"/>
              <a:cs typeface="Avenir"/>
              <a:sym typeface="Avenir"/>
            </a:endParaRPr>
          </a:p>
        </p:txBody>
      </p:sp>
      <p:sp>
        <p:nvSpPr>
          <p:cNvPr id="1127" name="Google Shape;1127;p222"/>
          <p:cNvSpPr/>
          <p:nvPr/>
        </p:nvSpPr>
        <p:spPr>
          <a:xfrm>
            <a:off x="1059450" y="2023500"/>
            <a:ext cx="2118900" cy="1096500"/>
          </a:xfrm>
          <a:prstGeom prst="trapezoid">
            <a:avLst>
              <a:gd fmla="val 46605" name="adj"/>
            </a:avLst>
          </a:prstGeom>
          <a:solidFill>
            <a:srgbClr val="00A4B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FFFFFF"/>
                </a:solidFill>
                <a:latin typeface="Avenir"/>
                <a:ea typeface="Avenir"/>
                <a:cs typeface="Avenir"/>
                <a:sym typeface="Avenir"/>
              </a:rPr>
              <a:t>1:Few</a:t>
            </a:r>
            <a:endParaRPr sz="1600">
              <a:solidFill>
                <a:srgbClr val="FFFFFF"/>
              </a:solidFill>
              <a:latin typeface="Avenir"/>
              <a:ea typeface="Avenir"/>
              <a:cs typeface="Avenir"/>
              <a:sym typeface="Avenir"/>
            </a:endParaRPr>
          </a:p>
        </p:txBody>
      </p:sp>
      <p:sp>
        <p:nvSpPr>
          <p:cNvPr id="1128" name="Google Shape;1128;p222"/>
          <p:cNvSpPr/>
          <p:nvPr/>
        </p:nvSpPr>
        <p:spPr>
          <a:xfrm>
            <a:off x="483050" y="3255275"/>
            <a:ext cx="3282600" cy="1096500"/>
          </a:xfrm>
          <a:prstGeom prst="trapezoid">
            <a:avLst>
              <a:gd fmla="val 49135" name="adj"/>
            </a:avLst>
          </a:prstGeom>
          <a:solidFill>
            <a:srgbClr val="F0555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FFFFFF"/>
                </a:solidFill>
                <a:latin typeface="Avenir"/>
                <a:ea typeface="Avenir"/>
                <a:cs typeface="Avenir"/>
                <a:sym typeface="Avenir"/>
              </a:rPr>
              <a:t>1: Many</a:t>
            </a:r>
            <a:endParaRPr sz="1600">
              <a:solidFill>
                <a:srgbClr val="FFFFFF"/>
              </a:solidFill>
              <a:latin typeface="Avenir"/>
              <a:ea typeface="Avenir"/>
              <a:cs typeface="Avenir"/>
              <a:sym typeface="Avenir"/>
            </a:endParaRPr>
          </a:p>
        </p:txBody>
      </p:sp>
      <p:sp>
        <p:nvSpPr>
          <p:cNvPr id="1129" name="Google Shape;1129;p222"/>
          <p:cNvSpPr txBox="1"/>
          <p:nvPr/>
        </p:nvSpPr>
        <p:spPr>
          <a:xfrm>
            <a:off x="3794300" y="921325"/>
            <a:ext cx="3370200" cy="983400"/>
          </a:xfrm>
          <a:prstGeom prst="rect">
            <a:avLst/>
          </a:prstGeom>
          <a:noFill/>
          <a:ln cap="flat" cmpd="sng" w="19050">
            <a:solidFill>
              <a:srgbClr val="425B76"/>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2D3E50"/>
                </a:solidFill>
                <a:latin typeface="Avenir"/>
                <a:ea typeface="Avenir"/>
                <a:cs typeface="Avenir"/>
                <a:sym typeface="Avenir"/>
              </a:rPr>
              <a:t>Marketing works with Sales teams to implement and execute highly customized plans for each account.</a:t>
            </a:r>
            <a:endParaRPr>
              <a:solidFill>
                <a:srgbClr val="2D3E50"/>
              </a:solidFill>
              <a:latin typeface="Avenir"/>
              <a:ea typeface="Avenir"/>
              <a:cs typeface="Avenir"/>
              <a:sym typeface="Avenir"/>
            </a:endParaRPr>
          </a:p>
          <a:p>
            <a:pPr indent="0" lvl="0" marL="0" rtl="0" algn="ctr">
              <a:spcBef>
                <a:spcPts val="0"/>
              </a:spcBef>
              <a:spcAft>
                <a:spcPts val="0"/>
              </a:spcAft>
              <a:buNone/>
            </a:pPr>
            <a:r>
              <a:rPr lang="en">
                <a:solidFill>
                  <a:srgbClr val="2D3E50"/>
                </a:solidFill>
                <a:latin typeface="Avenir"/>
                <a:ea typeface="Avenir"/>
                <a:cs typeface="Avenir"/>
                <a:sym typeface="Avenir"/>
              </a:rPr>
              <a:t>MOST RECOGNIZED</a:t>
            </a:r>
            <a:endParaRPr>
              <a:solidFill>
                <a:srgbClr val="2D3E50"/>
              </a:solidFill>
              <a:latin typeface="Avenir"/>
              <a:ea typeface="Avenir"/>
              <a:cs typeface="Avenir"/>
              <a:sym typeface="Avenir"/>
            </a:endParaRPr>
          </a:p>
        </p:txBody>
      </p:sp>
      <p:sp>
        <p:nvSpPr>
          <p:cNvPr id="1130" name="Google Shape;1130;p222"/>
          <p:cNvSpPr txBox="1"/>
          <p:nvPr/>
        </p:nvSpPr>
        <p:spPr>
          <a:xfrm>
            <a:off x="3794300" y="2136750"/>
            <a:ext cx="3417000" cy="983400"/>
          </a:xfrm>
          <a:prstGeom prst="rect">
            <a:avLst/>
          </a:prstGeom>
          <a:noFill/>
          <a:ln cap="flat" cmpd="sng" w="19050">
            <a:solidFill>
              <a:srgbClr val="425B76"/>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2D3E50"/>
                </a:solidFill>
                <a:latin typeface="Avenir"/>
                <a:ea typeface="Avenir"/>
                <a:cs typeface="Avenir"/>
                <a:sym typeface="Avenir"/>
              </a:rPr>
              <a:t>Focus on clusters of accounts that have similar business challenges and objectives. </a:t>
            </a:r>
            <a:endParaRPr>
              <a:solidFill>
                <a:srgbClr val="2D3E50"/>
              </a:solidFill>
              <a:latin typeface="Avenir"/>
              <a:ea typeface="Avenir"/>
              <a:cs typeface="Avenir"/>
              <a:sym typeface="Avenir"/>
            </a:endParaRPr>
          </a:p>
          <a:p>
            <a:pPr indent="0" lvl="0" marL="0" rtl="0" algn="ctr">
              <a:spcBef>
                <a:spcPts val="0"/>
              </a:spcBef>
              <a:spcAft>
                <a:spcPts val="0"/>
              </a:spcAft>
              <a:buNone/>
            </a:pPr>
            <a:r>
              <a:rPr lang="en">
                <a:solidFill>
                  <a:srgbClr val="2D3E50"/>
                </a:solidFill>
                <a:latin typeface="Avenir"/>
                <a:ea typeface="Avenir"/>
                <a:cs typeface="Avenir"/>
                <a:sym typeface="Avenir"/>
              </a:rPr>
              <a:t>MOST COMMON </a:t>
            </a:r>
            <a:endParaRPr>
              <a:solidFill>
                <a:srgbClr val="2D3E50"/>
              </a:solidFill>
              <a:latin typeface="Avenir"/>
              <a:ea typeface="Avenir"/>
              <a:cs typeface="Avenir"/>
              <a:sym typeface="Avenir"/>
            </a:endParaRPr>
          </a:p>
        </p:txBody>
      </p:sp>
      <p:sp>
        <p:nvSpPr>
          <p:cNvPr id="1131" name="Google Shape;1131;p222"/>
          <p:cNvSpPr txBox="1"/>
          <p:nvPr/>
        </p:nvSpPr>
        <p:spPr>
          <a:xfrm>
            <a:off x="3794300" y="3368525"/>
            <a:ext cx="3417000" cy="1179300"/>
          </a:xfrm>
          <a:prstGeom prst="rect">
            <a:avLst/>
          </a:prstGeom>
          <a:noFill/>
          <a:ln cap="flat" cmpd="sng" w="19050">
            <a:solidFill>
              <a:srgbClr val="425B76"/>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2D3E50"/>
                </a:solidFill>
                <a:latin typeface="Avenir"/>
                <a:ea typeface="Avenir"/>
                <a:cs typeface="Avenir"/>
                <a:sym typeface="Avenir"/>
              </a:rPr>
              <a:t>Leverage technology to personalize marketing campaigns for specific, named accounts at scale. </a:t>
            </a:r>
            <a:endParaRPr>
              <a:solidFill>
                <a:srgbClr val="2D3E50"/>
              </a:solidFill>
              <a:latin typeface="Avenir"/>
              <a:ea typeface="Avenir"/>
              <a:cs typeface="Avenir"/>
              <a:sym typeface="Avenir"/>
            </a:endParaRPr>
          </a:p>
          <a:p>
            <a:pPr indent="0" lvl="0" marL="0" rtl="0" algn="ctr">
              <a:spcBef>
                <a:spcPts val="0"/>
              </a:spcBef>
              <a:spcAft>
                <a:spcPts val="0"/>
              </a:spcAft>
              <a:buNone/>
            </a:pPr>
            <a:r>
              <a:rPr lang="en">
                <a:solidFill>
                  <a:srgbClr val="2D3E50"/>
                </a:solidFill>
                <a:latin typeface="Avenir"/>
                <a:ea typeface="Avenir"/>
                <a:cs typeface="Avenir"/>
                <a:sym typeface="Avenir"/>
              </a:rPr>
              <a:t>LEAST COMMON* and almost similar to Inbound</a:t>
            </a:r>
            <a:endParaRPr>
              <a:solidFill>
                <a:srgbClr val="2D3E50"/>
              </a:solidFill>
              <a:latin typeface="Avenir"/>
              <a:ea typeface="Avenir"/>
              <a:cs typeface="Avenir"/>
              <a:sym typeface="Avenir"/>
            </a:endParaRPr>
          </a:p>
        </p:txBody>
      </p:sp>
      <p:sp>
        <p:nvSpPr>
          <p:cNvPr id="1132" name="Google Shape;1132;p222"/>
          <p:cNvSpPr txBox="1"/>
          <p:nvPr/>
        </p:nvSpPr>
        <p:spPr>
          <a:xfrm>
            <a:off x="7453750" y="3577275"/>
            <a:ext cx="1520400" cy="67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latin typeface="Avenir"/>
                <a:ea typeface="Avenir"/>
                <a:cs typeface="Avenir"/>
                <a:sym typeface="Avenir"/>
              </a:rPr>
              <a:t>Very</a:t>
            </a:r>
            <a:r>
              <a:rPr lang="en" sz="1000">
                <a:latin typeface="Avenir"/>
                <a:ea typeface="Avenir"/>
                <a:cs typeface="Avenir"/>
                <a:sym typeface="Avenir"/>
              </a:rPr>
              <a:t> Limited Personalization Think Smart Content/Personalized Sales Emails (Tokens)</a:t>
            </a:r>
            <a:endParaRPr sz="1000">
              <a:latin typeface="Avenir"/>
              <a:ea typeface="Avenir"/>
              <a:cs typeface="Avenir"/>
              <a:sym typeface="Avenir"/>
            </a:endParaRPr>
          </a:p>
        </p:txBody>
      </p:sp>
      <p:sp>
        <p:nvSpPr>
          <p:cNvPr id="1133" name="Google Shape;1133;p222"/>
          <p:cNvSpPr txBox="1"/>
          <p:nvPr/>
        </p:nvSpPr>
        <p:spPr>
          <a:xfrm>
            <a:off x="7501000" y="2176950"/>
            <a:ext cx="1520400" cy="90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venir"/>
                <a:ea typeface="Avenir"/>
                <a:cs typeface="Avenir"/>
                <a:sym typeface="Avenir"/>
              </a:rPr>
              <a:t>Limited Personalization Think personalization with content to match </a:t>
            </a:r>
            <a:r>
              <a:rPr lang="en" sz="1000" u="sng">
                <a:latin typeface="Avenir"/>
                <a:ea typeface="Avenir"/>
                <a:cs typeface="Avenir"/>
                <a:sym typeface="Avenir"/>
              </a:rPr>
              <a:t>each stakeholder </a:t>
            </a:r>
            <a:r>
              <a:rPr lang="en" sz="1000">
                <a:latin typeface="Avenir"/>
                <a:ea typeface="Avenir"/>
                <a:cs typeface="Avenir"/>
                <a:sym typeface="Avenir"/>
              </a:rPr>
              <a:t>across industry in buying roles</a:t>
            </a:r>
            <a:endParaRPr sz="1000">
              <a:latin typeface="Avenir"/>
              <a:ea typeface="Avenir"/>
              <a:cs typeface="Avenir"/>
              <a:sym typeface="Avenir"/>
            </a:endParaRPr>
          </a:p>
        </p:txBody>
      </p:sp>
      <p:sp>
        <p:nvSpPr>
          <p:cNvPr id="1134" name="Google Shape;1134;p222"/>
          <p:cNvSpPr txBox="1"/>
          <p:nvPr/>
        </p:nvSpPr>
        <p:spPr>
          <a:xfrm>
            <a:off x="7501000" y="985225"/>
            <a:ext cx="1520400" cy="90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latin typeface="Avenir"/>
                <a:ea typeface="Avenir"/>
                <a:cs typeface="Avenir"/>
                <a:sym typeface="Avenir"/>
              </a:rPr>
              <a:t>HIGHLY</a:t>
            </a:r>
            <a:r>
              <a:rPr lang="en" sz="1000">
                <a:latin typeface="Avenir"/>
                <a:ea typeface="Avenir"/>
                <a:cs typeface="Avenir"/>
                <a:sym typeface="Avenir"/>
              </a:rPr>
              <a:t> Personalization Think personalization FOR </a:t>
            </a:r>
            <a:r>
              <a:rPr b="1" lang="en" sz="1000">
                <a:latin typeface="Avenir"/>
                <a:ea typeface="Avenir"/>
                <a:cs typeface="Avenir"/>
                <a:sym typeface="Avenir"/>
              </a:rPr>
              <a:t>EACH</a:t>
            </a:r>
            <a:r>
              <a:rPr lang="en" sz="1000">
                <a:latin typeface="Avenir"/>
                <a:ea typeface="Avenir"/>
                <a:cs typeface="Avenir"/>
                <a:sym typeface="Avenir"/>
              </a:rPr>
              <a:t> </a:t>
            </a:r>
            <a:r>
              <a:rPr lang="en" sz="1000" u="sng">
                <a:latin typeface="Avenir"/>
                <a:ea typeface="Avenir"/>
                <a:cs typeface="Avenir"/>
                <a:sym typeface="Avenir"/>
              </a:rPr>
              <a:t>COMPANY</a:t>
            </a:r>
            <a:r>
              <a:rPr lang="en" sz="1000">
                <a:latin typeface="Avenir"/>
                <a:ea typeface="Avenir"/>
                <a:cs typeface="Avenir"/>
                <a:sym typeface="Avenir"/>
              </a:rPr>
              <a:t> AND EACH </a:t>
            </a:r>
            <a:r>
              <a:rPr lang="en" sz="1000" u="sng">
                <a:latin typeface="Avenir"/>
                <a:ea typeface="Avenir"/>
                <a:cs typeface="Avenir"/>
                <a:sym typeface="Avenir"/>
              </a:rPr>
              <a:t>STAKEHOLDER</a:t>
            </a:r>
            <a:endParaRPr sz="1000" u="sng">
              <a:latin typeface="Avenir"/>
              <a:ea typeface="Avenir"/>
              <a:cs typeface="Avenir"/>
              <a:sym typeface="Aveni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8"/>
                                        </p:tgtEl>
                                        <p:attrNameLst>
                                          <p:attrName>style.visibility</p:attrName>
                                        </p:attrNameLst>
                                      </p:cBhvr>
                                      <p:to>
                                        <p:strVal val="visible"/>
                                      </p:to>
                                    </p:set>
                                    <p:animEffect filter="fade" transition="in">
                                      <p:cBhvr>
                                        <p:cTn dur="1000"/>
                                        <p:tgtEl>
                                          <p:spTgt spid="1128"/>
                                        </p:tgtEl>
                                      </p:cBhvr>
                                    </p:animEffect>
                                  </p:childTnLst>
                                </p:cTn>
                              </p:par>
                              <p:par>
                                <p:cTn fill="hold" nodeType="withEffect" presetClass="entr" presetID="10" presetSubtype="0">
                                  <p:stCondLst>
                                    <p:cond delay="0"/>
                                  </p:stCondLst>
                                  <p:childTnLst>
                                    <p:set>
                                      <p:cBhvr>
                                        <p:cTn dur="1" fill="hold">
                                          <p:stCondLst>
                                            <p:cond delay="0"/>
                                          </p:stCondLst>
                                        </p:cTn>
                                        <p:tgtEl>
                                          <p:spTgt spid="1131"/>
                                        </p:tgtEl>
                                        <p:attrNameLst>
                                          <p:attrName>style.visibility</p:attrName>
                                        </p:attrNameLst>
                                      </p:cBhvr>
                                      <p:to>
                                        <p:strVal val="visible"/>
                                      </p:to>
                                    </p:set>
                                    <p:animEffect filter="fade" transition="in">
                                      <p:cBhvr>
                                        <p:cTn dur="1000"/>
                                        <p:tgtEl>
                                          <p:spTgt spid="11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7"/>
                                        </p:tgtEl>
                                        <p:attrNameLst>
                                          <p:attrName>style.visibility</p:attrName>
                                        </p:attrNameLst>
                                      </p:cBhvr>
                                      <p:to>
                                        <p:strVal val="visible"/>
                                      </p:to>
                                    </p:set>
                                    <p:animEffect filter="fade" transition="in">
                                      <p:cBhvr>
                                        <p:cTn dur="1000"/>
                                        <p:tgtEl>
                                          <p:spTgt spid="1127"/>
                                        </p:tgtEl>
                                      </p:cBhvr>
                                    </p:animEffect>
                                  </p:childTnLst>
                                </p:cTn>
                              </p:par>
                              <p:par>
                                <p:cTn fill="hold" nodeType="withEffect" presetClass="entr" presetID="10" presetSubtype="0">
                                  <p:stCondLst>
                                    <p:cond delay="0"/>
                                  </p:stCondLst>
                                  <p:childTnLst>
                                    <p:set>
                                      <p:cBhvr>
                                        <p:cTn dur="1" fill="hold">
                                          <p:stCondLst>
                                            <p:cond delay="0"/>
                                          </p:stCondLst>
                                        </p:cTn>
                                        <p:tgtEl>
                                          <p:spTgt spid="1130"/>
                                        </p:tgtEl>
                                        <p:attrNameLst>
                                          <p:attrName>style.visibility</p:attrName>
                                        </p:attrNameLst>
                                      </p:cBhvr>
                                      <p:to>
                                        <p:strVal val="visible"/>
                                      </p:to>
                                    </p:set>
                                    <p:animEffect filter="fade" transition="in">
                                      <p:cBhvr>
                                        <p:cTn dur="1000"/>
                                        <p:tgtEl>
                                          <p:spTgt spid="11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6"/>
                                        </p:tgtEl>
                                        <p:attrNameLst>
                                          <p:attrName>style.visibility</p:attrName>
                                        </p:attrNameLst>
                                      </p:cBhvr>
                                      <p:to>
                                        <p:strVal val="visible"/>
                                      </p:to>
                                    </p:set>
                                    <p:animEffect filter="fade" transition="in">
                                      <p:cBhvr>
                                        <p:cTn dur="1000"/>
                                        <p:tgtEl>
                                          <p:spTgt spid="1126"/>
                                        </p:tgtEl>
                                      </p:cBhvr>
                                    </p:animEffect>
                                  </p:childTnLst>
                                </p:cTn>
                              </p:par>
                              <p:par>
                                <p:cTn fill="hold" nodeType="withEffect" presetClass="entr" presetID="10" presetSubtype="0">
                                  <p:stCondLst>
                                    <p:cond delay="0"/>
                                  </p:stCondLst>
                                  <p:childTnLst>
                                    <p:set>
                                      <p:cBhvr>
                                        <p:cTn dur="1" fill="hold">
                                          <p:stCondLst>
                                            <p:cond delay="0"/>
                                          </p:stCondLst>
                                        </p:cTn>
                                        <p:tgtEl>
                                          <p:spTgt spid="1129"/>
                                        </p:tgtEl>
                                        <p:attrNameLst>
                                          <p:attrName>style.visibility</p:attrName>
                                        </p:attrNameLst>
                                      </p:cBhvr>
                                      <p:to>
                                        <p:strVal val="visible"/>
                                      </p:to>
                                    </p:set>
                                    <p:animEffect filter="fade" transition="in">
                                      <p:cBhvr>
                                        <p:cTn dur="1000"/>
                                        <p:tgtEl>
                                          <p:spTgt spid="11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8" name="Shape 1138"/>
        <p:cNvGrpSpPr/>
        <p:nvPr/>
      </p:nvGrpSpPr>
      <p:grpSpPr>
        <a:xfrm>
          <a:off x="0" y="0"/>
          <a:ext cx="0" cy="0"/>
          <a:chOff x="0" y="0"/>
          <a:chExt cx="0" cy="0"/>
        </a:xfrm>
      </p:grpSpPr>
      <p:sp>
        <p:nvSpPr>
          <p:cNvPr id="1139" name="Google Shape;1139;p223"/>
          <p:cNvSpPr txBox="1"/>
          <p:nvPr>
            <p:ph type="title"/>
          </p:nvPr>
        </p:nvSpPr>
        <p:spPr>
          <a:xfrm>
            <a:off x="1304750" y="2031364"/>
            <a:ext cx="5013900" cy="63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if you determine your client is a fit, below is work to expect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3" name="Shape 1143"/>
        <p:cNvGrpSpPr/>
        <p:nvPr/>
      </p:nvGrpSpPr>
      <p:grpSpPr>
        <a:xfrm>
          <a:off x="0" y="0"/>
          <a:ext cx="0" cy="0"/>
          <a:chOff x="0" y="0"/>
          <a:chExt cx="0" cy="0"/>
        </a:xfrm>
      </p:grpSpPr>
      <p:sp>
        <p:nvSpPr>
          <p:cNvPr id="1144" name="Google Shape;1144;p224"/>
          <p:cNvSpPr txBox="1"/>
          <p:nvPr>
            <p:ph type="title"/>
          </p:nvPr>
        </p:nvSpPr>
        <p:spPr>
          <a:xfrm>
            <a:off x="584975" y="349214"/>
            <a:ext cx="5013900" cy="63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Steps to an ABM Strategy</a:t>
            </a:r>
            <a:endParaRPr/>
          </a:p>
        </p:txBody>
      </p:sp>
      <p:sp>
        <p:nvSpPr>
          <p:cNvPr id="1145" name="Google Shape;1145;p224"/>
          <p:cNvSpPr/>
          <p:nvPr/>
        </p:nvSpPr>
        <p:spPr>
          <a:xfrm>
            <a:off x="584975" y="1828325"/>
            <a:ext cx="1442700" cy="440700"/>
          </a:xfrm>
          <a:prstGeom prst="homePlate">
            <a:avLst>
              <a:gd fmla="val 50000" name="adj"/>
            </a:avLst>
          </a:prstGeom>
          <a:solidFill>
            <a:srgbClr val="0097A7"/>
          </a:solidFill>
          <a:ln cap="flat" cmpd="sng" w="9525">
            <a:solidFill>
              <a:srgbClr val="0097A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FFFFF"/>
                </a:solidFill>
                <a:latin typeface="Avenir"/>
                <a:ea typeface="Avenir"/>
                <a:cs typeface="Avenir"/>
                <a:sym typeface="Avenir"/>
              </a:rPr>
              <a:t>Step 1:</a:t>
            </a:r>
            <a:br>
              <a:rPr lang="en" sz="900">
                <a:solidFill>
                  <a:srgbClr val="FFFFFF"/>
                </a:solidFill>
                <a:latin typeface="Avenir"/>
                <a:ea typeface="Avenir"/>
                <a:cs typeface="Avenir"/>
                <a:sym typeface="Avenir"/>
              </a:rPr>
            </a:br>
            <a:r>
              <a:rPr lang="en" sz="900">
                <a:solidFill>
                  <a:srgbClr val="FFFFFF"/>
                </a:solidFill>
                <a:latin typeface="Avenir"/>
                <a:ea typeface="Avenir"/>
                <a:cs typeface="Avenir"/>
                <a:sym typeface="Avenir"/>
              </a:rPr>
              <a:t>Build an Account Team</a:t>
            </a:r>
            <a:endParaRPr sz="600">
              <a:solidFill>
                <a:srgbClr val="FFFFFF"/>
              </a:solidFill>
              <a:latin typeface="Avenir"/>
              <a:ea typeface="Avenir"/>
              <a:cs typeface="Avenir"/>
              <a:sym typeface="Avenir"/>
            </a:endParaRPr>
          </a:p>
        </p:txBody>
      </p:sp>
      <p:sp>
        <p:nvSpPr>
          <p:cNvPr id="1146" name="Google Shape;1146;p224"/>
          <p:cNvSpPr/>
          <p:nvPr/>
        </p:nvSpPr>
        <p:spPr>
          <a:xfrm>
            <a:off x="2027675" y="1828325"/>
            <a:ext cx="1442700" cy="440700"/>
          </a:xfrm>
          <a:prstGeom prst="chevron">
            <a:avLst>
              <a:gd fmla="val 50000" name="adj"/>
            </a:avLst>
          </a:prstGeom>
          <a:solidFill>
            <a:srgbClr val="0097A7"/>
          </a:solidFill>
          <a:ln cap="flat" cmpd="sng" w="9525">
            <a:solidFill>
              <a:srgbClr val="0097A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900">
                <a:solidFill>
                  <a:srgbClr val="FFFFFF"/>
                </a:solidFill>
                <a:latin typeface="Avenir"/>
                <a:ea typeface="Avenir"/>
                <a:cs typeface="Avenir"/>
                <a:sym typeface="Avenir"/>
              </a:rPr>
              <a:t>Step 2:</a:t>
            </a:r>
            <a:br>
              <a:rPr lang="en" sz="900">
                <a:solidFill>
                  <a:srgbClr val="FFFFFF"/>
                </a:solidFill>
                <a:latin typeface="Avenir"/>
                <a:ea typeface="Avenir"/>
                <a:cs typeface="Avenir"/>
                <a:sym typeface="Avenir"/>
              </a:rPr>
            </a:br>
            <a:r>
              <a:rPr lang="en" sz="900">
                <a:solidFill>
                  <a:srgbClr val="FFFFFF"/>
                </a:solidFill>
                <a:latin typeface="Avenir"/>
                <a:ea typeface="Avenir"/>
                <a:cs typeface="Avenir"/>
                <a:sym typeface="Avenir"/>
              </a:rPr>
              <a:t>Identify Target Accounts</a:t>
            </a:r>
            <a:endParaRPr/>
          </a:p>
        </p:txBody>
      </p:sp>
      <p:sp>
        <p:nvSpPr>
          <p:cNvPr id="1147" name="Google Shape;1147;p224"/>
          <p:cNvSpPr/>
          <p:nvPr/>
        </p:nvSpPr>
        <p:spPr>
          <a:xfrm>
            <a:off x="3470375" y="1828325"/>
            <a:ext cx="1442700" cy="440700"/>
          </a:xfrm>
          <a:prstGeom prst="chevron">
            <a:avLst>
              <a:gd fmla="val 50000" name="adj"/>
            </a:avLst>
          </a:prstGeom>
          <a:solidFill>
            <a:srgbClr val="0097A7"/>
          </a:solidFill>
          <a:ln cap="flat" cmpd="sng" w="9525">
            <a:solidFill>
              <a:srgbClr val="0097A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900">
                <a:solidFill>
                  <a:srgbClr val="FFFFFF"/>
                </a:solidFill>
                <a:latin typeface="Avenir"/>
                <a:ea typeface="Avenir"/>
                <a:cs typeface="Avenir"/>
                <a:sym typeface="Avenir"/>
              </a:rPr>
              <a:t>Step 3:</a:t>
            </a:r>
            <a:br>
              <a:rPr lang="en" sz="900">
                <a:solidFill>
                  <a:srgbClr val="FFFFFF"/>
                </a:solidFill>
                <a:latin typeface="Avenir"/>
                <a:ea typeface="Avenir"/>
                <a:cs typeface="Avenir"/>
                <a:sym typeface="Avenir"/>
              </a:rPr>
            </a:br>
            <a:r>
              <a:rPr lang="en" sz="900">
                <a:solidFill>
                  <a:srgbClr val="FFFFFF"/>
                </a:solidFill>
                <a:latin typeface="Avenir"/>
                <a:ea typeface="Avenir"/>
                <a:cs typeface="Avenir"/>
                <a:sym typeface="Avenir"/>
              </a:rPr>
              <a:t>Build an Account Plan</a:t>
            </a:r>
            <a:endParaRPr/>
          </a:p>
        </p:txBody>
      </p:sp>
      <p:sp>
        <p:nvSpPr>
          <p:cNvPr id="1148" name="Google Shape;1148;p224"/>
          <p:cNvSpPr/>
          <p:nvPr/>
        </p:nvSpPr>
        <p:spPr>
          <a:xfrm>
            <a:off x="4913075" y="1828325"/>
            <a:ext cx="1442700" cy="440700"/>
          </a:xfrm>
          <a:prstGeom prst="chevron">
            <a:avLst>
              <a:gd fmla="val 50000" name="adj"/>
            </a:avLst>
          </a:prstGeom>
          <a:solidFill>
            <a:srgbClr val="0097A7"/>
          </a:solidFill>
          <a:ln cap="flat" cmpd="sng" w="9525">
            <a:solidFill>
              <a:srgbClr val="0097A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900">
                <a:solidFill>
                  <a:srgbClr val="FFFFFF"/>
                </a:solidFill>
                <a:latin typeface="Avenir"/>
                <a:ea typeface="Avenir"/>
                <a:cs typeface="Avenir"/>
                <a:sym typeface="Avenir"/>
              </a:rPr>
              <a:t>Step 4:</a:t>
            </a:r>
            <a:br>
              <a:rPr lang="en" sz="900">
                <a:solidFill>
                  <a:srgbClr val="FFFFFF"/>
                </a:solidFill>
                <a:latin typeface="Avenir"/>
                <a:ea typeface="Avenir"/>
                <a:cs typeface="Avenir"/>
                <a:sym typeface="Avenir"/>
              </a:rPr>
            </a:br>
            <a:r>
              <a:rPr lang="en" sz="900">
                <a:solidFill>
                  <a:srgbClr val="FFFFFF"/>
                </a:solidFill>
                <a:latin typeface="Avenir"/>
                <a:ea typeface="Avenir"/>
                <a:cs typeface="Avenir"/>
                <a:sym typeface="Avenir"/>
              </a:rPr>
              <a:t>Attract Contacts</a:t>
            </a:r>
            <a:endParaRPr sz="900">
              <a:solidFill>
                <a:srgbClr val="FFFFFF"/>
              </a:solidFill>
              <a:latin typeface="Avenir"/>
              <a:ea typeface="Avenir"/>
              <a:cs typeface="Avenir"/>
              <a:sym typeface="Avenir"/>
            </a:endParaRPr>
          </a:p>
        </p:txBody>
      </p:sp>
      <p:sp>
        <p:nvSpPr>
          <p:cNvPr id="1149" name="Google Shape;1149;p224"/>
          <p:cNvSpPr/>
          <p:nvPr/>
        </p:nvSpPr>
        <p:spPr>
          <a:xfrm>
            <a:off x="6355775" y="1828325"/>
            <a:ext cx="1442700" cy="440700"/>
          </a:xfrm>
          <a:prstGeom prst="chevron">
            <a:avLst>
              <a:gd fmla="val 50000" name="adj"/>
            </a:avLst>
          </a:prstGeom>
          <a:solidFill>
            <a:srgbClr val="0097A7"/>
          </a:solidFill>
          <a:ln cap="flat" cmpd="sng" w="9525">
            <a:solidFill>
              <a:srgbClr val="0097A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900">
                <a:solidFill>
                  <a:srgbClr val="FFFFFF"/>
                </a:solidFill>
                <a:latin typeface="Avenir"/>
                <a:ea typeface="Avenir"/>
                <a:cs typeface="Avenir"/>
                <a:sym typeface="Avenir"/>
              </a:rPr>
              <a:t>Step 5:</a:t>
            </a:r>
            <a:br>
              <a:rPr lang="en" sz="900">
                <a:solidFill>
                  <a:srgbClr val="FFFFFF"/>
                </a:solidFill>
                <a:latin typeface="Avenir"/>
                <a:ea typeface="Avenir"/>
                <a:cs typeface="Avenir"/>
                <a:sym typeface="Avenir"/>
              </a:rPr>
            </a:br>
            <a:r>
              <a:rPr lang="en" sz="800">
                <a:solidFill>
                  <a:srgbClr val="FFFFFF"/>
                </a:solidFill>
                <a:latin typeface="Avenir"/>
                <a:ea typeface="Avenir"/>
                <a:cs typeface="Avenir"/>
                <a:sym typeface="Avenir"/>
              </a:rPr>
              <a:t>Engage Contacts and Companies</a:t>
            </a:r>
            <a:endParaRPr sz="1300"/>
          </a:p>
        </p:txBody>
      </p:sp>
      <p:sp>
        <p:nvSpPr>
          <p:cNvPr id="1150" name="Google Shape;1150;p224"/>
          <p:cNvSpPr txBox="1"/>
          <p:nvPr/>
        </p:nvSpPr>
        <p:spPr>
          <a:xfrm>
            <a:off x="584975" y="2345400"/>
            <a:ext cx="1232400" cy="1074300"/>
          </a:xfrm>
          <a:prstGeom prst="rect">
            <a:avLst/>
          </a:prstGeom>
          <a:noFill/>
          <a:ln cap="flat" cmpd="sng" w="19050">
            <a:solidFill>
              <a:srgbClr val="425B7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2D3E50"/>
                </a:solidFill>
                <a:latin typeface="Avenir"/>
                <a:ea typeface="Avenir"/>
                <a:cs typeface="Avenir"/>
                <a:sym typeface="Avenir"/>
              </a:rPr>
              <a:t>Build a team of 1 marketer to 1 sales rep</a:t>
            </a:r>
            <a:endParaRPr sz="1100">
              <a:solidFill>
                <a:srgbClr val="2D3E50"/>
              </a:solidFill>
              <a:latin typeface="Avenir"/>
              <a:ea typeface="Avenir"/>
              <a:cs typeface="Avenir"/>
              <a:sym typeface="Avenir"/>
            </a:endParaRPr>
          </a:p>
        </p:txBody>
      </p:sp>
      <p:sp>
        <p:nvSpPr>
          <p:cNvPr id="1151" name="Google Shape;1151;p224"/>
          <p:cNvSpPr txBox="1"/>
          <p:nvPr/>
        </p:nvSpPr>
        <p:spPr>
          <a:xfrm>
            <a:off x="2027675" y="2345400"/>
            <a:ext cx="1232400" cy="1074300"/>
          </a:xfrm>
          <a:prstGeom prst="rect">
            <a:avLst/>
          </a:prstGeom>
          <a:noFill/>
          <a:ln cap="flat" cmpd="sng" w="19050">
            <a:solidFill>
              <a:srgbClr val="425B7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2D3E50"/>
                </a:solidFill>
                <a:latin typeface="Avenir"/>
                <a:ea typeface="Avenir"/>
                <a:cs typeface="Avenir"/>
                <a:sym typeface="Avenir"/>
              </a:rPr>
              <a:t>Identify a set list of high value target companies/ accounts</a:t>
            </a:r>
            <a:endParaRPr sz="1100">
              <a:solidFill>
                <a:srgbClr val="2D3E50"/>
              </a:solidFill>
              <a:latin typeface="Avenir"/>
              <a:ea typeface="Avenir"/>
              <a:cs typeface="Avenir"/>
              <a:sym typeface="Avenir"/>
            </a:endParaRPr>
          </a:p>
        </p:txBody>
      </p:sp>
      <p:sp>
        <p:nvSpPr>
          <p:cNvPr id="1152" name="Google Shape;1152;p224"/>
          <p:cNvSpPr txBox="1"/>
          <p:nvPr/>
        </p:nvSpPr>
        <p:spPr>
          <a:xfrm>
            <a:off x="3470375" y="2345400"/>
            <a:ext cx="1232400" cy="1074300"/>
          </a:xfrm>
          <a:prstGeom prst="rect">
            <a:avLst/>
          </a:prstGeom>
          <a:noFill/>
          <a:ln cap="flat" cmpd="sng" w="19050">
            <a:solidFill>
              <a:srgbClr val="425B7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2D3E50"/>
                </a:solidFill>
                <a:latin typeface="Avenir"/>
                <a:ea typeface="Avenir"/>
                <a:cs typeface="Avenir"/>
                <a:sym typeface="Avenir"/>
              </a:rPr>
              <a:t>Create a set of goals, content plan, and channel strategy</a:t>
            </a:r>
            <a:endParaRPr sz="1100">
              <a:solidFill>
                <a:srgbClr val="2D3E50"/>
              </a:solidFill>
              <a:latin typeface="Avenir"/>
              <a:ea typeface="Avenir"/>
              <a:cs typeface="Avenir"/>
              <a:sym typeface="Avenir"/>
            </a:endParaRPr>
          </a:p>
        </p:txBody>
      </p:sp>
      <p:sp>
        <p:nvSpPr>
          <p:cNvPr id="1153" name="Google Shape;1153;p224"/>
          <p:cNvSpPr txBox="1"/>
          <p:nvPr/>
        </p:nvSpPr>
        <p:spPr>
          <a:xfrm>
            <a:off x="4913075" y="2345400"/>
            <a:ext cx="1232400" cy="1074300"/>
          </a:xfrm>
          <a:prstGeom prst="rect">
            <a:avLst/>
          </a:prstGeom>
          <a:noFill/>
          <a:ln cap="flat" cmpd="sng" w="19050">
            <a:solidFill>
              <a:srgbClr val="425B7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2D3E50"/>
                </a:solidFill>
                <a:latin typeface="Avenir"/>
                <a:ea typeface="Avenir"/>
                <a:cs typeface="Avenir"/>
                <a:sym typeface="Avenir"/>
              </a:rPr>
              <a:t>Leverage personalized content across channels to attract stakeholders</a:t>
            </a:r>
            <a:endParaRPr sz="1100">
              <a:solidFill>
                <a:srgbClr val="2D3E50"/>
              </a:solidFill>
              <a:latin typeface="Avenir"/>
              <a:ea typeface="Avenir"/>
              <a:cs typeface="Avenir"/>
              <a:sym typeface="Avenir"/>
            </a:endParaRPr>
          </a:p>
        </p:txBody>
      </p:sp>
      <p:sp>
        <p:nvSpPr>
          <p:cNvPr id="1154" name="Google Shape;1154;p224"/>
          <p:cNvSpPr txBox="1"/>
          <p:nvPr/>
        </p:nvSpPr>
        <p:spPr>
          <a:xfrm>
            <a:off x="6355775" y="2345400"/>
            <a:ext cx="1232400" cy="1074300"/>
          </a:xfrm>
          <a:prstGeom prst="rect">
            <a:avLst/>
          </a:prstGeom>
          <a:noFill/>
          <a:ln cap="flat" cmpd="sng" w="19050">
            <a:solidFill>
              <a:srgbClr val="425B7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2D3E50"/>
                </a:solidFill>
                <a:latin typeface="Avenir"/>
                <a:ea typeface="Avenir"/>
                <a:cs typeface="Avenir"/>
                <a:sym typeface="Avenir"/>
              </a:rPr>
              <a:t>Build relationships and expand within your target accounts</a:t>
            </a:r>
            <a:endParaRPr sz="1100">
              <a:solidFill>
                <a:srgbClr val="2D3E50"/>
              </a:solidFill>
              <a:latin typeface="Avenir"/>
              <a:ea typeface="Avenir"/>
              <a:cs typeface="Avenir"/>
              <a:sym typeface="Avenir"/>
            </a:endParaRPr>
          </a:p>
        </p:txBody>
      </p:sp>
      <p:sp>
        <p:nvSpPr>
          <p:cNvPr id="1155" name="Google Shape;1155;p224"/>
          <p:cNvSpPr/>
          <p:nvPr/>
        </p:nvSpPr>
        <p:spPr>
          <a:xfrm>
            <a:off x="584975" y="3550200"/>
            <a:ext cx="7213500" cy="440700"/>
          </a:xfrm>
          <a:prstGeom prst="homePlate">
            <a:avLst>
              <a:gd fmla="val 50000" name="adj"/>
            </a:avLst>
          </a:prstGeom>
          <a:noFill/>
          <a:ln cap="flat" cmpd="sng" w="28575">
            <a:solidFill>
              <a:srgbClr val="0097A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rgbClr val="0097A7"/>
                </a:solidFill>
                <a:latin typeface="Avenir"/>
                <a:ea typeface="Avenir"/>
                <a:cs typeface="Avenir"/>
                <a:sym typeface="Avenir"/>
              </a:rPr>
              <a:t>Track and Measure</a:t>
            </a:r>
            <a:endParaRPr b="1" sz="900">
              <a:solidFill>
                <a:srgbClr val="0097A7"/>
              </a:solidFill>
              <a:latin typeface="Avenir"/>
              <a:ea typeface="Avenir"/>
              <a:cs typeface="Avenir"/>
              <a:sym typeface="Avenir"/>
            </a:endParaRPr>
          </a:p>
          <a:p>
            <a:pPr indent="0" lvl="0" marL="0" rtl="0" algn="ctr">
              <a:spcBef>
                <a:spcPts val="0"/>
              </a:spcBef>
              <a:spcAft>
                <a:spcPts val="0"/>
              </a:spcAft>
              <a:buNone/>
            </a:pPr>
            <a:r>
              <a:rPr lang="en" sz="900">
                <a:solidFill>
                  <a:srgbClr val="253342"/>
                </a:solidFill>
                <a:latin typeface="Avenir"/>
                <a:ea typeface="Avenir"/>
                <a:cs typeface="Avenir"/>
                <a:sym typeface="Avenir"/>
              </a:rPr>
              <a:t>Measure effectiveness of your strategy</a:t>
            </a:r>
            <a:endParaRPr sz="900">
              <a:solidFill>
                <a:srgbClr val="253342"/>
              </a:solidFill>
              <a:latin typeface="Avenir"/>
              <a:ea typeface="Avenir"/>
              <a:cs typeface="Avenir"/>
              <a:sym typeface="Avenir"/>
            </a:endParaRPr>
          </a:p>
        </p:txBody>
      </p:sp>
      <p:sp>
        <p:nvSpPr>
          <p:cNvPr id="1156" name="Google Shape;1156;p224"/>
          <p:cNvSpPr/>
          <p:nvPr/>
        </p:nvSpPr>
        <p:spPr>
          <a:xfrm>
            <a:off x="584975" y="1633500"/>
            <a:ext cx="1368000" cy="19167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5"/>
                                        </p:tgtEl>
                                        <p:attrNameLst>
                                          <p:attrName>style.visibility</p:attrName>
                                        </p:attrNameLst>
                                      </p:cBhvr>
                                      <p:to>
                                        <p:strVal val="visible"/>
                                      </p:to>
                                    </p:set>
                                    <p:animEffect filter="fade" transition="in">
                                      <p:cBhvr>
                                        <p:cTn dur="1000"/>
                                        <p:tgtEl>
                                          <p:spTgt spid="1145"/>
                                        </p:tgtEl>
                                      </p:cBhvr>
                                    </p:animEffect>
                                  </p:childTnLst>
                                </p:cTn>
                              </p:par>
                              <p:par>
                                <p:cTn fill="hold" nodeType="withEffect" presetClass="entr" presetID="10" presetSubtype="0">
                                  <p:stCondLst>
                                    <p:cond delay="0"/>
                                  </p:stCondLst>
                                  <p:childTnLst>
                                    <p:set>
                                      <p:cBhvr>
                                        <p:cTn dur="1" fill="hold">
                                          <p:stCondLst>
                                            <p:cond delay="0"/>
                                          </p:stCondLst>
                                        </p:cTn>
                                        <p:tgtEl>
                                          <p:spTgt spid="1150"/>
                                        </p:tgtEl>
                                        <p:attrNameLst>
                                          <p:attrName>style.visibility</p:attrName>
                                        </p:attrNameLst>
                                      </p:cBhvr>
                                      <p:to>
                                        <p:strVal val="visible"/>
                                      </p:to>
                                    </p:set>
                                    <p:animEffect filter="fade" transition="in">
                                      <p:cBhvr>
                                        <p:cTn dur="1000"/>
                                        <p:tgtEl>
                                          <p:spTgt spid="11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6"/>
                                        </p:tgtEl>
                                        <p:attrNameLst>
                                          <p:attrName>style.visibility</p:attrName>
                                        </p:attrNameLst>
                                      </p:cBhvr>
                                      <p:to>
                                        <p:strVal val="visible"/>
                                      </p:to>
                                    </p:set>
                                    <p:animEffect filter="fade" transition="in">
                                      <p:cBhvr>
                                        <p:cTn dur="1000"/>
                                        <p:tgtEl>
                                          <p:spTgt spid="1146"/>
                                        </p:tgtEl>
                                      </p:cBhvr>
                                    </p:animEffect>
                                  </p:childTnLst>
                                </p:cTn>
                              </p:par>
                              <p:par>
                                <p:cTn fill="hold" nodeType="withEffect" presetClass="entr" presetID="10" presetSubtype="0">
                                  <p:stCondLst>
                                    <p:cond delay="0"/>
                                  </p:stCondLst>
                                  <p:childTnLst>
                                    <p:set>
                                      <p:cBhvr>
                                        <p:cTn dur="1" fill="hold">
                                          <p:stCondLst>
                                            <p:cond delay="0"/>
                                          </p:stCondLst>
                                        </p:cTn>
                                        <p:tgtEl>
                                          <p:spTgt spid="1151"/>
                                        </p:tgtEl>
                                        <p:attrNameLst>
                                          <p:attrName>style.visibility</p:attrName>
                                        </p:attrNameLst>
                                      </p:cBhvr>
                                      <p:to>
                                        <p:strVal val="visible"/>
                                      </p:to>
                                    </p:set>
                                    <p:animEffect filter="fade" transition="in">
                                      <p:cBhvr>
                                        <p:cTn dur="1000"/>
                                        <p:tgtEl>
                                          <p:spTgt spid="11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7"/>
                                        </p:tgtEl>
                                        <p:attrNameLst>
                                          <p:attrName>style.visibility</p:attrName>
                                        </p:attrNameLst>
                                      </p:cBhvr>
                                      <p:to>
                                        <p:strVal val="visible"/>
                                      </p:to>
                                    </p:set>
                                    <p:animEffect filter="fade" transition="in">
                                      <p:cBhvr>
                                        <p:cTn dur="1000"/>
                                        <p:tgtEl>
                                          <p:spTgt spid="1147"/>
                                        </p:tgtEl>
                                      </p:cBhvr>
                                    </p:animEffect>
                                  </p:childTnLst>
                                </p:cTn>
                              </p:par>
                              <p:par>
                                <p:cTn fill="hold" nodeType="withEffect" presetClass="entr" presetID="10" presetSubtype="0">
                                  <p:stCondLst>
                                    <p:cond delay="0"/>
                                  </p:stCondLst>
                                  <p:childTnLst>
                                    <p:set>
                                      <p:cBhvr>
                                        <p:cTn dur="1" fill="hold">
                                          <p:stCondLst>
                                            <p:cond delay="0"/>
                                          </p:stCondLst>
                                        </p:cTn>
                                        <p:tgtEl>
                                          <p:spTgt spid="1152"/>
                                        </p:tgtEl>
                                        <p:attrNameLst>
                                          <p:attrName>style.visibility</p:attrName>
                                        </p:attrNameLst>
                                      </p:cBhvr>
                                      <p:to>
                                        <p:strVal val="visible"/>
                                      </p:to>
                                    </p:set>
                                    <p:animEffect filter="fade" transition="in">
                                      <p:cBhvr>
                                        <p:cTn dur="1000"/>
                                        <p:tgtEl>
                                          <p:spTgt spid="11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8"/>
                                        </p:tgtEl>
                                        <p:attrNameLst>
                                          <p:attrName>style.visibility</p:attrName>
                                        </p:attrNameLst>
                                      </p:cBhvr>
                                      <p:to>
                                        <p:strVal val="visible"/>
                                      </p:to>
                                    </p:set>
                                    <p:animEffect filter="fade" transition="in">
                                      <p:cBhvr>
                                        <p:cTn dur="1000"/>
                                        <p:tgtEl>
                                          <p:spTgt spid="1148"/>
                                        </p:tgtEl>
                                      </p:cBhvr>
                                    </p:animEffect>
                                  </p:childTnLst>
                                </p:cTn>
                              </p:par>
                              <p:par>
                                <p:cTn fill="hold" nodeType="withEffect" presetClass="entr" presetID="10" presetSubtype="0">
                                  <p:stCondLst>
                                    <p:cond delay="0"/>
                                  </p:stCondLst>
                                  <p:childTnLst>
                                    <p:set>
                                      <p:cBhvr>
                                        <p:cTn dur="1" fill="hold">
                                          <p:stCondLst>
                                            <p:cond delay="0"/>
                                          </p:stCondLst>
                                        </p:cTn>
                                        <p:tgtEl>
                                          <p:spTgt spid="1153"/>
                                        </p:tgtEl>
                                        <p:attrNameLst>
                                          <p:attrName>style.visibility</p:attrName>
                                        </p:attrNameLst>
                                      </p:cBhvr>
                                      <p:to>
                                        <p:strVal val="visible"/>
                                      </p:to>
                                    </p:set>
                                    <p:animEffect filter="fade" transition="in">
                                      <p:cBhvr>
                                        <p:cTn dur="1000"/>
                                        <p:tgtEl>
                                          <p:spTgt spid="11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9"/>
                                        </p:tgtEl>
                                        <p:attrNameLst>
                                          <p:attrName>style.visibility</p:attrName>
                                        </p:attrNameLst>
                                      </p:cBhvr>
                                      <p:to>
                                        <p:strVal val="visible"/>
                                      </p:to>
                                    </p:set>
                                    <p:animEffect filter="fade" transition="in">
                                      <p:cBhvr>
                                        <p:cTn dur="1000"/>
                                        <p:tgtEl>
                                          <p:spTgt spid="1149"/>
                                        </p:tgtEl>
                                      </p:cBhvr>
                                    </p:animEffect>
                                  </p:childTnLst>
                                </p:cTn>
                              </p:par>
                              <p:par>
                                <p:cTn fill="hold" nodeType="withEffect" presetClass="entr" presetID="10" presetSubtype="0">
                                  <p:stCondLst>
                                    <p:cond delay="0"/>
                                  </p:stCondLst>
                                  <p:childTnLst>
                                    <p:set>
                                      <p:cBhvr>
                                        <p:cTn dur="1" fill="hold">
                                          <p:stCondLst>
                                            <p:cond delay="0"/>
                                          </p:stCondLst>
                                        </p:cTn>
                                        <p:tgtEl>
                                          <p:spTgt spid="1154"/>
                                        </p:tgtEl>
                                        <p:attrNameLst>
                                          <p:attrName>style.visibility</p:attrName>
                                        </p:attrNameLst>
                                      </p:cBhvr>
                                      <p:to>
                                        <p:strVal val="visible"/>
                                      </p:to>
                                    </p:set>
                                    <p:animEffect filter="fade" transition="in">
                                      <p:cBhvr>
                                        <p:cTn dur="1000"/>
                                        <p:tgtEl>
                                          <p:spTgt spid="11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5"/>
                                        </p:tgtEl>
                                        <p:attrNameLst>
                                          <p:attrName>style.visibility</p:attrName>
                                        </p:attrNameLst>
                                      </p:cBhvr>
                                      <p:to>
                                        <p:strVal val="visible"/>
                                      </p:to>
                                    </p:set>
                                    <p:animEffect filter="fade" transition="in">
                                      <p:cBhvr>
                                        <p:cTn dur="1000"/>
                                        <p:tgtEl>
                                          <p:spTgt spid="11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0" name="Shape 1160"/>
        <p:cNvGrpSpPr/>
        <p:nvPr/>
      </p:nvGrpSpPr>
      <p:grpSpPr>
        <a:xfrm>
          <a:off x="0" y="0"/>
          <a:ext cx="0" cy="0"/>
          <a:chOff x="0" y="0"/>
          <a:chExt cx="0" cy="0"/>
        </a:xfrm>
      </p:grpSpPr>
      <p:sp>
        <p:nvSpPr>
          <p:cNvPr id="1161" name="Google Shape;1161;p225"/>
          <p:cNvSpPr txBox="1"/>
          <p:nvPr>
            <p:ph type="title"/>
          </p:nvPr>
        </p:nvSpPr>
        <p:spPr>
          <a:xfrm>
            <a:off x="1082875" y="157364"/>
            <a:ext cx="5013900" cy="63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1 </a:t>
            </a:r>
            <a:r>
              <a:rPr lang="en"/>
              <a:t>Build an Account Team</a:t>
            </a:r>
            <a:endParaRPr/>
          </a:p>
        </p:txBody>
      </p:sp>
      <p:sp>
        <p:nvSpPr>
          <p:cNvPr id="1162" name="Google Shape;1162;p225"/>
          <p:cNvSpPr txBox="1"/>
          <p:nvPr>
            <p:ph idx="2" type="title"/>
          </p:nvPr>
        </p:nvSpPr>
        <p:spPr>
          <a:xfrm>
            <a:off x="1359025" y="1208850"/>
            <a:ext cx="7604700" cy="1108800"/>
          </a:xfrm>
          <a:prstGeom prst="rect">
            <a:avLst/>
          </a:prstGeom>
          <a:ln cap="flat" cmpd="sng" w="19050">
            <a:solidFill>
              <a:srgbClr val="FF7A59"/>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u="sng"/>
              <a:t>Aligning Marketing and Sales</a:t>
            </a:r>
            <a:endParaRPr u="sng"/>
          </a:p>
          <a:p>
            <a:pPr indent="0" lvl="0" marL="0" rtl="0" algn="l">
              <a:spcBef>
                <a:spcPts val="0"/>
              </a:spcBef>
              <a:spcAft>
                <a:spcPts val="0"/>
              </a:spcAft>
              <a:buNone/>
            </a:pPr>
            <a:r>
              <a:t/>
            </a:r>
            <a:endParaRPr sz="900"/>
          </a:p>
          <a:p>
            <a:pPr indent="0" lvl="0" marL="0" rtl="0" algn="ctr">
              <a:spcBef>
                <a:spcPts val="0"/>
              </a:spcBef>
              <a:spcAft>
                <a:spcPts val="0"/>
              </a:spcAft>
              <a:buNone/>
            </a:pPr>
            <a:r>
              <a:rPr lang="en" sz="1400"/>
              <a:t>One marketer to one sales rep or account team </a:t>
            </a:r>
            <a:endParaRPr sz="1400"/>
          </a:p>
          <a:p>
            <a:pPr indent="0" lvl="0" marL="0" rtl="0" algn="ctr">
              <a:spcBef>
                <a:spcPts val="0"/>
              </a:spcBef>
              <a:spcAft>
                <a:spcPts val="0"/>
              </a:spcAft>
              <a:buNone/>
            </a:pPr>
            <a:r>
              <a:rPr lang="en" sz="1400"/>
              <a:t>(Never higher than 1:10 ratio of Marketing to Sales)</a:t>
            </a:r>
            <a:endParaRPr sz="1400"/>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
        <p:nvSpPr>
          <p:cNvPr id="1163" name="Google Shape;1163;p225"/>
          <p:cNvSpPr txBox="1"/>
          <p:nvPr>
            <p:ph idx="2" type="title"/>
          </p:nvPr>
        </p:nvSpPr>
        <p:spPr>
          <a:xfrm>
            <a:off x="1359025" y="2539575"/>
            <a:ext cx="7604700" cy="1632000"/>
          </a:xfrm>
          <a:prstGeom prst="rect">
            <a:avLst/>
          </a:prstGeom>
          <a:ln cap="flat" cmpd="sng" w="19050">
            <a:solidFill>
              <a:srgbClr val="FF7A5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1:1 Strategy                  More people involved with each team (I.e. Executives)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1:Many Strategy     Other stakeholders involved in creating more general content  </a:t>
            </a:r>
            <a:endParaRPr/>
          </a:p>
        </p:txBody>
      </p:sp>
      <p:sp>
        <p:nvSpPr>
          <p:cNvPr id="1164" name="Google Shape;1164;p225"/>
          <p:cNvSpPr/>
          <p:nvPr/>
        </p:nvSpPr>
        <p:spPr>
          <a:xfrm>
            <a:off x="1861525" y="2930600"/>
            <a:ext cx="336300" cy="672900"/>
          </a:xfrm>
          <a:prstGeom prst="upDownArrow">
            <a:avLst>
              <a:gd fmla="val 50000" name="adj1"/>
              <a:gd fmla="val 50000" name="adj2"/>
            </a:avLst>
          </a:prstGeom>
          <a:solidFill>
            <a:srgbClr val="EE795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225"/>
          <p:cNvSpPr/>
          <p:nvPr/>
        </p:nvSpPr>
        <p:spPr>
          <a:xfrm>
            <a:off x="5886500" y="2930600"/>
            <a:ext cx="336300" cy="672900"/>
          </a:xfrm>
          <a:prstGeom prst="upDownArrow">
            <a:avLst>
              <a:gd fmla="val 50000" name="adj1"/>
              <a:gd fmla="val 50000" name="adj2"/>
            </a:avLst>
          </a:prstGeom>
          <a:solidFill>
            <a:srgbClr val="EE795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2"/>
                                        </p:tgtEl>
                                        <p:attrNameLst>
                                          <p:attrName>style.visibility</p:attrName>
                                        </p:attrNameLst>
                                      </p:cBhvr>
                                      <p:to>
                                        <p:strVal val="visible"/>
                                      </p:to>
                                    </p:set>
                                    <p:animEffect filter="fade" transition="in">
                                      <p:cBhvr>
                                        <p:cTn dur="1000"/>
                                        <p:tgtEl>
                                          <p:spTgt spid="11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9" name="Shape 1169"/>
        <p:cNvGrpSpPr/>
        <p:nvPr/>
      </p:nvGrpSpPr>
      <p:grpSpPr>
        <a:xfrm>
          <a:off x="0" y="0"/>
          <a:ext cx="0" cy="0"/>
          <a:chOff x="0" y="0"/>
          <a:chExt cx="0" cy="0"/>
        </a:xfrm>
      </p:grpSpPr>
      <p:sp>
        <p:nvSpPr>
          <p:cNvPr id="1170" name="Google Shape;1170;p226"/>
          <p:cNvSpPr txBox="1"/>
          <p:nvPr>
            <p:ph type="title"/>
          </p:nvPr>
        </p:nvSpPr>
        <p:spPr>
          <a:xfrm>
            <a:off x="584975" y="349214"/>
            <a:ext cx="5013900" cy="63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Steps to an ABM Strategy</a:t>
            </a:r>
            <a:endParaRPr/>
          </a:p>
        </p:txBody>
      </p:sp>
      <p:sp>
        <p:nvSpPr>
          <p:cNvPr id="1171" name="Google Shape;1171;p226"/>
          <p:cNvSpPr/>
          <p:nvPr/>
        </p:nvSpPr>
        <p:spPr>
          <a:xfrm>
            <a:off x="584975" y="1828325"/>
            <a:ext cx="1442700" cy="440700"/>
          </a:xfrm>
          <a:prstGeom prst="homePlate">
            <a:avLst>
              <a:gd fmla="val 50000" name="adj"/>
            </a:avLst>
          </a:prstGeom>
          <a:solidFill>
            <a:srgbClr val="0097A7"/>
          </a:solidFill>
          <a:ln cap="flat" cmpd="sng" w="9525">
            <a:solidFill>
              <a:srgbClr val="0097A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FFFFF"/>
                </a:solidFill>
                <a:latin typeface="Avenir"/>
                <a:ea typeface="Avenir"/>
                <a:cs typeface="Avenir"/>
                <a:sym typeface="Avenir"/>
              </a:rPr>
              <a:t>Step 1:</a:t>
            </a:r>
            <a:br>
              <a:rPr lang="en" sz="900">
                <a:solidFill>
                  <a:srgbClr val="FFFFFF"/>
                </a:solidFill>
                <a:latin typeface="Avenir"/>
                <a:ea typeface="Avenir"/>
                <a:cs typeface="Avenir"/>
                <a:sym typeface="Avenir"/>
              </a:rPr>
            </a:br>
            <a:r>
              <a:rPr lang="en" sz="900">
                <a:solidFill>
                  <a:srgbClr val="FFFFFF"/>
                </a:solidFill>
                <a:latin typeface="Avenir"/>
                <a:ea typeface="Avenir"/>
                <a:cs typeface="Avenir"/>
                <a:sym typeface="Avenir"/>
              </a:rPr>
              <a:t>Build an Account Team</a:t>
            </a:r>
            <a:endParaRPr sz="600">
              <a:solidFill>
                <a:srgbClr val="FFFFFF"/>
              </a:solidFill>
              <a:latin typeface="Avenir"/>
              <a:ea typeface="Avenir"/>
              <a:cs typeface="Avenir"/>
              <a:sym typeface="Avenir"/>
            </a:endParaRPr>
          </a:p>
        </p:txBody>
      </p:sp>
      <p:sp>
        <p:nvSpPr>
          <p:cNvPr id="1172" name="Google Shape;1172;p226"/>
          <p:cNvSpPr/>
          <p:nvPr/>
        </p:nvSpPr>
        <p:spPr>
          <a:xfrm>
            <a:off x="2027675" y="1828325"/>
            <a:ext cx="1442700" cy="440700"/>
          </a:xfrm>
          <a:prstGeom prst="chevron">
            <a:avLst>
              <a:gd fmla="val 50000" name="adj"/>
            </a:avLst>
          </a:prstGeom>
          <a:solidFill>
            <a:srgbClr val="0097A7"/>
          </a:solidFill>
          <a:ln cap="flat" cmpd="sng" w="9525">
            <a:solidFill>
              <a:srgbClr val="0097A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900">
                <a:solidFill>
                  <a:srgbClr val="FFFFFF"/>
                </a:solidFill>
                <a:latin typeface="Avenir"/>
                <a:ea typeface="Avenir"/>
                <a:cs typeface="Avenir"/>
                <a:sym typeface="Avenir"/>
              </a:rPr>
              <a:t>Step 2:</a:t>
            </a:r>
            <a:br>
              <a:rPr lang="en" sz="900">
                <a:solidFill>
                  <a:srgbClr val="FFFFFF"/>
                </a:solidFill>
                <a:latin typeface="Avenir"/>
                <a:ea typeface="Avenir"/>
                <a:cs typeface="Avenir"/>
                <a:sym typeface="Avenir"/>
              </a:rPr>
            </a:br>
            <a:r>
              <a:rPr lang="en" sz="900">
                <a:solidFill>
                  <a:srgbClr val="FFFFFF"/>
                </a:solidFill>
                <a:latin typeface="Avenir"/>
                <a:ea typeface="Avenir"/>
                <a:cs typeface="Avenir"/>
                <a:sym typeface="Avenir"/>
              </a:rPr>
              <a:t>Identify Target Accounts</a:t>
            </a:r>
            <a:endParaRPr/>
          </a:p>
        </p:txBody>
      </p:sp>
      <p:sp>
        <p:nvSpPr>
          <p:cNvPr id="1173" name="Google Shape;1173;p226"/>
          <p:cNvSpPr/>
          <p:nvPr/>
        </p:nvSpPr>
        <p:spPr>
          <a:xfrm>
            <a:off x="3470375" y="1828325"/>
            <a:ext cx="1442700" cy="440700"/>
          </a:xfrm>
          <a:prstGeom prst="chevron">
            <a:avLst>
              <a:gd fmla="val 50000" name="adj"/>
            </a:avLst>
          </a:prstGeom>
          <a:solidFill>
            <a:srgbClr val="0097A7"/>
          </a:solidFill>
          <a:ln cap="flat" cmpd="sng" w="9525">
            <a:solidFill>
              <a:srgbClr val="0097A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900">
                <a:solidFill>
                  <a:srgbClr val="FFFFFF"/>
                </a:solidFill>
                <a:latin typeface="Avenir"/>
                <a:ea typeface="Avenir"/>
                <a:cs typeface="Avenir"/>
                <a:sym typeface="Avenir"/>
              </a:rPr>
              <a:t>Step 3:</a:t>
            </a:r>
            <a:br>
              <a:rPr lang="en" sz="900">
                <a:solidFill>
                  <a:srgbClr val="FFFFFF"/>
                </a:solidFill>
                <a:latin typeface="Avenir"/>
                <a:ea typeface="Avenir"/>
                <a:cs typeface="Avenir"/>
                <a:sym typeface="Avenir"/>
              </a:rPr>
            </a:br>
            <a:r>
              <a:rPr lang="en" sz="900">
                <a:solidFill>
                  <a:srgbClr val="FFFFFF"/>
                </a:solidFill>
                <a:latin typeface="Avenir"/>
                <a:ea typeface="Avenir"/>
                <a:cs typeface="Avenir"/>
                <a:sym typeface="Avenir"/>
              </a:rPr>
              <a:t>Build an Account Plan</a:t>
            </a:r>
            <a:endParaRPr/>
          </a:p>
        </p:txBody>
      </p:sp>
      <p:sp>
        <p:nvSpPr>
          <p:cNvPr id="1174" name="Google Shape;1174;p226"/>
          <p:cNvSpPr/>
          <p:nvPr/>
        </p:nvSpPr>
        <p:spPr>
          <a:xfrm>
            <a:off x="4913075" y="1828325"/>
            <a:ext cx="1442700" cy="440700"/>
          </a:xfrm>
          <a:prstGeom prst="chevron">
            <a:avLst>
              <a:gd fmla="val 50000" name="adj"/>
            </a:avLst>
          </a:prstGeom>
          <a:solidFill>
            <a:srgbClr val="0097A7"/>
          </a:solidFill>
          <a:ln cap="flat" cmpd="sng" w="9525">
            <a:solidFill>
              <a:srgbClr val="0097A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900">
                <a:solidFill>
                  <a:srgbClr val="FFFFFF"/>
                </a:solidFill>
                <a:latin typeface="Avenir"/>
                <a:ea typeface="Avenir"/>
                <a:cs typeface="Avenir"/>
                <a:sym typeface="Avenir"/>
              </a:rPr>
              <a:t>Step 4:</a:t>
            </a:r>
            <a:br>
              <a:rPr lang="en" sz="900">
                <a:solidFill>
                  <a:srgbClr val="FFFFFF"/>
                </a:solidFill>
                <a:latin typeface="Avenir"/>
                <a:ea typeface="Avenir"/>
                <a:cs typeface="Avenir"/>
                <a:sym typeface="Avenir"/>
              </a:rPr>
            </a:br>
            <a:r>
              <a:rPr lang="en" sz="900">
                <a:solidFill>
                  <a:srgbClr val="FFFFFF"/>
                </a:solidFill>
                <a:latin typeface="Avenir"/>
                <a:ea typeface="Avenir"/>
                <a:cs typeface="Avenir"/>
                <a:sym typeface="Avenir"/>
              </a:rPr>
              <a:t>Attract Contacts</a:t>
            </a:r>
            <a:endParaRPr sz="900">
              <a:solidFill>
                <a:srgbClr val="FFFFFF"/>
              </a:solidFill>
              <a:latin typeface="Avenir"/>
              <a:ea typeface="Avenir"/>
              <a:cs typeface="Avenir"/>
              <a:sym typeface="Avenir"/>
            </a:endParaRPr>
          </a:p>
        </p:txBody>
      </p:sp>
      <p:sp>
        <p:nvSpPr>
          <p:cNvPr id="1175" name="Google Shape;1175;p226"/>
          <p:cNvSpPr/>
          <p:nvPr/>
        </p:nvSpPr>
        <p:spPr>
          <a:xfrm>
            <a:off x="6355775" y="1828325"/>
            <a:ext cx="1442700" cy="440700"/>
          </a:xfrm>
          <a:prstGeom prst="chevron">
            <a:avLst>
              <a:gd fmla="val 50000" name="adj"/>
            </a:avLst>
          </a:prstGeom>
          <a:solidFill>
            <a:srgbClr val="0097A7"/>
          </a:solidFill>
          <a:ln cap="flat" cmpd="sng" w="9525">
            <a:solidFill>
              <a:srgbClr val="0097A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900">
                <a:solidFill>
                  <a:srgbClr val="FFFFFF"/>
                </a:solidFill>
                <a:latin typeface="Avenir"/>
                <a:ea typeface="Avenir"/>
                <a:cs typeface="Avenir"/>
                <a:sym typeface="Avenir"/>
              </a:rPr>
              <a:t>Step 5:</a:t>
            </a:r>
            <a:br>
              <a:rPr lang="en" sz="900">
                <a:solidFill>
                  <a:srgbClr val="FFFFFF"/>
                </a:solidFill>
                <a:latin typeface="Avenir"/>
                <a:ea typeface="Avenir"/>
                <a:cs typeface="Avenir"/>
                <a:sym typeface="Avenir"/>
              </a:rPr>
            </a:br>
            <a:r>
              <a:rPr lang="en" sz="800">
                <a:solidFill>
                  <a:srgbClr val="FFFFFF"/>
                </a:solidFill>
                <a:latin typeface="Avenir"/>
                <a:ea typeface="Avenir"/>
                <a:cs typeface="Avenir"/>
                <a:sym typeface="Avenir"/>
              </a:rPr>
              <a:t>Engage Contacts and Companies</a:t>
            </a:r>
            <a:endParaRPr sz="1300"/>
          </a:p>
        </p:txBody>
      </p:sp>
      <p:sp>
        <p:nvSpPr>
          <p:cNvPr id="1176" name="Google Shape;1176;p226"/>
          <p:cNvSpPr txBox="1"/>
          <p:nvPr/>
        </p:nvSpPr>
        <p:spPr>
          <a:xfrm>
            <a:off x="584975" y="2345400"/>
            <a:ext cx="1232400" cy="1074300"/>
          </a:xfrm>
          <a:prstGeom prst="rect">
            <a:avLst/>
          </a:prstGeom>
          <a:noFill/>
          <a:ln cap="flat" cmpd="sng" w="19050">
            <a:solidFill>
              <a:srgbClr val="425B7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2D3E50"/>
                </a:solidFill>
                <a:latin typeface="Avenir"/>
                <a:ea typeface="Avenir"/>
                <a:cs typeface="Avenir"/>
                <a:sym typeface="Avenir"/>
              </a:rPr>
              <a:t>Build a team of 1 marketer to 1 sales rep</a:t>
            </a:r>
            <a:endParaRPr sz="1100">
              <a:solidFill>
                <a:srgbClr val="2D3E50"/>
              </a:solidFill>
              <a:latin typeface="Avenir"/>
              <a:ea typeface="Avenir"/>
              <a:cs typeface="Avenir"/>
              <a:sym typeface="Avenir"/>
            </a:endParaRPr>
          </a:p>
        </p:txBody>
      </p:sp>
      <p:sp>
        <p:nvSpPr>
          <p:cNvPr id="1177" name="Google Shape;1177;p226"/>
          <p:cNvSpPr txBox="1"/>
          <p:nvPr/>
        </p:nvSpPr>
        <p:spPr>
          <a:xfrm>
            <a:off x="2027675" y="2345400"/>
            <a:ext cx="1232400" cy="1074300"/>
          </a:xfrm>
          <a:prstGeom prst="rect">
            <a:avLst/>
          </a:prstGeom>
          <a:noFill/>
          <a:ln cap="flat" cmpd="sng" w="19050">
            <a:solidFill>
              <a:srgbClr val="425B7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2D3E50"/>
                </a:solidFill>
                <a:latin typeface="Avenir"/>
                <a:ea typeface="Avenir"/>
                <a:cs typeface="Avenir"/>
                <a:sym typeface="Avenir"/>
              </a:rPr>
              <a:t>Identify a set list of high value target companies/ accounts</a:t>
            </a:r>
            <a:endParaRPr sz="1100">
              <a:solidFill>
                <a:srgbClr val="2D3E50"/>
              </a:solidFill>
              <a:latin typeface="Avenir"/>
              <a:ea typeface="Avenir"/>
              <a:cs typeface="Avenir"/>
              <a:sym typeface="Avenir"/>
            </a:endParaRPr>
          </a:p>
        </p:txBody>
      </p:sp>
      <p:sp>
        <p:nvSpPr>
          <p:cNvPr id="1178" name="Google Shape;1178;p226"/>
          <p:cNvSpPr txBox="1"/>
          <p:nvPr/>
        </p:nvSpPr>
        <p:spPr>
          <a:xfrm>
            <a:off x="3470375" y="2345400"/>
            <a:ext cx="1232400" cy="1074300"/>
          </a:xfrm>
          <a:prstGeom prst="rect">
            <a:avLst/>
          </a:prstGeom>
          <a:noFill/>
          <a:ln cap="flat" cmpd="sng" w="19050">
            <a:solidFill>
              <a:srgbClr val="425B7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2D3E50"/>
                </a:solidFill>
                <a:latin typeface="Avenir"/>
                <a:ea typeface="Avenir"/>
                <a:cs typeface="Avenir"/>
                <a:sym typeface="Avenir"/>
              </a:rPr>
              <a:t>Create a set of goals, content plan, and channel strategy</a:t>
            </a:r>
            <a:endParaRPr sz="1100">
              <a:solidFill>
                <a:srgbClr val="2D3E50"/>
              </a:solidFill>
              <a:latin typeface="Avenir"/>
              <a:ea typeface="Avenir"/>
              <a:cs typeface="Avenir"/>
              <a:sym typeface="Avenir"/>
            </a:endParaRPr>
          </a:p>
        </p:txBody>
      </p:sp>
      <p:sp>
        <p:nvSpPr>
          <p:cNvPr id="1179" name="Google Shape;1179;p226"/>
          <p:cNvSpPr txBox="1"/>
          <p:nvPr/>
        </p:nvSpPr>
        <p:spPr>
          <a:xfrm>
            <a:off x="4913075" y="2345400"/>
            <a:ext cx="1232400" cy="1074300"/>
          </a:xfrm>
          <a:prstGeom prst="rect">
            <a:avLst/>
          </a:prstGeom>
          <a:noFill/>
          <a:ln cap="flat" cmpd="sng" w="19050">
            <a:solidFill>
              <a:srgbClr val="425B7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2D3E50"/>
                </a:solidFill>
                <a:latin typeface="Avenir"/>
                <a:ea typeface="Avenir"/>
                <a:cs typeface="Avenir"/>
                <a:sym typeface="Avenir"/>
              </a:rPr>
              <a:t>Leverage personalized content across channels to attract stakeholders</a:t>
            </a:r>
            <a:endParaRPr sz="1100">
              <a:solidFill>
                <a:srgbClr val="2D3E50"/>
              </a:solidFill>
              <a:latin typeface="Avenir"/>
              <a:ea typeface="Avenir"/>
              <a:cs typeface="Avenir"/>
              <a:sym typeface="Avenir"/>
            </a:endParaRPr>
          </a:p>
        </p:txBody>
      </p:sp>
      <p:sp>
        <p:nvSpPr>
          <p:cNvPr id="1180" name="Google Shape;1180;p226"/>
          <p:cNvSpPr txBox="1"/>
          <p:nvPr/>
        </p:nvSpPr>
        <p:spPr>
          <a:xfrm>
            <a:off x="6355775" y="2345400"/>
            <a:ext cx="1232400" cy="1074300"/>
          </a:xfrm>
          <a:prstGeom prst="rect">
            <a:avLst/>
          </a:prstGeom>
          <a:noFill/>
          <a:ln cap="flat" cmpd="sng" w="19050">
            <a:solidFill>
              <a:srgbClr val="425B7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2D3E50"/>
                </a:solidFill>
                <a:latin typeface="Avenir"/>
                <a:ea typeface="Avenir"/>
                <a:cs typeface="Avenir"/>
                <a:sym typeface="Avenir"/>
              </a:rPr>
              <a:t>Build relationships and expand within your target accounts</a:t>
            </a:r>
            <a:endParaRPr sz="1100">
              <a:solidFill>
                <a:srgbClr val="2D3E50"/>
              </a:solidFill>
              <a:latin typeface="Avenir"/>
              <a:ea typeface="Avenir"/>
              <a:cs typeface="Avenir"/>
              <a:sym typeface="Avenir"/>
            </a:endParaRPr>
          </a:p>
        </p:txBody>
      </p:sp>
      <p:sp>
        <p:nvSpPr>
          <p:cNvPr id="1181" name="Google Shape;1181;p226"/>
          <p:cNvSpPr/>
          <p:nvPr/>
        </p:nvSpPr>
        <p:spPr>
          <a:xfrm>
            <a:off x="584975" y="3550200"/>
            <a:ext cx="7213500" cy="440700"/>
          </a:xfrm>
          <a:prstGeom prst="homePlate">
            <a:avLst>
              <a:gd fmla="val 50000" name="adj"/>
            </a:avLst>
          </a:prstGeom>
          <a:noFill/>
          <a:ln cap="flat" cmpd="sng" w="28575">
            <a:solidFill>
              <a:srgbClr val="0097A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rgbClr val="0097A7"/>
                </a:solidFill>
                <a:latin typeface="Avenir"/>
                <a:ea typeface="Avenir"/>
                <a:cs typeface="Avenir"/>
                <a:sym typeface="Avenir"/>
              </a:rPr>
              <a:t>Track and Measure</a:t>
            </a:r>
            <a:endParaRPr b="1" sz="900">
              <a:solidFill>
                <a:srgbClr val="0097A7"/>
              </a:solidFill>
              <a:latin typeface="Avenir"/>
              <a:ea typeface="Avenir"/>
              <a:cs typeface="Avenir"/>
              <a:sym typeface="Avenir"/>
            </a:endParaRPr>
          </a:p>
          <a:p>
            <a:pPr indent="0" lvl="0" marL="0" rtl="0" algn="ctr">
              <a:spcBef>
                <a:spcPts val="0"/>
              </a:spcBef>
              <a:spcAft>
                <a:spcPts val="0"/>
              </a:spcAft>
              <a:buNone/>
            </a:pPr>
            <a:r>
              <a:rPr lang="en" sz="900">
                <a:solidFill>
                  <a:srgbClr val="253342"/>
                </a:solidFill>
                <a:latin typeface="Avenir"/>
                <a:ea typeface="Avenir"/>
                <a:cs typeface="Avenir"/>
                <a:sym typeface="Avenir"/>
              </a:rPr>
              <a:t>Measure effectiveness of your strategy</a:t>
            </a:r>
            <a:endParaRPr sz="900">
              <a:solidFill>
                <a:srgbClr val="253342"/>
              </a:solidFill>
              <a:latin typeface="Avenir"/>
              <a:ea typeface="Avenir"/>
              <a:cs typeface="Avenir"/>
              <a:sym typeface="Avenir"/>
            </a:endParaRPr>
          </a:p>
        </p:txBody>
      </p:sp>
      <p:sp>
        <p:nvSpPr>
          <p:cNvPr id="1182" name="Google Shape;1182;p226"/>
          <p:cNvSpPr/>
          <p:nvPr/>
        </p:nvSpPr>
        <p:spPr>
          <a:xfrm>
            <a:off x="2027675" y="1503000"/>
            <a:ext cx="1368000" cy="19167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1"/>
                                        </p:tgtEl>
                                        <p:attrNameLst>
                                          <p:attrName>style.visibility</p:attrName>
                                        </p:attrNameLst>
                                      </p:cBhvr>
                                      <p:to>
                                        <p:strVal val="visible"/>
                                      </p:to>
                                    </p:set>
                                    <p:animEffect filter="fade" transition="in">
                                      <p:cBhvr>
                                        <p:cTn dur="1000"/>
                                        <p:tgtEl>
                                          <p:spTgt spid="1171"/>
                                        </p:tgtEl>
                                      </p:cBhvr>
                                    </p:animEffect>
                                  </p:childTnLst>
                                </p:cTn>
                              </p:par>
                              <p:par>
                                <p:cTn fill="hold" nodeType="withEffect" presetClass="entr" presetID="10" presetSubtype="0">
                                  <p:stCondLst>
                                    <p:cond delay="0"/>
                                  </p:stCondLst>
                                  <p:childTnLst>
                                    <p:set>
                                      <p:cBhvr>
                                        <p:cTn dur="1" fill="hold">
                                          <p:stCondLst>
                                            <p:cond delay="0"/>
                                          </p:stCondLst>
                                        </p:cTn>
                                        <p:tgtEl>
                                          <p:spTgt spid="1176"/>
                                        </p:tgtEl>
                                        <p:attrNameLst>
                                          <p:attrName>style.visibility</p:attrName>
                                        </p:attrNameLst>
                                      </p:cBhvr>
                                      <p:to>
                                        <p:strVal val="visible"/>
                                      </p:to>
                                    </p:set>
                                    <p:animEffect filter="fade" transition="in">
                                      <p:cBhvr>
                                        <p:cTn dur="1000"/>
                                        <p:tgtEl>
                                          <p:spTgt spid="11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2"/>
                                        </p:tgtEl>
                                        <p:attrNameLst>
                                          <p:attrName>style.visibility</p:attrName>
                                        </p:attrNameLst>
                                      </p:cBhvr>
                                      <p:to>
                                        <p:strVal val="visible"/>
                                      </p:to>
                                    </p:set>
                                    <p:animEffect filter="fade" transition="in">
                                      <p:cBhvr>
                                        <p:cTn dur="1000"/>
                                        <p:tgtEl>
                                          <p:spTgt spid="1172"/>
                                        </p:tgtEl>
                                      </p:cBhvr>
                                    </p:animEffect>
                                  </p:childTnLst>
                                </p:cTn>
                              </p:par>
                              <p:par>
                                <p:cTn fill="hold" nodeType="withEffect" presetClass="entr" presetID="10" presetSubtype="0">
                                  <p:stCondLst>
                                    <p:cond delay="0"/>
                                  </p:stCondLst>
                                  <p:childTnLst>
                                    <p:set>
                                      <p:cBhvr>
                                        <p:cTn dur="1" fill="hold">
                                          <p:stCondLst>
                                            <p:cond delay="0"/>
                                          </p:stCondLst>
                                        </p:cTn>
                                        <p:tgtEl>
                                          <p:spTgt spid="1177"/>
                                        </p:tgtEl>
                                        <p:attrNameLst>
                                          <p:attrName>style.visibility</p:attrName>
                                        </p:attrNameLst>
                                      </p:cBhvr>
                                      <p:to>
                                        <p:strVal val="visible"/>
                                      </p:to>
                                    </p:set>
                                    <p:animEffect filter="fade" transition="in">
                                      <p:cBhvr>
                                        <p:cTn dur="1000"/>
                                        <p:tgtEl>
                                          <p:spTgt spid="11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3"/>
                                        </p:tgtEl>
                                        <p:attrNameLst>
                                          <p:attrName>style.visibility</p:attrName>
                                        </p:attrNameLst>
                                      </p:cBhvr>
                                      <p:to>
                                        <p:strVal val="visible"/>
                                      </p:to>
                                    </p:set>
                                    <p:animEffect filter="fade" transition="in">
                                      <p:cBhvr>
                                        <p:cTn dur="1000"/>
                                        <p:tgtEl>
                                          <p:spTgt spid="1173"/>
                                        </p:tgtEl>
                                      </p:cBhvr>
                                    </p:animEffect>
                                  </p:childTnLst>
                                </p:cTn>
                              </p:par>
                              <p:par>
                                <p:cTn fill="hold" nodeType="withEffect" presetClass="entr" presetID="10" presetSubtype="0">
                                  <p:stCondLst>
                                    <p:cond delay="0"/>
                                  </p:stCondLst>
                                  <p:childTnLst>
                                    <p:set>
                                      <p:cBhvr>
                                        <p:cTn dur="1" fill="hold">
                                          <p:stCondLst>
                                            <p:cond delay="0"/>
                                          </p:stCondLst>
                                        </p:cTn>
                                        <p:tgtEl>
                                          <p:spTgt spid="1178"/>
                                        </p:tgtEl>
                                        <p:attrNameLst>
                                          <p:attrName>style.visibility</p:attrName>
                                        </p:attrNameLst>
                                      </p:cBhvr>
                                      <p:to>
                                        <p:strVal val="visible"/>
                                      </p:to>
                                    </p:set>
                                    <p:animEffect filter="fade" transition="in">
                                      <p:cBhvr>
                                        <p:cTn dur="1000"/>
                                        <p:tgtEl>
                                          <p:spTgt spid="11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4"/>
                                        </p:tgtEl>
                                        <p:attrNameLst>
                                          <p:attrName>style.visibility</p:attrName>
                                        </p:attrNameLst>
                                      </p:cBhvr>
                                      <p:to>
                                        <p:strVal val="visible"/>
                                      </p:to>
                                    </p:set>
                                    <p:animEffect filter="fade" transition="in">
                                      <p:cBhvr>
                                        <p:cTn dur="1000"/>
                                        <p:tgtEl>
                                          <p:spTgt spid="1174"/>
                                        </p:tgtEl>
                                      </p:cBhvr>
                                    </p:animEffect>
                                  </p:childTnLst>
                                </p:cTn>
                              </p:par>
                              <p:par>
                                <p:cTn fill="hold" nodeType="withEffect" presetClass="entr" presetID="10" presetSubtype="0">
                                  <p:stCondLst>
                                    <p:cond delay="0"/>
                                  </p:stCondLst>
                                  <p:childTnLst>
                                    <p:set>
                                      <p:cBhvr>
                                        <p:cTn dur="1" fill="hold">
                                          <p:stCondLst>
                                            <p:cond delay="0"/>
                                          </p:stCondLst>
                                        </p:cTn>
                                        <p:tgtEl>
                                          <p:spTgt spid="1179"/>
                                        </p:tgtEl>
                                        <p:attrNameLst>
                                          <p:attrName>style.visibility</p:attrName>
                                        </p:attrNameLst>
                                      </p:cBhvr>
                                      <p:to>
                                        <p:strVal val="visible"/>
                                      </p:to>
                                    </p:set>
                                    <p:animEffect filter="fade" transition="in">
                                      <p:cBhvr>
                                        <p:cTn dur="1000"/>
                                        <p:tgtEl>
                                          <p:spTgt spid="11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5"/>
                                        </p:tgtEl>
                                        <p:attrNameLst>
                                          <p:attrName>style.visibility</p:attrName>
                                        </p:attrNameLst>
                                      </p:cBhvr>
                                      <p:to>
                                        <p:strVal val="visible"/>
                                      </p:to>
                                    </p:set>
                                    <p:animEffect filter="fade" transition="in">
                                      <p:cBhvr>
                                        <p:cTn dur="1000"/>
                                        <p:tgtEl>
                                          <p:spTgt spid="1175"/>
                                        </p:tgtEl>
                                      </p:cBhvr>
                                    </p:animEffect>
                                  </p:childTnLst>
                                </p:cTn>
                              </p:par>
                              <p:par>
                                <p:cTn fill="hold" nodeType="withEffect" presetClass="entr" presetID="10" presetSubtype="0">
                                  <p:stCondLst>
                                    <p:cond delay="0"/>
                                  </p:stCondLst>
                                  <p:childTnLst>
                                    <p:set>
                                      <p:cBhvr>
                                        <p:cTn dur="1" fill="hold">
                                          <p:stCondLst>
                                            <p:cond delay="0"/>
                                          </p:stCondLst>
                                        </p:cTn>
                                        <p:tgtEl>
                                          <p:spTgt spid="1180"/>
                                        </p:tgtEl>
                                        <p:attrNameLst>
                                          <p:attrName>style.visibility</p:attrName>
                                        </p:attrNameLst>
                                      </p:cBhvr>
                                      <p:to>
                                        <p:strVal val="visible"/>
                                      </p:to>
                                    </p:set>
                                    <p:animEffect filter="fade" transition="in">
                                      <p:cBhvr>
                                        <p:cTn dur="1000"/>
                                        <p:tgtEl>
                                          <p:spTgt spid="11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1"/>
                                        </p:tgtEl>
                                        <p:attrNameLst>
                                          <p:attrName>style.visibility</p:attrName>
                                        </p:attrNameLst>
                                      </p:cBhvr>
                                      <p:to>
                                        <p:strVal val="visible"/>
                                      </p:to>
                                    </p:set>
                                    <p:animEffect filter="fade" transition="in">
                                      <p:cBhvr>
                                        <p:cTn dur="1000"/>
                                        <p:tgtEl>
                                          <p:spTgt spid="11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6" name="Shape 1186"/>
        <p:cNvGrpSpPr/>
        <p:nvPr/>
      </p:nvGrpSpPr>
      <p:grpSpPr>
        <a:xfrm>
          <a:off x="0" y="0"/>
          <a:ext cx="0" cy="0"/>
          <a:chOff x="0" y="0"/>
          <a:chExt cx="0" cy="0"/>
        </a:xfrm>
      </p:grpSpPr>
      <p:sp>
        <p:nvSpPr>
          <p:cNvPr id="1187" name="Google Shape;1187;p227"/>
          <p:cNvSpPr txBox="1"/>
          <p:nvPr>
            <p:ph type="title"/>
          </p:nvPr>
        </p:nvSpPr>
        <p:spPr>
          <a:xfrm>
            <a:off x="1082875" y="157364"/>
            <a:ext cx="5013900" cy="63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2 </a:t>
            </a:r>
            <a:endParaRPr/>
          </a:p>
          <a:p>
            <a:pPr indent="0" lvl="0" marL="0" rtl="0" algn="l">
              <a:spcBef>
                <a:spcPts val="0"/>
              </a:spcBef>
              <a:spcAft>
                <a:spcPts val="0"/>
              </a:spcAft>
              <a:buNone/>
            </a:pPr>
            <a:r>
              <a:rPr lang="en"/>
              <a:t>Identify Target Accounts</a:t>
            </a:r>
            <a:endParaRPr/>
          </a:p>
        </p:txBody>
      </p:sp>
      <p:sp>
        <p:nvSpPr>
          <p:cNvPr id="1188" name="Google Shape;1188;p227"/>
          <p:cNvSpPr txBox="1"/>
          <p:nvPr>
            <p:ph idx="4294967295" type="body"/>
          </p:nvPr>
        </p:nvSpPr>
        <p:spPr>
          <a:xfrm>
            <a:off x="1232375" y="939500"/>
            <a:ext cx="7499100" cy="3768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a:t>Create an </a:t>
            </a:r>
            <a:r>
              <a:rPr i="1" lang="en"/>
              <a:t>Ideal Customer Profile.</a:t>
            </a:r>
            <a:endParaRPr i="1"/>
          </a:p>
          <a:p>
            <a:pPr indent="0" lvl="0" marL="0" rtl="0" algn="l">
              <a:lnSpc>
                <a:spcPct val="100000"/>
              </a:lnSpc>
              <a:spcBef>
                <a:spcPts val="1600"/>
              </a:spcBef>
              <a:spcAft>
                <a:spcPts val="0"/>
              </a:spcAft>
              <a:buNone/>
            </a:pPr>
            <a:r>
              <a:t/>
            </a:r>
            <a:endParaRPr i="1"/>
          </a:p>
          <a:p>
            <a:pPr indent="0" lvl="0" marL="0" rtl="0" algn="l">
              <a:lnSpc>
                <a:spcPct val="100000"/>
              </a:lnSpc>
              <a:spcBef>
                <a:spcPts val="1600"/>
              </a:spcBef>
              <a:spcAft>
                <a:spcPts val="1600"/>
              </a:spcAft>
              <a:buNone/>
            </a:pPr>
            <a:r>
              <a:t/>
            </a:r>
            <a:endParaRPr/>
          </a:p>
        </p:txBody>
      </p:sp>
      <p:sp>
        <p:nvSpPr>
          <p:cNvPr id="1189" name="Google Shape;1189;p227"/>
          <p:cNvSpPr txBox="1"/>
          <p:nvPr>
            <p:ph idx="2" type="title"/>
          </p:nvPr>
        </p:nvSpPr>
        <p:spPr>
          <a:xfrm>
            <a:off x="1568750" y="1462425"/>
            <a:ext cx="2127000" cy="2725800"/>
          </a:xfrm>
          <a:prstGeom prst="rect">
            <a:avLst/>
          </a:prstGeom>
          <a:ln cap="flat" cmpd="sng" w="19050">
            <a:solidFill>
              <a:srgbClr val="FF7A59"/>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425B76"/>
                </a:solidFill>
              </a:rPr>
              <a:t>Demographic</a:t>
            </a:r>
            <a:endParaRPr>
              <a:solidFill>
                <a:srgbClr val="425B76"/>
              </a:solidFill>
            </a:endParaRPr>
          </a:p>
          <a:p>
            <a:pPr indent="0" lvl="0" marL="0" rtl="0" algn="ctr">
              <a:spcBef>
                <a:spcPts val="0"/>
              </a:spcBef>
              <a:spcAft>
                <a:spcPts val="0"/>
              </a:spcAft>
              <a:buNone/>
            </a:pPr>
            <a:r>
              <a:t/>
            </a:r>
            <a:endParaRPr>
              <a:solidFill>
                <a:srgbClr val="425B76"/>
              </a:solidFill>
            </a:endParaRPr>
          </a:p>
          <a:p>
            <a:pPr indent="-187325" lvl="0" marL="314325" rtl="0" algn="l">
              <a:spcBef>
                <a:spcPts val="0"/>
              </a:spcBef>
              <a:spcAft>
                <a:spcPts val="0"/>
              </a:spcAft>
              <a:buClr>
                <a:srgbClr val="425B76"/>
              </a:buClr>
              <a:buSzPts val="1600"/>
              <a:buChar char="●"/>
            </a:pPr>
            <a:r>
              <a:rPr lang="en">
                <a:solidFill>
                  <a:srgbClr val="425B76"/>
                </a:solidFill>
              </a:rPr>
              <a:t>Company size</a:t>
            </a:r>
            <a:endParaRPr>
              <a:solidFill>
                <a:srgbClr val="425B76"/>
              </a:solidFill>
            </a:endParaRPr>
          </a:p>
          <a:p>
            <a:pPr indent="-187325" lvl="0" marL="314325" rtl="0" algn="l">
              <a:spcBef>
                <a:spcPts val="0"/>
              </a:spcBef>
              <a:spcAft>
                <a:spcPts val="0"/>
              </a:spcAft>
              <a:buClr>
                <a:srgbClr val="425B76"/>
              </a:buClr>
              <a:buSzPts val="1600"/>
              <a:buChar char="●"/>
            </a:pPr>
            <a:r>
              <a:rPr lang="en">
                <a:solidFill>
                  <a:srgbClr val="425B76"/>
                </a:solidFill>
              </a:rPr>
              <a:t># of employees</a:t>
            </a:r>
            <a:endParaRPr>
              <a:solidFill>
                <a:srgbClr val="425B76"/>
              </a:solidFill>
            </a:endParaRPr>
          </a:p>
          <a:p>
            <a:pPr indent="-187325" lvl="0" marL="314325" rtl="0" algn="l">
              <a:spcBef>
                <a:spcPts val="0"/>
              </a:spcBef>
              <a:spcAft>
                <a:spcPts val="0"/>
              </a:spcAft>
              <a:buClr>
                <a:srgbClr val="425B76"/>
              </a:buClr>
              <a:buSzPts val="1600"/>
              <a:buChar char="●"/>
            </a:pPr>
            <a:r>
              <a:rPr lang="en">
                <a:solidFill>
                  <a:srgbClr val="425B76"/>
                </a:solidFill>
              </a:rPr>
              <a:t>Industry</a:t>
            </a:r>
            <a:endParaRPr>
              <a:solidFill>
                <a:srgbClr val="425B76"/>
              </a:solidFill>
            </a:endParaRPr>
          </a:p>
          <a:p>
            <a:pPr indent="-187325" lvl="0" marL="314325" rtl="0" algn="l">
              <a:spcBef>
                <a:spcPts val="0"/>
              </a:spcBef>
              <a:spcAft>
                <a:spcPts val="0"/>
              </a:spcAft>
              <a:buClr>
                <a:srgbClr val="425B76"/>
              </a:buClr>
              <a:buSzPts val="1600"/>
              <a:buChar char="●"/>
            </a:pPr>
            <a:r>
              <a:rPr lang="en">
                <a:solidFill>
                  <a:srgbClr val="425B76"/>
                </a:solidFill>
              </a:rPr>
              <a:t>Locations</a:t>
            </a:r>
            <a:endParaRPr>
              <a:solidFill>
                <a:srgbClr val="425B76"/>
              </a:solidFill>
            </a:endParaRPr>
          </a:p>
          <a:p>
            <a:pPr indent="-187325" lvl="0" marL="314325" rtl="0" algn="l">
              <a:spcBef>
                <a:spcPts val="0"/>
              </a:spcBef>
              <a:spcAft>
                <a:spcPts val="0"/>
              </a:spcAft>
              <a:buClr>
                <a:srgbClr val="425B76"/>
              </a:buClr>
              <a:buSzPts val="1600"/>
              <a:buChar char="●"/>
            </a:pPr>
            <a:r>
              <a:rPr lang="en">
                <a:solidFill>
                  <a:srgbClr val="425B76"/>
                </a:solidFill>
              </a:rPr>
              <a:t>Etc.</a:t>
            </a:r>
            <a:endParaRPr>
              <a:solidFill>
                <a:srgbClr val="425B76"/>
              </a:solidFill>
            </a:endParaRPr>
          </a:p>
          <a:p>
            <a:pPr indent="0" lvl="0" marL="0" rtl="0" algn="ctr">
              <a:spcBef>
                <a:spcPts val="0"/>
              </a:spcBef>
              <a:spcAft>
                <a:spcPts val="0"/>
              </a:spcAft>
              <a:buNone/>
            </a:pPr>
            <a:r>
              <a:t/>
            </a:r>
            <a:endParaRPr>
              <a:solidFill>
                <a:srgbClr val="425B76"/>
              </a:solidFill>
            </a:endParaRPr>
          </a:p>
          <a:p>
            <a:pPr indent="0" lvl="0" marL="0" rtl="0" algn="ctr">
              <a:spcBef>
                <a:spcPts val="0"/>
              </a:spcBef>
              <a:spcAft>
                <a:spcPts val="0"/>
              </a:spcAft>
              <a:buNone/>
            </a:pPr>
            <a:r>
              <a:t/>
            </a:r>
            <a:endParaRPr>
              <a:solidFill>
                <a:srgbClr val="425B76"/>
              </a:solidFill>
            </a:endParaRPr>
          </a:p>
          <a:p>
            <a:pPr indent="0" lvl="0" marL="0" rtl="0" algn="ctr">
              <a:spcBef>
                <a:spcPts val="0"/>
              </a:spcBef>
              <a:spcAft>
                <a:spcPts val="0"/>
              </a:spcAft>
              <a:buNone/>
            </a:pPr>
            <a:r>
              <a:t/>
            </a:r>
            <a:endParaRPr>
              <a:solidFill>
                <a:srgbClr val="425B76"/>
              </a:solidFill>
            </a:endParaRPr>
          </a:p>
        </p:txBody>
      </p:sp>
      <p:sp>
        <p:nvSpPr>
          <p:cNvPr id="1190" name="Google Shape;1190;p227"/>
          <p:cNvSpPr txBox="1"/>
          <p:nvPr>
            <p:ph idx="2" type="title"/>
          </p:nvPr>
        </p:nvSpPr>
        <p:spPr>
          <a:xfrm>
            <a:off x="3918425" y="1462425"/>
            <a:ext cx="2127000" cy="2725800"/>
          </a:xfrm>
          <a:prstGeom prst="rect">
            <a:avLst/>
          </a:prstGeom>
          <a:ln cap="flat" cmpd="sng" w="19050">
            <a:solidFill>
              <a:srgbClr val="FF7A59"/>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425B76"/>
                </a:solidFill>
              </a:rPr>
              <a:t>Behavioral</a:t>
            </a:r>
            <a:endParaRPr>
              <a:solidFill>
                <a:srgbClr val="425B76"/>
              </a:solidFill>
            </a:endParaRPr>
          </a:p>
          <a:p>
            <a:pPr indent="0" lvl="0" marL="0" rtl="0" algn="ctr">
              <a:spcBef>
                <a:spcPts val="0"/>
              </a:spcBef>
              <a:spcAft>
                <a:spcPts val="0"/>
              </a:spcAft>
              <a:buNone/>
            </a:pPr>
            <a:r>
              <a:t/>
            </a:r>
            <a:endParaRPr>
              <a:solidFill>
                <a:srgbClr val="425B76"/>
              </a:solidFill>
            </a:endParaRPr>
          </a:p>
          <a:p>
            <a:pPr indent="-187325" lvl="0" marL="314325" rtl="0" algn="l">
              <a:spcBef>
                <a:spcPts val="0"/>
              </a:spcBef>
              <a:spcAft>
                <a:spcPts val="0"/>
              </a:spcAft>
              <a:buClr>
                <a:srgbClr val="425B76"/>
              </a:buClr>
              <a:buSzPts val="1600"/>
              <a:buChar char="●"/>
            </a:pPr>
            <a:r>
              <a:rPr lang="en">
                <a:solidFill>
                  <a:srgbClr val="425B76"/>
                </a:solidFill>
              </a:rPr>
              <a:t>Benefits needed</a:t>
            </a:r>
            <a:endParaRPr>
              <a:solidFill>
                <a:srgbClr val="425B76"/>
              </a:solidFill>
            </a:endParaRPr>
          </a:p>
          <a:p>
            <a:pPr indent="-187325" lvl="0" marL="314325" rtl="0" algn="l">
              <a:spcBef>
                <a:spcPts val="0"/>
              </a:spcBef>
              <a:spcAft>
                <a:spcPts val="0"/>
              </a:spcAft>
              <a:buClr>
                <a:srgbClr val="425B76"/>
              </a:buClr>
              <a:buSzPts val="1600"/>
              <a:buChar char="●"/>
            </a:pPr>
            <a:r>
              <a:rPr lang="en">
                <a:solidFill>
                  <a:srgbClr val="425B76"/>
                </a:solidFill>
              </a:rPr>
              <a:t>Buying cycles</a:t>
            </a:r>
            <a:endParaRPr>
              <a:solidFill>
                <a:srgbClr val="425B76"/>
              </a:solidFill>
            </a:endParaRPr>
          </a:p>
          <a:p>
            <a:pPr indent="-187325" lvl="0" marL="314325" rtl="0" algn="l">
              <a:spcBef>
                <a:spcPts val="0"/>
              </a:spcBef>
              <a:spcAft>
                <a:spcPts val="0"/>
              </a:spcAft>
              <a:buClr>
                <a:srgbClr val="425B76"/>
              </a:buClr>
              <a:buSzPts val="1600"/>
              <a:buChar char="●"/>
            </a:pPr>
            <a:r>
              <a:rPr lang="en">
                <a:solidFill>
                  <a:srgbClr val="425B76"/>
                </a:solidFill>
              </a:rPr>
              <a:t>Buying volume</a:t>
            </a:r>
            <a:endParaRPr>
              <a:solidFill>
                <a:srgbClr val="425B76"/>
              </a:solidFill>
            </a:endParaRPr>
          </a:p>
        </p:txBody>
      </p:sp>
      <p:sp>
        <p:nvSpPr>
          <p:cNvPr id="1191" name="Google Shape;1191;p227"/>
          <p:cNvSpPr txBox="1"/>
          <p:nvPr>
            <p:ph idx="2" type="title"/>
          </p:nvPr>
        </p:nvSpPr>
        <p:spPr>
          <a:xfrm>
            <a:off x="6268100" y="1462425"/>
            <a:ext cx="2127000" cy="2725800"/>
          </a:xfrm>
          <a:prstGeom prst="rect">
            <a:avLst/>
          </a:prstGeom>
          <a:ln cap="flat" cmpd="sng" w="19050">
            <a:solidFill>
              <a:srgbClr val="FF7A59"/>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425B76"/>
                </a:solidFill>
              </a:rPr>
              <a:t>Engagement</a:t>
            </a:r>
            <a:endParaRPr>
              <a:solidFill>
                <a:srgbClr val="425B76"/>
              </a:solidFill>
            </a:endParaRPr>
          </a:p>
          <a:p>
            <a:pPr indent="0" lvl="0" marL="0" rtl="0" algn="ctr">
              <a:spcBef>
                <a:spcPts val="0"/>
              </a:spcBef>
              <a:spcAft>
                <a:spcPts val="0"/>
              </a:spcAft>
              <a:buNone/>
            </a:pPr>
            <a:r>
              <a:t/>
            </a:r>
            <a:endParaRPr>
              <a:solidFill>
                <a:srgbClr val="425B76"/>
              </a:solidFill>
            </a:endParaRPr>
          </a:p>
          <a:p>
            <a:pPr indent="-187325" lvl="0" marL="314325" rtl="0" algn="l">
              <a:spcBef>
                <a:spcPts val="0"/>
              </a:spcBef>
              <a:spcAft>
                <a:spcPts val="0"/>
              </a:spcAft>
              <a:buClr>
                <a:srgbClr val="425B76"/>
              </a:buClr>
              <a:buSzPts val="1600"/>
              <a:buChar char="●"/>
            </a:pPr>
            <a:r>
              <a:rPr lang="en">
                <a:solidFill>
                  <a:srgbClr val="425B76"/>
                </a:solidFill>
              </a:rPr>
              <a:t>Previous sales</a:t>
            </a:r>
            <a:endParaRPr>
              <a:solidFill>
                <a:srgbClr val="425B76"/>
              </a:solidFill>
            </a:endParaRPr>
          </a:p>
          <a:p>
            <a:pPr indent="-187325" lvl="0" marL="314325" rtl="0" algn="l">
              <a:spcBef>
                <a:spcPts val="0"/>
              </a:spcBef>
              <a:spcAft>
                <a:spcPts val="0"/>
              </a:spcAft>
              <a:buClr>
                <a:srgbClr val="425B76"/>
              </a:buClr>
              <a:buSzPts val="1600"/>
              <a:buChar char="●"/>
            </a:pPr>
            <a:r>
              <a:rPr lang="en">
                <a:solidFill>
                  <a:srgbClr val="425B76"/>
                </a:solidFill>
              </a:rPr>
              <a:t>Current rep engagement</a:t>
            </a:r>
            <a:endParaRPr>
              <a:solidFill>
                <a:srgbClr val="425B76"/>
              </a:solidFill>
            </a:endParaRPr>
          </a:p>
          <a:p>
            <a:pPr indent="-187325" lvl="0" marL="314325" rtl="0" algn="l">
              <a:spcBef>
                <a:spcPts val="0"/>
              </a:spcBef>
              <a:spcAft>
                <a:spcPts val="0"/>
              </a:spcAft>
              <a:buClr>
                <a:srgbClr val="425B76"/>
              </a:buClr>
              <a:buSzPts val="1600"/>
              <a:buChar char="●"/>
            </a:pPr>
            <a:r>
              <a:rPr lang="en">
                <a:solidFill>
                  <a:srgbClr val="425B76"/>
                </a:solidFill>
              </a:rPr>
              <a:t>Number of contacts per deal</a:t>
            </a:r>
            <a:endParaRPr>
              <a:solidFill>
                <a:srgbClr val="425B76"/>
              </a:solidFill>
            </a:endParaRPr>
          </a:p>
        </p:txBody>
      </p:sp>
      <p:sp>
        <p:nvSpPr>
          <p:cNvPr id="1192" name="Google Shape;1192;p227"/>
          <p:cNvSpPr txBox="1"/>
          <p:nvPr>
            <p:ph idx="4294967295" type="body"/>
          </p:nvPr>
        </p:nvSpPr>
        <p:spPr>
          <a:xfrm>
            <a:off x="1232375" y="4334350"/>
            <a:ext cx="7499100" cy="3768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a:t>The volume of potential Ideal Customer Profile and expected deal size can help determine your ABM approach moving forward.</a:t>
            </a:r>
            <a:endParaRPr i="1"/>
          </a:p>
          <a:p>
            <a:pPr indent="0" lvl="0" marL="0" rtl="0" algn="l">
              <a:lnSpc>
                <a:spcPct val="100000"/>
              </a:lnSpc>
              <a:spcBef>
                <a:spcPts val="1600"/>
              </a:spcBef>
              <a:spcAft>
                <a:spcPts val="0"/>
              </a:spcAft>
              <a:buNone/>
            </a:pPr>
            <a:r>
              <a:t/>
            </a:r>
            <a:endParaRPr i="1"/>
          </a:p>
          <a:p>
            <a:pPr indent="0" lvl="0" marL="0" rtl="0" algn="l">
              <a:lnSpc>
                <a:spcPct val="100000"/>
              </a:lnSpc>
              <a:spcBef>
                <a:spcPts val="1600"/>
              </a:spcBef>
              <a:spcAft>
                <a:spcPts val="160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9"/>
                                        </p:tgtEl>
                                        <p:attrNameLst>
                                          <p:attrName>style.visibility</p:attrName>
                                        </p:attrNameLst>
                                      </p:cBhvr>
                                      <p:to>
                                        <p:strVal val="visible"/>
                                      </p:to>
                                    </p:set>
                                    <p:animEffect filter="fade" transition="in">
                                      <p:cBhvr>
                                        <p:cTn dur="1000"/>
                                        <p:tgtEl>
                                          <p:spTgt spid="11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0"/>
                                        </p:tgtEl>
                                        <p:attrNameLst>
                                          <p:attrName>style.visibility</p:attrName>
                                        </p:attrNameLst>
                                      </p:cBhvr>
                                      <p:to>
                                        <p:strVal val="visible"/>
                                      </p:to>
                                    </p:set>
                                    <p:animEffect filter="fade" transition="in">
                                      <p:cBhvr>
                                        <p:cTn dur="1000"/>
                                        <p:tgtEl>
                                          <p:spTgt spid="11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1"/>
                                        </p:tgtEl>
                                        <p:attrNameLst>
                                          <p:attrName>style.visibility</p:attrName>
                                        </p:attrNameLst>
                                      </p:cBhvr>
                                      <p:to>
                                        <p:strVal val="visible"/>
                                      </p:to>
                                    </p:set>
                                    <p:animEffect filter="fade" transition="in">
                                      <p:cBhvr>
                                        <p:cTn dur="1000"/>
                                        <p:tgtEl>
                                          <p:spTgt spid="11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2"/>
                                        </p:tgtEl>
                                        <p:attrNameLst>
                                          <p:attrName>style.visibility</p:attrName>
                                        </p:attrNameLst>
                                      </p:cBhvr>
                                      <p:to>
                                        <p:strVal val="visible"/>
                                      </p:to>
                                    </p:set>
                                    <p:animEffect filter="fade" transition="in">
                                      <p:cBhvr>
                                        <p:cTn dur="1000"/>
                                        <p:tgtEl>
                                          <p:spTgt spid="11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6" name="Shape 1196"/>
        <p:cNvGrpSpPr/>
        <p:nvPr/>
      </p:nvGrpSpPr>
      <p:grpSpPr>
        <a:xfrm>
          <a:off x="0" y="0"/>
          <a:ext cx="0" cy="0"/>
          <a:chOff x="0" y="0"/>
          <a:chExt cx="0" cy="0"/>
        </a:xfrm>
      </p:grpSpPr>
      <p:sp>
        <p:nvSpPr>
          <p:cNvPr id="1197" name="Google Shape;1197;p228"/>
          <p:cNvSpPr txBox="1"/>
          <p:nvPr>
            <p:ph type="title"/>
          </p:nvPr>
        </p:nvSpPr>
        <p:spPr>
          <a:xfrm>
            <a:off x="1082875" y="157364"/>
            <a:ext cx="5013900" cy="63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2 </a:t>
            </a:r>
            <a:r>
              <a:rPr lang="en"/>
              <a:t>Identify Target Accounts</a:t>
            </a:r>
            <a:endParaRPr/>
          </a:p>
        </p:txBody>
      </p:sp>
      <p:sp>
        <p:nvSpPr>
          <p:cNvPr id="1198" name="Google Shape;1198;p228"/>
          <p:cNvSpPr txBox="1"/>
          <p:nvPr>
            <p:ph idx="4294967295" type="body"/>
          </p:nvPr>
        </p:nvSpPr>
        <p:spPr>
          <a:xfrm>
            <a:off x="1232375" y="939500"/>
            <a:ext cx="7499100" cy="3768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a:t>Pick Target Deals for Acceleration</a:t>
            </a:r>
            <a:endParaRPr i="1"/>
          </a:p>
          <a:p>
            <a:pPr indent="0" lvl="0" marL="0" rtl="0" algn="l">
              <a:lnSpc>
                <a:spcPct val="100000"/>
              </a:lnSpc>
              <a:spcBef>
                <a:spcPts val="1600"/>
              </a:spcBef>
              <a:spcAft>
                <a:spcPts val="0"/>
              </a:spcAft>
              <a:buNone/>
            </a:pPr>
            <a:r>
              <a:t/>
            </a:r>
            <a:endParaRPr i="1"/>
          </a:p>
          <a:p>
            <a:pPr indent="0" lvl="0" marL="0" rtl="0" algn="l">
              <a:lnSpc>
                <a:spcPct val="100000"/>
              </a:lnSpc>
              <a:spcBef>
                <a:spcPts val="1600"/>
              </a:spcBef>
              <a:spcAft>
                <a:spcPts val="1600"/>
              </a:spcAft>
              <a:buNone/>
            </a:pPr>
            <a:r>
              <a:t/>
            </a:r>
            <a:endParaRPr/>
          </a:p>
        </p:txBody>
      </p:sp>
      <p:sp>
        <p:nvSpPr>
          <p:cNvPr id="1199" name="Google Shape;1199;p228"/>
          <p:cNvSpPr txBox="1"/>
          <p:nvPr>
            <p:ph idx="2" type="title"/>
          </p:nvPr>
        </p:nvSpPr>
        <p:spPr>
          <a:xfrm>
            <a:off x="1339400" y="1462425"/>
            <a:ext cx="7055700" cy="2305500"/>
          </a:xfrm>
          <a:prstGeom prst="rect">
            <a:avLst/>
          </a:prstGeom>
          <a:ln cap="flat" cmpd="sng" w="19050">
            <a:solidFill>
              <a:srgbClr val="FF7A59"/>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0" lang="en">
                <a:solidFill>
                  <a:srgbClr val="34455B"/>
                </a:solidFill>
              </a:rPr>
              <a:t>Which deals are already in progress that could benefit from Marketing materials?</a:t>
            </a:r>
            <a:endParaRPr b="0">
              <a:solidFill>
                <a:srgbClr val="34455B"/>
              </a:solidFill>
            </a:endParaRPr>
          </a:p>
          <a:p>
            <a:pPr indent="0" lvl="0" marL="0" rtl="0" algn="l">
              <a:lnSpc>
                <a:spcPct val="115000"/>
              </a:lnSpc>
              <a:spcBef>
                <a:spcPts val="1000"/>
              </a:spcBef>
              <a:spcAft>
                <a:spcPts val="0"/>
              </a:spcAft>
              <a:buNone/>
            </a:pPr>
            <a:r>
              <a:rPr b="0" lang="en">
                <a:solidFill>
                  <a:srgbClr val="34455B"/>
                </a:solidFill>
              </a:rPr>
              <a:t>Look at High Value Prospects who are already engaging your site and content</a:t>
            </a:r>
            <a:endParaRPr b="0">
              <a:solidFill>
                <a:srgbClr val="34455B"/>
              </a:solidFill>
            </a:endParaRPr>
          </a:p>
          <a:p>
            <a:pPr indent="0" lvl="0" marL="0" rtl="0" algn="l">
              <a:lnSpc>
                <a:spcPct val="115000"/>
              </a:lnSpc>
              <a:spcBef>
                <a:spcPts val="1000"/>
              </a:spcBef>
              <a:spcAft>
                <a:spcPts val="0"/>
              </a:spcAft>
              <a:buNone/>
            </a:pPr>
            <a:r>
              <a:rPr b="0" lang="en">
                <a:solidFill>
                  <a:srgbClr val="34455B"/>
                </a:solidFill>
              </a:rPr>
              <a:t>How can we replicate some Sales activities using HubSpot and our tech stack to help accelerate this deal?</a:t>
            </a:r>
            <a:endParaRPr b="0">
              <a:solidFill>
                <a:srgbClr val="34455B"/>
              </a:solidFill>
            </a:endParaRPr>
          </a:p>
          <a:p>
            <a:pPr indent="0" lvl="0" marL="0" rtl="0" algn="l">
              <a:lnSpc>
                <a:spcPct val="115000"/>
              </a:lnSpc>
              <a:spcBef>
                <a:spcPts val="1000"/>
              </a:spcBef>
              <a:spcAft>
                <a:spcPts val="0"/>
              </a:spcAft>
              <a:buNone/>
            </a:pPr>
            <a:r>
              <a:rPr b="0" lang="en">
                <a:solidFill>
                  <a:srgbClr val="34455B"/>
                </a:solidFill>
              </a:rPr>
              <a:t>Examine recently closed deals and see if you can add value</a:t>
            </a:r>
            <a:endParaRPr b="0">
              <a:solidFill>
                <a:srgbClr val="34455B"/>
              </a:solidFill>
            </a:endParaRPr>
          </a:p>
          <a:p>
            <a:pPr indent="0" lvl="0" marL="0" rtl="0" algn="l">
              <a:spcBef>
                <a:spcPts val="1000"/>
              </a:spcBef>
              <a:spcAft>
                <a:spcPts val="0"/>
              </a:spcAft>
              <a:buNone/>
            </a:pPr>
            <a:r>
              <a:t/>
            </a:r>
            <a:endParaRPr>
              <a:solidFill>
                <a:srgbClr val="425B76"/>
              </a:solidFill>
            </a:endParaRPr>
          </a:p>
        </p:txBody>
      </p:sp>
      <p:sp>
        <p:nvSpPr>
          <p:cNvPr id="1200" name="Google Shape;1200;p228"/>
          <p:cNvSpPr txBox="1"/>
          <p:nvPr>
            <p:ph idx="4294967295" type="body"/>
          </p:nvPr>
        </p:nvSpPr>
        <p:spPr>
          <a:xfrm>
            <a:off x="1232375" y="3983000"/>
            <a:ext cx="7499100" cy="3768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a:t>Pick the top 10-15 deals and run with those target accounts!</a:t>
            </a:r>
            <a:endParaRPr i="1"/>
          </a:p>
          <a:p>
            <a:pPr indent="0" lvl="0" marL="0" rtl="0" algn="l">
              <a:lnSpc>
                <a:spcPct val="100000"/>
              </a:lnSpc>
              <a:spcBef>
                <a:spcPts val="1600"/>
              </a:spcBef>
              <a:spcAft>
                <a:spcPts val="160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9">
                                            <p:txEl>
                                              <p:pRg end="0" st="0"/>
                                            </p:txEl>
                                          </p:spTgt>
                                        </p:tgtEl>
                                        <p:attrNameLst>
                                          <p:attrName>style.visibility</p:attrName>
                                        </p:attrNameLst>
                                      </p:cBhvr>
                                      <p:to>
                                        <p:strVal val="visible"/>
                                      </p:to>
                                    </p:set>
                                    <p:animEffect filter="fade" transition="in">
                                      <p:cBhvr>
                                        <p:cTn dur="1000"/>
                                        <p:tgtEl>
                                          <p:spTgt spid="119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9">
                                            <p:txEl>
                                              <p:pRg end="1" st="1"/>
                                            </p:txEl>
                                          </p:spTgt>
                                        </p:tgtEl>
                                        <p:attrNameLst>
                                          <p:attrName>style.visibility</p:attrName>
                                        </p:attrNameLst>
                                      </p:cBhvr>
                                      <p:to>
                                        <p:strVal val="visible"/>
                                      </p:to>
                                    </p:set>
                                    <p:animEffect filter="fade" transition="in">
                                      <p:cBhvr>
                                        <p:cTn dur="1000"/>
                                        <p:tgtEl>
                                          <p:spTgt spid="119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9">
                                            <p:txEl>
                                              <p:pRg end="2" st="2"/>
                                            </p:txEl>
                                          </p:spTgt>
                                        </p:tgtEl>
                                        <p:attrNameLst>
                                          <p:attrName>style.visibility</p:attrName>
                                        </p:attrNameLst>
                                      </p:cBhvr>
                                      <p:to>
                                        <p:strVal val="visible"/>
                                      </p:to>
                                    </p:set>
                                    <p:animEffect filter="fade" transition="in">
                                      <p:cBhvr>
                                        <p:cTn dur="1000"/>
                                        <p:tgtEl>
                                          <p:spTgt spid="119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9">
                                            <p:txEl>
                                              <p:pRg end="3" st="3"/>
                                            </p:txEl>
                                          </p:spTgt>
                                        </p:tgtEl>
                                        <p:attrNameLst>
                                          <p:attrName>style.visibility</p:attrName>
                                        </p:attrNameLst>
                                      </p:cBhvr>
                                      <p:to>
                                        <p:strVal val="visible"/>
                                      </p:to>
                                    </p:set>
                                    <p:animEffect filter="fade" transition="in">
                                      <p:cBhvr>
                                        <p:cTn dur="1000"/>
                                        <p:tgtEl>
                                          <p:spTgt spid="119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9">
                                            <p:txEl>
                                              <p:pRg end="4" st="4"/>
                                            </p:txEl>
                                          </p:spTgt>
                                        </p:tgtEl>
                                        <p:attrNameLst>
                                          <p:attrName>style.visibility</p:attrName>
                                        </p:attrNameLst>
                                      </p:cBhvr>
                                      <p:to>
                                        <p:strVal val="visible"/>
                                      </p:to>
                                    </p:set>
                                    <p:animEffect filter="fade" transition="in">
                                      <p:cBhvr>
                                        <p:cTn dur="1000"/>
                                        <p:tgtEl>
                                          <p:spTgt spid="119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0"/>
                                        </p:tgtEl>
                                        <p:attrNameLst>
                                          <p:attrName>style.visibility</p:attrName>
                                        </p:attrNameLst>
                                      </p:cBhvr>
                                      <p:to>
                                        <p:strVal val="visible"/>
                                      </p:to>
                                    </p:set>
                                    <p:animEffect filter="fade" transition="in">
                                      <p:cBhvr>
                                        <p:cTn dur="1000"/>
                                        <p:tgtEl>
                                          <p:spTgt spid="12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4" name="Shape 1204"/>
        <p:cNvGrpSpPr/>
        <p:nvPr/>
      </p:nvGrpSpPr>
      <p:grpSpPr>
        <a:xfrm>
          <a:off x="0" y="0"/>
          <a:ext cx="0" cy="0"/>
          <a:chOff x="0" y="0"/>
          <a:chExt cx="0" cy="0"/>
        </a:xfrm>
      </p:grpSpPr>
      <p:sp>
        <p:nvSpPr>
          <p:cNvPr id="1205" name="Google Shape;1205;p229"/>
          <p:cNvSpPr txBox="1"/>
          <p:nvPr>
            <p:ph type="title"/>
          </p:nvPr>
        </p:nvSpPr>
        <p:spPr>
          <a:xfrm>
            <a:off x="1082875" y="157364"/>
            <a:ext cx="5013900" cy="63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2 </a:t>
            </a:r>
            <a:r>
              <a:rPr lang="en"/>
              <a:t>Identify Target Accounts</a:t>
            </a:r>
            <a:endParaRPr/>
          </a:p>
        </p:txBody>
      </p:sp>
      <p:sp>
        <p:nvSpPr>
          <p:cNvPr id="1206" name="Google Shape;1206;p229"/>
          <p:cNvSpPr txBox="1"/>
          <p:nvPr>
            <p:ph idx="4294967295" type="body"/>
          </p:nvPr>
        </p:nvSpPr>
        <p:spPr>
          <a:xfrm>
            <a:off x="1232375" y="939500"/>
            <a:ext cx="7499100" cy="3768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a:t>Logo Identification</a:t>
            </a:r>
            <a:endParaRPr i="1"/>
          </a:p>
          <a:p>
            <a:pPr indent="0" lvl="0" marL="0" rtl="0" algn="l">
              <a:lnSpc>
                <a:spcPct val="100000"/>
              </a:lnSpc>
              <a:spcBef>
                <a:spcPts val="1600"/>
              </a:spcBef>
              <a:spcAft>
                <a:spcPts val="0"/>
              </a:spcAft>
              <a:buNone/>
            </a:pPr>
            <a:r>
              <a:t/>
            </a:r>
            <a:endParaRPr i="1"/>
          </a:p>
          <a:p>
            <a:pPr indent="0" lvl="0" marL="0" rtl="0" algn="l">
              <a:lnSpc>
                <a:spcPct val="100000"/>
              </a:lnSpc>
              <a:spcBef>
                <a:spcPts val="1600"/>
              </a:spcBef>
              <a:spcAft>
                <a:spcPts val="1600"/>
              </a:spcAft>
              <a:buNone/>
            </a:pPr>
            <a:r>
              <a:t/>
            </a:r>
            <a:endParaRPr/>
          </a:p>
        </p:txBody>
      </p:sp>
      <p:sp>
        <p:nvSpPr>
          <p:cNvPr id="1207" name="Google Shape;1207;p229"/>
          <p:cNvSpPr txBox="1"/>
          <p:nvPr>
            <p:ph idx="2" type="title"/>
          </p:nvPr>
        </p:nvSpPr>
        <p:spPr>
          <a:xfrm>
            <a:off x="1339400" y="1462425"/>
            <a:ext cx="7055700" cy="2305500"/>
          </a:xfrm>
          <a:prstGeom prst="rect">
            <a:avLst/>
          </a:prstGeom>
          <a:ln cap="flat" cmpd="sng" w="19050">
            <a:solidFill>
              <a:srgbClr val="FF7A59"/>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0" lang="en">
                <a:solidFill>
                  <a:srgbClr val="34455B"/>
                </a:solidFill>
              </a:rPr>
              <a:t>Is there a segment of the business in which we could be growing faster but are losing deals because buyers don’t recognize our customers or see us as “legitimate” for their needs?</a:t>
            </a:r>
            <a:endParaRPr b="0">
              <a:solidFill>
                <a:srgbClr val="34455B"/>
              </a:solidFill>
            </a:endParaRPr>
          </a:p>
          <a:p>
            <a:pPr indent="0" lvl="0" marL="0" rtl="0" algn="l">
              <a:lnSpc>
                <a:spcPct val="115000"/>
              </a:lnSpc>
              <a:spcBef>
                <a:spcPts val="1000"/>
              </a:spcBef>
              <a:spcAft>
                <a:spcPts val="0"/>
              </a:spcAft>
              <a:buNone/>
            </a:pPr>
            <a:r>
              <a:t/>
            </a:r>
            <a:endParaRPr b="0">
              <a:solidFill>
                <a:srgbClr val="34455B"/>
              </a:solidFill>
            </a:endParaRPr>
          </a:p>
          <a:p>
            <a:pPr indent="0" lvl="0" marL="0" rtl="0" algn="l">
              <a:lnSpc>
                <a:spcPct val="115000"/>
              </a:lnSpc>
              <a:spcBef>
                <a:spcPts val="1000"/>
              </a:spcBef>
              <a:spcAft>
                <a:spcPts val="0"/>
              </a:spcAft>
              <a:buNone/>
            </a:pPr>
            <a:r>
              <a:rPr b="0" lang="en">
                <a:solidFill>
                  <a:srgbClr val="34455B"/>
                </a:solidFill>
              </a:rPr>
              <a:t>Which brands have the most name recognition and respect among that segment of buyers?</a:t>
            </a:r>
            <a:endParaRPr b="0">
              <a:solidFill>
                <a:srgbClr val="34455B"/>
              </a:solidFill>
            </a:endParaRPr>
          </a:p>
          <a:p>
            <a:pPr indent="0" lvl="0" marL="0" rtl="0" algn="l">
              <a:spcBef>
                <a:spcPts val="1000"/>
              </a:spcBef>
              <a:spcAft>
                <a:spcPts val="0"/>
              </a:spcAft>
              <a:buNone/>
            </a:pPr>
            <a:r>
              <a:t/>
            </a:r>
            <a:endParaRPr>
              <a:solidFill>
                <a:srgbClr val="425B76"/>
              </a:solidFill>
            </a:endParaRPr>
          </a:p>
        </p:txBody>
      </p:sp>
      <p:sp>
        <p:nvSpPr>
          <p:cNvPr id="1208" name="Google Shape;1208;p229"/>
          <p:cNvSpPr txBox="1"/>
          <p:nvPr>
            <p:ph idx="4294967295" type="body"/>
          </p:nvPr>
        </p:nvSpPr>
        <p:spPr>
          <a:xfrm>
            <a:off x="1232375" y="3983000"/>
            <a:ext cx="7499100" cy="3768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a:t>Pick the top 10-15 companies and run with those target accounts!</a:t>
            </a:r>
            <a:endParaRPr i="1"/>
          </a:p>
          <a:p>
            <a:pPr indent="0" lvl="0" marL="0" rtl="0" algn="l">
              <a:lnSpc>
                <a:spcPct val="100000"/>
              </a:lnSpc>
              <a:spcBef>
                <a:spcPts val="1600"/>
              </a:spcBef>
              <a:spcAft>
                <a:spcPts val="160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7">
                                            <p:txEl>
                                              <p:pRg end="0" st="0"/>
                                            </p:txEl>
                                          </p:spTgt>
                                        </p:tgtEl>
                                        <p:attrNameLst>
                                          <p:attrName>style.visibility</p:attrName>
                                        </p:attrNameLst>
                                      </p:cBhvr>
                                      <p:to>
                                        <p:strVal val="visible"/>
                                      </p:to>
                                    </p:set>
                                    <p:animEffect filter="fade" transition="in">
                                      <p:cBhvr>
                                        <p:cTn dur="1000"/>
                                        <p:tgtEl>
                                          <p:spTgt spid="120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7">
                                            <p:txEl>
                                              <p:pRg end="1" st="1"/>
                                            </p:txEl>
                                          </p:spTgt>
                                        </p:tgtEl>
                                        <p:attrNameLst>
                                          <p:attrName>style.visibility</p:attrName>
                                        </p:attrNameLst>
                                      </p:cBhvr>
                                      <p:to>
                                        <p:strVal val="visible"/>
                                      </p:to>
                                    </p:set>
                                    <p:animEffect filter="fade" transition="in">
                                      <p:cBhvr>
                                        <p:cTn dur="1000"/>
                                        <p:tgtEl>
                                          <p:spTgt spid="120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7">
                                            <p:txEl>
                                              <p:pRg end="2" st="2"/>
                                            </p:txEl>
                                          </p:spTgt>
                                        </p:tgtEl>
                                        <p:attrNameLst>
                                          <p:attrName>style.visibility</p:attrName>
                                        </p:attrNameLst>
                                      </p:cBhvr>
                                      <p:to>
                                        <p:strVal val="visible"/>
                                      </p:to>
                                    </p:set>
                                    <p:animEffect filter="fade" transition="in">
                                      <p:cBhvr>
                                        <p:cTn dur="1000"/>
                                        <p:tgtEl>
                                          <p:spTgt spid="120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7">
                                            <p:txEl>
                                              <p:pRg end="3" st="3"/>
                                            </p:txEl>
                                          </p:spTgt>
                                        </p:tgtEl>
                                        <p:attrNameLst>
                                          <p:attrName>style.visibility</p:attrName>
                                        </p:attrNameLst>
                                      </p:cBhvr>
                                      <p:to>
                                        <p:strVal val="visible"/>
                                      </p:to>
                                    </p:set>
                                    <p:animEffect filter="fade" transition="in">
                                      <p:cBhvr>
                                        <p:cTn dur="1000"/>
                                        <p:tgtEl>
                                          <p:spTgt spid="120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8"/>
                                        </p:tgtEl>
                                        <p:attrNameLst>
                                          <p:attrName>style.visibility</p:attrName>
                                        </p:attrNameLst>
                                      </p:cBhvr>
                                      <p:to>
                                        <p:strVal val="visible"/>
                                      </p:to>
                                    </p:set>
                                    <p:animEffect filter="fade" transition="in">
                                      <p:cBhvr>
                                        <p:cTn dur="1000"/>
                                        <p:tgtEl>
                                          <p:spTgt spid="12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9" name="Shape 1009"/>
        <p:cNvGrpSpPr/>
        <p:nvPr/>
      </p:nvGrpSpPr>
      <p:grpSpPr>
        <a:xfrm>
          <a:off x="0" y="0"/>
          <a:ext cx="0" cy="0"/>
          <a:chOff x="0" y="0"/>
          <a:chExt cx="0" cy="0"/>
        </a:xfrm>
      </p:grpSpPr>
      <p:sp>
        <p:nvSpPr>
          <p:cNvPr id="1010" name="Google Shape;1010;p212"/>
          <p:cNvSpPr txBox="1"/>
          <p:nvPr/>
        </p:nvSpPr>
        <p:spPr>
          <a:xfrm>
            <a:off x="2514650" y="442625"/>
            <a:ext cx="5330100" cy="4388400"/>
          </a:xfrm>
          <a:prstGeom prst="rect">
            <a:avLst/>
          </a:prstGeom>
          <a:noFill/>
          <a:ln>
            <a:noFill/>
          </a:ln>
        </p:spPr>
        <p:txBody>
          <a:bodyPr anchorCtr="0" anchor="t" bIns="91425" lIns="91425" spcFirstLastPara="1" rIns="91425" wrap="square" tIns="91425">
            <a:noAutofit/>
          </a:bodyPr>
          <a:lstStyle/>
          <a:p>
            <a:pPr indent="-342900" lvl="0" marL="457200" rtl="0" algn="l">
              <a:lnSpc>
                <a:spcPct val="225000"/>
              </a:lnSpc>
              <a:spcBef>
                <a:spcPts val="0"/>
              </a:spcBef>
              <a:spcAft>
                <a:spcPts val="0"/>
              </a:spcAft>
              <a:buSzPts val="1800"/>
              <a:buFont typeface="Proxima Nova"/>
              <a:buAutoNum type="arabicPeriod"/>
            </a:pPr>
            <a:r>
              <a:rPr lang="en" sz="1800" u="sng">
                <a:solidFill>
                  <a:schemeClr val="hlink"/>
                </a:solidFill>
                <a:latin typeface="Proxima Nova"/>
                <a:ea typeface="Proxima Nova"/>
                <a:cs typeface="Proxima Nova"/>
                <a:sym typeface="Proxima Nova"/>
                <a:hlinkClick action="ppaction://hlinksldjump" r:id="rId3"/>
              </a:rPr>
              <a:t>What is ABM?</a:t>
            </a:r>
            <a:endParaRPr sz="1800">
              <a:latin typeface="Proxima Nova"/>
              <a:ea typeface="Proxima Nova"/>
              <a:cs typeface="Proxima Nova"/>
              <a:sym typeface="Proxima Nova"/>
            </a:endParaRPr>
          </a:p>
          <a:p>
            <a:pPr indent="-342900" lvl="0" marL="457200" rtl="0" algn="l">
              <a:lnSpc>
                <a:spcPct val="225000"/>
              </a:lnSpc>
              <a:spcBef>
                <a:spcPts val="0"/>
              </a:spcBef>
              <a:spcAft>
                <a:spcPts val="0"/>
              </a:spcAft>
              <a:buSzPts val="1800"/>
              <a:buFont typeface="Proxima Nova"/>
              <a:buAutoNum type="arabicPeriod"/>
            </a:pPr>
            <a:r>
              <a:rPr lang="en" sz="1800">
                <a:latin typeface="Proxima Nova"/>
                <a:ea typeface="Proxima Nova"/>
                <a:cs typeface="Proxima Nova"/>
                <a:sym typeface="Proxima Nova"/>
              </a:rPr>
              <a:t>ABM Strategy Overview</a:t>
            </a:r>
            <a:endParaRPr sz="1800">
              <a:latin typeface="Proxima Nova"/>
              <a:ea typeface="Proxima Nova"/>
              <a:cs typeface="Proxima Nova"/>
              <a:sym typeface="Proxima Nova"/>
            </a:endParaRPr>
          </a:p>
          <a:p>
            <a:pPr indent="-342900" lvl="0" marL="457200" rtl="0" algn="l">
              <a:lnSpc>
                <a:spcPct val="225000"/>
              </a:lnSpc>
              <a:spcBef>
                <a:spcPts val="0"/>
              </a:spcBef>
              <a:spcAft>
                <a:spcPts val="0"/>
              </a:spcAft>
              <a:buSzPts val="1800"/>
              <a:buFont typeface="Proxima Nova"/>
              <a:buAutoNum type="arabicPeriod"/>
            </a:pPr>
            <a:r>
              <a:rPr lang="en" sz="1800">
                <a:latin typeface="Proxima Nova"/>
                <a:ea typeface="Proxima Nova"/>
                <a:cs typeface="Proxima Nova"/>
                <a:sym typeface="Proxima Nova"/>
              </a:rPr>
              <a:t>HubSpot Value Prop</a:t>
            </a:r>
            <a:endParaRPr sz="1800">
              <a:latin typeface="Proxima Nova"/>
              <a:ea typeface="Proxima Nova"/>
              <a:cs typeface="Proxima Nova"/>
              <a:sym typeface="Proxima Nova"/>
            </a:endParaRPr>
          </a:p>
          <a:p>
            <a:pPr indent="0" lvl="0" marL="457200" rtl="0" algn="l">
              <a:lnSpc>
                <a:spcPct val="225000"/>
              </a:lnSpc>
              <a:spcBef>
                <a:spcPts val="0"/>
              </a:spcBef>
              <a:spcAft>
                <a:spcPts val="0"/>
              </a:spcAft>
              <a:buNone/>
            </a:pPr>
            <a:r>
              <a:t/>
            </a:r>
            <a:endParaRPr sz="1800">
              <a:latin typeface="Proxima Nova"/>
              <a:ea typeface="Proxima Nova"/>
              <a:cs typeface="Proxima Nova"/>
              <a:sym typeface="Proxima Nova"/>
            </a:endParaRPr>
          </a:p>
        </p:txBody>
      </p:sp>
      <p:pic>
        <p:nvPicPr>
          <p:cNvPr id="1011" name="Google Shape;1011;p212"/>
          <p:cNvPicPr preferRelativeResize="0"/>
          <p:nvPr/>
        </p:nvPicPr>
        <p:blipFill>
          <a:blip r:embed="rId4">
            <a:alphaModFix/>
          </a:blip>
          <a:stretch>
            <a:fillRect/>
          </a:stretch>
        </p:blipFill>
        <p:spPr>
          <a:xfrm>
            <a:off x="8441728" y="4422125"/>
            <a:ext cx="585216" cy="614477"/>
          </a:xfrm>
          <a:prstGeom prst="rect">
            <a:avLst/>
          </a:prstGeom>
          <a:noFill/>
          <a:ln>
            <a:noFill/>
          </a:ln>
        </p:spPr>
      </p:pic>
      <p:sp>
        <p:nvSpPr>
          <p:cNvPr id="1012" name="Google Shape;1012;p212"/>
          <p:cNvSpPr txBox="1"/>
          <p:nvPr>
            <p:ph type="title"/>
          </p:nvPr>
        </p:nvSpPr>
        <p:spPr>
          <a:xfrm>
            <a:off x="584975" y="349214"/>
            <a:ext cx="5013900" cy="63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
                <a:latin typeface="Proxima Nova"/>
                <a:ea typeface="Proxima Nova"/>
                <a:cs typeface="Proxima Nova"/>
                <a:sym typeface="Proxima Nova"/>
              </a:rPr>
              <a:t>Agenda</a:t>
            </a:r>
            <a:endParaRPr b="0">
              <a:latin typeface="Proxima Nova"/>
              <a:ea typeface="Proxima Nova"/>
              <a:cs typeface="Proxima Nova"/>
              <a:sym typeface="Proxima Nov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2" name="Shape 1212"/>
        <p:cNvGrpSpPr/>
        <p:nvPr/>
      </p:nvGrpSpPr>
      <p:grpSpPr>
        <a:xfrm>
          <a:off x="0" y="0"/>
          <a:ext cx="0" cy="0"/>
          <a:chOff x="0" y="0"/>
          <a:chExt cx="0" cy="0"/>
        </a:xfrm>
      </p:grpSpPr>
      <p:sp>
        <p:nvSpPr>
          <p:cNvPr id="1213" name="Google Shape;1213;p230"/>
          <p:cNvSpPr txBox="1"/>
          <p:nvPr>
            <p:ph type="title"/>
          </p:nvPr>
        </p:nvSpPr>
        <p:spPr>
          <a:xfrm>
            <a:off x="584975" y="349214"/>
            <a:ext cx="5013900" cy="63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Steps to an ABM Strategy</a:t>
            </a:r>
            <a:endParaRPr/>
          </a:p>
        </p:txBody>
      </p:sp>
      <p:sp>
        <p:nvSpPr>
          <p:cNvPr id="1214" name="Google Shape;1214;p230"/>
          <p:cNvSpPr/>
          <p:nvPr/>
        </p:nvSpPr>
        <p:spPr>
          <a:xfrm>
            <a:off x="584975" y="1828325"/>
            <a:ext cx="1442700" cy="440700"/>
          </a:xfrm>
          <a:prstGeom prst="homePlate">
            <a:avLst>
              <a:gd fmla="val 50000" name="adj"/>
            </a:avLst>
          </a:prstGeom>
          <a:solidFill>
            <a:srgbClr val="0097A7"/>
          </a:solidFill>
          <a:ln cap="flat" cmpd="sng" w="9525">
            <a:solidFill>
              <a:srgbClr val="0097A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FFFFF"/>
                </a:solidFill>
                <a:latin typeface="Avenir"/>
                <a:ea typeface="Avenir"/>
                <a:cs typeface="Avenir"/>
                <a:sym typeface="Avenir"/>
              </a:rPr>
              <a:t>Step 1:</a:t>
            </a:r>
            <a:br>
              <a:rPr lang="en" sz="900">
                <a:solidFill>
                  <a:srgbClr val="FFFFFF"/>
                </a:solidFill>
                <a:latin typeface="Avenir"/>
                <a:ea typeface="Avenir"/>
                <a:cs typeface="Avenir"/>
                <a:sym typeface="Avenir"/>
              </a:rPr>
            </a:br>
            <a:r>
              <a:rPr lang="en" sz="900">
                <a:solidFill>
                  <a:srgbClr val="FFFFFF"/>
                </a:solidFill>
                <a:latin typeface="Avenir"/>
                <a:ea typeface="Avenir"/>
                <a:cs typeface="Avenir"/>
                <a:sym typeface="Avenir"/>
              </a:rPr>
              <a:t>Build an Account Team</a:t>
            </a:r>
            <a:endParaRPr sz="600">
              <a:solidFill>
                <a:srgbClr val="FFFFFF"/>
              </a:solidFill>
              <a:latin typeface="Avenir"/>
              <a:ea typeface="Avenir"/>
              <a:cs typeface="Avenir"/>
              <a:sym typeface="Avenir"/>
            </a:endParaRPr>
          </a:p>
        </p:txBody>
      </p:sp>
      <p:sp>
        <p:nvSpPr>
          <p:cNvPr id="1215" name="Google Shape;1215;p230"/>
          <p:cNvSpPr/>
          <p:nvPr/>
        </p:nvSpPr>
        <p:spPr>
          <a:xfrm>
            <a:off x="2027675" y="1828325"/>
            <a:ext cx="1442700" cy="440700"/>
          </a:xfrm>
          <a:prstGeom prst="chevron">
            <a:avLst>
              <a:gd fmla="val 50000" name="adj"/>
            </a:avLst>
          </a:prstGeom>
          <a:solidFill>
            <a:srgbClr val="0097A7"/>
          </a:solidFill>
          <a:ln cap="flat" cmpd="sng" w="9525">
            <a:solidFill>
              <a:srgbClr val="0097A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900">
                <a:solidFill>
                  <a:srgbClr val="FFFFFF"/>
                </a:solidFill>
                <a:latin typeface="Avenir"/>
                <a:ea typeface="Avenir"/>
                <a:cs typeface="Avenir"/>
                <a:sym typeface="Avenir"/>
              </a:rPr>
              <a:t>Step 2:</a:t>
            </a:r>
            <a:br>
              <a:rPr lang="en" sz="900">
                <a:solidFill>
                  <a:srgbClr val="FFFFFF"/>
                </a:solidFill>
                <a:latin typeface="Avenir"/>
                <a:ea typeface="Avenir"/>
                <a:cs typeface="Avenir"/>
                <a:sym typeface="Avenir"/>
              </a:rPr>
            </a:br>
            <a:r>
              <a:rPr lang="en" sz="900">
                <a:solidFill>
                  <a:srgbClr val="FFFFFF"/>
                </a:solidFill>
                <a:latin typeface="Avenir"/>
                <a:ea typeface="Avenir"/>
                <a:cs typeface="Avenir"/>
                <a:sym typeface="Avenir"/>
              </a:rPr>
              <a:t>Identify Target Accounts</a:t>
            </a:r>
            <a:endParaRPr/>
          </a:p>
        </p:txBody>
      </p:sp>
      <p:sp>
        <p:nvSpPr>
          <p:cNvPr id="1216" name="Google Shape;1216;p230"/>
          <p:cNvSpPr/>
          <p:nvPr/>
        </p:nvSpPr>
        <p:spPr>
          <a:xfrm>
            <a:off x="3470375" y="1828325"/>
            <a:ext cx="1442700" cy="440700"/>
          </a:xfrm>
          <a:prstGeom prst="chevron">
            <a:avLst>
              <a:gd fmla="val 50000" name="adj"/>
            </a:avLst>
          </a:prstGeom>
          <a:solidFill>
            <a:srgbClr val="0097A7"/>
          </a:solidFill>
          <a:ln cap="flat" cmpd="sng" w="9525">
            <a:solidFill>
              <a:srgbClr val="0097A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900">
                <a:solidFill>
                  <a:srgbClr val="FFFFFF"/>
                </a:solidFill>
                <a:latin typeface="Avenir"/>
                <a:ea typeface="Avenir"/>
                <a:cs typeface="Avenir"/>
                <a:sym typeface="Avenir"/>
              </a:rPr>
              <a:t>Step 3:</a:t>
            </a:r>
            <a:br>
              <a:rPr lang="en" sz="900">
                <a:solidFill>
                  <a:srgbClr val="FFFFFF"/>
                </a:solidFill>
                <a:latin typeface="Avenir"/>
                <a:ea typeface="Avenir"/>
                <a:cs typeface="Avenir"/>
                <a:sym typeface="Avenir"/>
              </a:rPr>
            </a:br>
            <a:r>
              <a:rPr lang="en" sz="900">
                <a:solidFill>
                  <a:srgbClr val="FFFFFF"/>
                </a:solidFill>
                <a:latin typeface="Avenir"/>
                <a:ea typeface="Avenir"/>
                <a:cs typeface="Avenir"/>
                <a:sym typeface="Avenir"/>
              </a:rPr>
              <a:t>Build an Account Plan</a:t>
            </a:r>
            <a:endParaRPr/>
          </a:p>
        </p:txBody>
      </p:sp>
      <p:sp>
        <p:nvSpPr>
          <p:cNvPr id="1217" name="Google Shape;1217;p230"/>
          <p:cNvSpPr/>
          <p:nvPr/>
        </p:nvSpPr>
        <p:spPr>
          <a:xfrm>
            <a:off x="4913075" y="1828325"/>
            <a:ext cx="1442700" cy="440700"/>
          </a:xfrm>
          <a:prstGeom prst="chevron">
            <a:avLst>
              <a:gd fmla="val 50000" name="adj"/>
            </a:avLst>
          </a:prstGeom>
          <a:solidFill>
            <a:srgbClr val="0097A7"/>
          </a:solidFill>
          <a:ln cap="flat" cmpd="sng" w="9525">
            <a:solidFill>
              <a:srgbClr val="0097A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900">
                <a:solidFill>
                  <a:srgbClr val="FFFFFF"/>
                </a:solidFill>
                <a:latin typeface="Avenir"/>
                <a:ea typeface="Avenir"/>
                <a:cs typeface="Avenir"/>
                <a:sym typeface="Avenir"/>
              </a:rPr>
              <a:t>Step 4:</a:t>
            </a:r>
            <a:br>
              <a:rPr lang="en" sz="900">
                <a:solidFill>
                  <a:srgbClr val="FFFFFF"/>
                </a:solidFill>
                <a:latin typeface="Avenir"/>
                <a:ea typeface="Avenir"/>
                <a:cs typeface="Avenir"/>
                <a:sym typeface="Avenir"/>
              </a:rPr>
            </a:br>
            <a:r>
              <a:rPr lang="en" sz="900">
                <a:solidFill>
                  <a:srgbClr val="FFFFFF"/>
                </a:solidFill>
                <a:latin typeface="Avenir"/>
                <a:ea typeface="Avenir"/>
                <a:cs typeface="Avenir"/>
                <a:sym typeface="Avenir"/>
              </a:rPr>
              <a:t>Attract Contacts</a:t>
            </a:r>
            <a:endParaRPr sz="900">
              <a:solidFill>
                <a:srgbClr val="FFFFFF"/>
              </a:solidFill>
              <a:latin typeface="Avenir"/>
              <a:ea typeface="Avenir"/>
              <a:cs typeface="Avenir"/>
              <a:sym typeface="Avenir"/>
            </a:endParaRPr>
          </a:p>
        </p:txBody>
      </p:sp>
      <p:sp>
        <p:nvSpPr>
          <p:cNvPr id="1218" name="Google Shape;1218;p230"/>
          <p:cNvSpPr/>
          <p:nvPr/>
        </p:nvSpPr>
        <p:spPr>
          <a:xfrm>
            <a:off x="6355775" y="1828325"/>
            <a:ext cx="1442700" cy="440700"/>
          </a:xfrm>
          <a:prstGeom prst="chevron">
            <a:avLst>
              <a:gd fmla="val 50000" name="adj"/>
            </a:avLst>
          </a:prstGeom>
          <a:solidFill>
            <a:srgbClr val="0097A7"/>
          </a:solidFill>
          <a:ln cap="flat" cmpd="sng" w="9525">
            <a:solidFill>
              <a:srgbClr val="0097A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900">
                <a:solidFill>
                  <a:srgbClr val="FFFFFF"/>
                </a:solidFill>
                <a:latin typeface="Avenir"/>
                <a:ea typeface="Avenir"/>
                <a:cs typeface="Avenir"/>
                <a:sym typeface="Avenir"/>
              </a:rPr>
              <a:t>Step 5:</a:t>
            </a:r>
            <a:br>
              <a:rPr lang="en" sz="900">
                <a:solidFill>
                  <a:srgbClr val="FFFFFF"/>
                </a:solidFill>
                <a:latin typeface="Avenir"/>
                <a:ea typeface="Avenir"/>
                <a:cs typeface="Avenir"/>
                <a:sym typeface="Avenir"/>
              </a:rPr>
            </a:br>
            <a:r>
              <a:rPr lang="en" sz="800">
                <a:solidFill>
                  <a:srgbClr val="FFFFFF"/>
                </a:solidFill>
                <a:latin typeface="Avenir"/>
                <a:ea typeface="Avenir"/>
                <a:cs typeface="Avenir"/>
                <a:sym typeface="Avenir"/>
              </a:rPr>
              <a:t>Engage Contacts and Companies</a:t>
            </a:r>
            <a:endParaRPr sz="1300"/>
          </a:p>
        </p:txBody>
      </p:sp>
      <p:sp>
        <p:nvSpPr>
          <p:cNvPr id="1219" name="Google Shape;1219;p230"/>
          <p:cNvSpPr txBox="1"/>
          <p:nvPr/>
        </p:nvSpPr>
        <p:spPr>
          <a:xfrm>
            <a:off x="584975" y="2345400"/>
            <a:ext cx="1232400" cy="1074300"/>
          </a:xfrm>
          <a:prstGeom prst="rect">
            <a:avLst/>
          </a:prstGeom>
          <a:noFill/>
          <a:ln cap="flat" cmpd="sng" w="19050">
            <a:solidFill>
              <a:srgbClr val="425B7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2D3E50"/>
                </a:solidFill>
                <a:latin typeface="Avenir"/>
                <a:ea typeface="Avenir"/>
                <a:cs typeface="Avenir"/>
                <a:sym typeface="Avenir"/>
              </a:rPr>
              <a:t>Build a team of 1 marketer to 1 sales rep</a:t>
            </a:r>
            <a:endParaRPr sz="1100">
              <a:solidFill>
                <a:srgbClr val="2D3E50"/>
              </a:solidFill>
              <a:latin typeface="Avenir"/>
              <a:ea typeface="Avenir"/>
              <a:cs typeface="Avenir"/>
              <a:sym typeface="Avenir"/>
            </a:endParaRPr>
          </a:p>
        </p:txBody>
      </p:sp>
      <p:sp>
        <p:nvSpPr>
          <p:cNvPr id="1220" name="Google Shape;1220;p230"/>
          <p:cNvSpPr txBox="1"/>
          <p:nvPr/>
        </p:nvSpPr>
        <p:spPr>
          <a:xfrm>
            <a:off x="2027675" y="2345400"/>
            <a:ext cx="1232400" cy="1074300"/>
          </a:xfrm>
          <a:prstGeom prst="rect">
            <a:avLst/>
          </a:prstGeom>
          <a:noFill/>
          <a:ln cap="flat" cmpd="sng" w="19050">
            <a:solidFill>
              <a:srgbClr val="425B7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2D3E50"/>
                </a:solidFill>
                <a:latin typeface="Avenir"/>
                <a:ea typeface="Avenir"/>
                <a:cs typeface="Avenir"/>
                <a:sym typeface="Avenir"/>
              </a:rPr>
              <a:t>Identify a set list of high value target companies/ accounts</a:t>
            </a:r>
            <a:endParaRPr sz="1100">
              <a:solidFill>
                <a:srgbClr val="2D3E50"/>
              </a:solidFill>
              <a:latin typeface="Avenir"/>
              <a:ea typeface="Avenir"/>
              <a:cs typeface="Avenir"/>
              <a:sym typeface="Avenir"/>
            </a:endParaRPr>
          </a:p>
        </p:txBody>
      </p:sp>
      <p:sp>
        <p:nvSpPr>
          <p:cNvPr id="1221" name="Google Shape;1221;p230"/>
          <p:cNvSpPr txBox="1"/>
          <p:nvPr/>
        </p:nvSpPr>
        <p:spPr>
          <a:xfrm>
            <a:off x="3470375" y="2345400"/>
            <a:ext cx="1232400" cy="1074300"/>
          </a:xfrm>
          <a:prstGeom prst="rect">
            <a:avLst/>
          </a:prstGeom>
          <a:noFill/>
          <a:ln cap="flat" cmpd="sng" w="19050">
            <a:solidFill>
              <a:srgbClr val="425B7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2D3E50"/>
                </a:solidFill>
                <a:latin typeface="Avenir"/>
                <a:ea typeface="Avenir"/>
                <a:cs typeface="Avenir"/>
                <a:sym typeface="Avenir"/>
              </a:rPr>
              <a:t>Create a set of goals, content plan, and channel strategy</a:t>
            </a:r>
            <a:endParaRPr sz="1100">
              <a:solidFill>
                <a:srgbClr val="2D3E50"/>
              </a:solidFill>
              <a:latin typeface="Avenir"/>
              <a:ea typeface="Avenir"/>
              <a:cs typeface="Avenir"/>
              <a:sym typeface="Avenir"/>
            </a:endParaRPr>
          </a:p>
        </p:txBody>
      </p:sp>
      <p:sp>
        <p:nvSpPr>
          <p:cNvPr id="1222" name="Google Shape;1222;p230"/>
          <p:cNvSpPr txBox="1"/>
          <p:nvPr/>
        </p:nvSpPr>
        <p:spPr>
          <a:xfrm>
            <a:off x="4913075" y="2345400"/>
            <a:ext cx="1232400" cy="1074300"/>
          </a:xfrm>
          <a:prstGeom prst="rect">
            <a:avLst/>
          </a:prstGeom>
          <a:noFill/>
          <a:ln cap="flat" cmpd="sng" w="19050">
            <a:solidFill>
              <a:srgbClr val="425B7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2D3E50"/>
                </a:solidFill>
                <a:latin typeface="Avenir"/>
                <a:ea typeface="Avenir"/>
                <a:cs typeface="Avenir"/>
                <a:sym typeface="Avenir"/>
              </a:rPr>
              <a:t>Leverage personalized content across channels to attract stakeholders</a:t>
            </a:r>
            <a:endParaRPr sz="1100">
              <a:solidFill>
                <a:srgbClr val="2D3E50"/>
              </a:solidFill>
              <a:latin typeface="Avenir"/>
              <a:ea typeface="Avenir"/>
              <a:cs typeface="Avenir"/>
              <a:sym typeface="Avenir"/>
            </a:endParaRPr>
          </a:p>
        </p:txBody>
      </p:sp>
      <p:sp>
        <p:nvSpPr>
          <p:cNvPr id="1223" name="Google Shape;1223;p230"/>
          <p:cNvSpPr txBox="1"/>
          <p:nvPr/>
        </p:nvSpPr>
        <p:spPr>
          <a:xfrm>
            <a:off x="6355775" y="2345400"/>
            <a:ext cx="1232400" cy="1074300"/>
          </a:xfrm>
          <a:prstGeom prst="rect">
            <a:avLst/>
          </a:prstGeom>
          <a:noFill/>
          <a:ln cap="flat" cmpd="sng" w="19050">
            <a:solidFill>
              <a:srgbClr val="425B7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2D3E50"/>
                </a:solidFill>
                <a:latin typeface="Avenir"/>
                <a:ea typeface="Avenir"/>
                <a:cs typeface="Avenir"/>
                <a:sym typeface="Avenir"/>
              </a:rPr>
              <a:t>Build relationships and expand within your target accounts</a:t>
            </a:r>
            <a:endParaRPr sz="1100">
              <a:solidFill>
                <a:srgbClr val="2D3E50"/>
              </a:solidFill>
              <a:latin typeface="Avenir"/>
              <a:ea typeface="Avenir"/>
              <a:cs typeface="Avenir"/>
              <a:sym typeface="Avenir"/>
            </a:endParaRPr>
          </a:p>
        </p:txBody>
      </p:sp>
      <p:sp>
        <p:nvSpPr>
          <p:cNvPr id="1224" name="Google Shape;1224;p230"/>
          <p:cNvSpPr/>
          <p:nvPr/>
        </p:nvSpPr>
        <p:spPr>
          <a:xfrm>
            <a:off x="584975" y="3550200"/>
            <a:ext cx="7213500" cy="440700"/>
          </a:xfrm>
          <a:prstGeom prst="homePlate">
            <a:avLst>
              <a:gd fmla="val 50000" name="adj"/>
            </a:avLst>
          </a:prstGeom>
          <a:noFill/>
          <a:ln cap="flat" cmpd="sng" w="28575">
            <a:solidFill>
              <a:srgbClr val="0097A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rgbClr val="0097A7"/>
                </a:solidFill>
                <a:latin typeface="Avenir"/>
                <a:ea typeface="Avenir"/>
                <a:cs typeface="Avenir"/>
                <a:sym typeface="Avenir"/>
              </a:rPr>
              <a:t>Track and Measure</a:t>
            </a:r>
            <a:endParaRPr b="1" sz="900">
              <a:solidFill>
                <a:srgbClr val="0097A7"/>
              </a:solidFill>
              <a:latin typeface="Avenir"/>
              <a:ea typeface="Avenir"/>
              <a:cs typeface="Avenir"/>
              <a:sym typeface="Avenir"/>
            </a:endParaRPr>
          </a:p>
          <a:p>
            <a:pPr indent="0" lvl="0" marL="0" rtl="0" algn="ctr">
              <a:spcBef>
                <a:spcPts val="0"/>
              </a:spcBef>
              <a:spcAft>
                <a:spcPts val="0"/>
              </a:spcAft>
              <a:buNone/>
            </a:pPr>
            <a:r>
              <a:rPr lang="en" sz="900">
                <a:solidFill>
                  <a:srgbClr val="253342"/>
                </a:solidFill>
                <a:latin typeface="Avenir"/>
                <a:ea typeface="Avenir"/>
                <a:cs typeface="Avenir"/>
                <a:sym typeface="Avenir"/>
              </a:rPr>
              <a:t>Measure effectiveness of your strategy</a:t>
            </a:r>
            <a:endParaRPr sz="900">
              <a:solidFill>
                <a:srgbClr val="253342"/>
              </a:solidFill>
              <a:latin typeface="Avenir"/>
              <a:ea typeface="Avenir"/>
              <a:cs typeface="Avenir"/>
              <a:sym typeface="Avenir"/>
            </a:endParaRPr>
          </a:p>
        </p:txBody>
      </p:sp>
      <p:sp>
        <p:nvSpPr>
          <p:cNvPr id="1225" name="Google Shape;1225;p230"/>
          <p:cNvSpPr/>
          <p:nvPr/>
        </p:nvSpPr>
        <p:spPr>
          <a:xfrm>
            <a:off x="3402575" y="1613400"/>
            <a:ext cx="1368000" cy="19167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4"/>
                                        </p:tgtEl>
                                        <p:attrNameLst>
                                          <p:attrName>style.visibility</p:attrName>
                                        </p:attrNameLst>
                                      </p:cBhvr>
                                      <p:to>
                                        <p:strVal val="visible"/>
                                      </p:to>
                                    </p:set>
                                    <p:animEffect filter="fade" transition="in">
                                      <p:cBhvr>
                                        <p:cTn dur="1000"/>
                                        <p:tgtEl>
                                          <p:spTgt spid="1214"/>
                                        </p:tgtEl>
                                      </p:cBhvr>
                                    </p:animEffect>
                                  </p:childTnLst>
                                </p:cTn>
                              </p:par>
                              <p:par>
                                <p:cTn fill="hold" nodeType="withEffect" presetClass="entr" presetID="10" presetSubtype="0">
                                  <p:stCondLst>
                                    <p:cond delay="0"/>
                                  </p:stCondLst>
                                  <p:childTnLst>
                                    <p:set>
                                      <p:cBhvr>
                                        <p:cTn dur="1" fill="hold">
                                          <p:stCondLst>
                                            <p:cond delay="0"/>
                                          </p:stCondLst>
                                        </p:cTn>
                                        <p:tgtEl>
                                          <p:spTgt spid="1219"/>
                                        </p:tgtEl>
                                        <p:attrNameLst>
                                          <p:attrName>style.visibility</p:attrName>
                                        </p:attrNameLst>
                                      </p:cBhvr>
                                      <p:to>
                                        <p:strVal val="visible"/>
                                      </p:to>
                                    </p:set>
                                    <p:animEffect filter="fade" transition="in">
                                      <p:cBhvr>
                                        <p:cTn dur="1000"/>
                                        <p:tgtEl>
                                          <p:spTgt spid="12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5"/>
                                        </p:tgtEl>
                                        <p:attrNameLst>
                                          <p:attrName>style.visibility</p:attrName>
                                        </p:attrNameLst>
                                      </p:cBhvr>
                                      <p:to>
                                        <p:strVal val="visible"/>
                                      </p:to>
                                    </p:set>
                                    <p:animEffect filter="fade" transition="in">
                                      <p:cBhvr>
                                        <p:cTn dur="1000"/>
                                        <p:tgtEl>
                                          <p:spTgt spid="1215"/>
                                        </p:tgtEl>
                                      </p:cBhvr>
                                    </p:animEffect>
                                  </p:childTnLst>
                                </p:cTn>
                              </p:par>
                              <p:par>
                                <p:cTn fill="hold" nodeType="withEffect" presetClass="entr" presetID="10" presetSubtype="0">
                                  <p:stCondLst>
                                    <p:cond delay="0"/>
                                  </p:stCondLst>
                                  <p:childTnLst>
                                    <p:set>
                                      <p:cBhvr>
                                        <p:cTn dur="1" fill="hold">
                                          <p:stCondLst>
                                            <p:cond delay="0"/>
                                          </p:stCondLst>
                                        </p:cTn>
                                        <p:tgtEl>
                                          <p:spTgt spid="1220"/>
                                        </p:tgtEl>
                                        <p:attrNameLst>
                                          <p:attrName>style.visibility</p:attrName>
                                        </p:attrNameLst>
                                      </p:cBhvr>
                                      <p:to>
                                        <p:strVal val="visible"/>
                                      </p:to>
                                    </p:set>
                                    <p:animEffect filter="fade" transition="in">
                                      <p:cBhvr>
                                        <p:cTn dur="1000"/>
                                        <p:tgtEl>
                                          <p:spTgt spid="12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6"/>
                                        </p:tgtEl>
                                        <p:attrNameLst>
                                          <p:attrName>style.visibility</p:attrName>
                                        </p:attrNameLst>
                                      </p:cBhvr>
                                      <p:to>
                                        <p:strVal val="visible"/>
                                      </p:to>
                                    </p:set>
                                    <p:animEffect filter="fade" transition="in">
                                      <p:cBhvr>
                                        <p:cTn dur="1000"/>
                                        <p:tgtEl>
                                          <p:spTgt spid="1216"/>
                                        </p:tgtEl>
                                      </p:cBhvr>
                                    </p:animEffect>
                                  </p:childTnLst>
                                </p:cTn>
                              </p:par>
                              <p:par>
                                <p:cTn fill="hold" nodeType="withEffect" presetClass="entr" presetID="10" presetSubtype="0">
                                  <p:stCondLst>
                                    <p:cond delay="0"/>
                                  </p:stCondLst>
                                  <p:childTnLst>
                                    <p:set>
                                      <p:cBhvr>
                                        <p:cTn dur="1" fill="hold">
                                          <p:stCondLst>
                                            <p:cond delay="0"/>
                                          </p:stCondLst>
                                        </p:cTn>
                                        <p:tgtEl>
                                          <p:spTgt spid="1221"/>
                                        </p:tgtEl>
                                        <p:attrNameLst>
                                          <p:attrName>style.visibility</p:attrName>
                                        </p:attrNameLst>
                                      </p:cBhvr>
                                      <p:to>
                                        <p:strVal val="visible"/>
                                      </p:to>
                                    </p:set>
                                    <p:animEffect filter="fade" transition="in">
                                      <p:cBhvr>
                                        <p:cTn dur="1000"/>
                                        <p:tgtEl>
                                          <p:spTgt spid="12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7"/>
                                        </p:tgtEl>
                                        <p:attrNameLst>
                                          <p:attrName>style.visibility</p:attrName>
                                        </p:attrNameLst>
                                      </p:cBhvr>
                                      <p:to>
                                        <p:strVal val="visible"/>
                                      </p:to>
                                    </p:set>
                                    <p:animEffect filter="fade" transition="in">
                                      <p:cBhvr>
                                        <p:cTn dur="1000"/>
                                        <p:tgtEl>
                                          <p:spTgt spid="1217"/>
                                        </p:tgtEl>
                                      </p:cBhvr>
                                    </p:animEffect>
                                  </p:childTnLst>
                                </p:cTn>
                              </p:par>
                              <p:par>
                                <p:cTn fill="hold" nodeType="withEffect" presetClass="entr" presetID="10" presetSubtype="0">
                                  <p:stCondLst>
                                    <p:cond delay="0"/>
                                  </p:stCondLst>
                                  <p:childTnLst>
                                    <p:set>
                                      <p:cBhvr>
                                        <p:cTn dur="1" fill="hold">
                                          <p:stCondLst>
                                            <p:cond delay="0"/>
                                          </p:stCondLst>
                                        </p:cTn>
                                        <p:tgtEl>
                                          <p:spTgt spid="1222"/>
                                        </p:tgtEl>
                                        <p:attrNameLst>
                                          <p:attrName>style.visibility</p:attrName>
                                        </p:attrNameLst>
                                      </p:cBhvr>
                                      <p:to>
                                        <p:strVal val="visible"/>
                                      </p:to>
                                    </p:set>
                                    <p:animEffect filter="fade" transition="in">
                                      <p:cBhvr>
                                        <p:cTn dur="1000"/>
                                        <p:tgtEl>
                                          <p:spTgt spid="12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8"/>
                                        </p:tgtEl>
                                        <p:attrNameLst>
                                          <p:attrName>style.visibility</p:attrName>
                                        </p:attrNameLst>
                                      </p:cBhvr>
                                      <p:to>
                                        <p:strVal val="visible"/>
                                      </p:to>
                                    </p:set>
                                    <p:animEffect filter="fade" transition="in">
                                      <p:cBhvr>
                                        <p:cTn dur="1000"/>
                                        <p:tgtEl>
                                          <p:spTgt spid="1218"/>
                                        </p:tgtEl>
                                      </p:cBhvr>
                                    </p:animEffect>
                                  </p:childTnLst>
                                </p:cTn>
                              </p:par>
                              <p:par>
                                <p:cTn fill="hold" nodeType="withEffect" presetClass="entr" presetID="10" presetSubtype="0">
                                  <p:stCondLst>
                                    <p:cond delay="0"/>
                                  </p:stCondLst>
                                  <p:childTnLst>
                                    <p:set>
                                      <p:cBhvr>
                                        <p:cTn dur="1" fill="hold">
                                          <p:stCondLst>
                                            <p:cond delay="0"/>
                                          </p:stCondLst>
                                        </p:cTn>
                                        <p:tgtEl>
                                          <p:spTgt spid="1223"/>
                                        </p:tgtEl>
                                        <p:attrNameLst>
                                          <p:attrName>style.visibility</p:attrName>
                                        </p:attrNameLst>
                                      </p:cBhvr>
                                      <p:to>
                                        <p:strVal val="visible"/>
                                      </p:to>
                                    </p:set>
                                    <p:animEffect filter="fade" transition="in">
                                      <p:cBhvr>
                                        <p:cTn dur="1000"/>
                                        <p:tgtEl>
                                          <p:spTgt spid="12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4"/>
                                        </p:tgtEl>
                                        <p:attrNameLst>
                                          <p:attrName>style.visibility</p:attrName>
                                        </p:attrNameLst>
                                      </p:cBhvr>
                                      <p:to>
                                        <p:strVal val="visible"/>
                                      </p:to>
                                    </p:set>
                                    <p:animEffect filter="fade" transition="in">
                                      <p:cBhvr>
                                        <p:cTn dur="1000"/>
                                        <p:tgtEl>
                                          <p:spTgt spid="12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9" name="Shape 1229"/>
        <p:cNvGrpSpPr/>
        <p:nvPr/>
      </p:nvGrpSpPr>
      <p:grpSpPr>
        <a:xfrm>
          <a:off x="0" y="0"/>
          <a:ext cx="0" cy="0"/>
          <a:chOff x="0" y="0"/>
          <a:chExt cx="0" cy="0"/>
        </a:xfrm>
      </p:grpSpPr>
      <p:sp>
        <p:nvSpPr>
          <p:cNvPr id="1230" name="Google Shape;1230;p231"/>
          <p:cNvSpPr txBox="1"/>
          <p:nvPr>
            <p:ph type="title"/>
          </p:nvPr>
        </p:nvSpPr>
        <p:spPr>
          <a:xfrm>
            <a:off x="1082875" y="157364"/>
            <a:ext cx="5013900" cy="63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3 </a:t>
            </a:r>
            <a:r>
              <a:rPr lang="en"/>
              <a:t>Build an Account Plan</a:t>
            </a:r>
            <a:endParaRPr/>
          </a:p>
        </p:txBody>
      </p:sp>
      <p:sp>
        <p:nvSpPr>
          <p:cNvPr id="1231" name="Google Shape;1231;p231"/>
          <p:cNvSpPr txBox="1"/>
          <p:nvPr>
            <p:ph idx="4294967295" type="body"/>
          </p:nvPr>
        </p:nvSpPr>
        <p:spPr>
          <a:xfrm>
            <a:off x="1304875" y="1192175"/>
            <a:ext cx="7499100" cy="3768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1800"/>
              <a:t>Who will be on the buying committee of our target companies?</a:t>
            </a:r>
            <a:endParaRPr sz="1800"/>
          </a:p>
          <a:p>
            <a:pPr indent="0" lvl="0" marL="0" rtl="0" algn="ctr">
              <a:lnSpc>
                <a:spcPct val="100000"/>
              </a:lnSpc>
              <a:spcBef>
                <a:spcPts val="1600"/>
              </a:spcBef>
              <a:spcAft>
                <a:spcPts val="0"/>
              </a:spcAft>
              <a:buNone/>
            </a:pPr>
            <a:r>
              <a:rPr b="1" lang="en" sz="1800"/>
              <a:t>^^This doesn’t need to be exact names but roles involved^^</a:t>
            </a:r>
            <a:endParaRPr b="1" sz="1800"/>
          </a:p>
          <a:p>
            <a:pPr indent="0" lvl="0" marL="0" rtl="0" algn="l">
              <a:lnSpc>
                <a:spcPct val="100000"/>
              </a:lnSpc>
              <a:spcBef>
                <a:spcPts val="1600"/>
              </a:spcBef>
              <a:spcAft>
                <a:spcPts val="0"/>
              </a:spcAft>
              <a:buNone/>
            </a:pPr>
            <a:r>
              <a:t/>
            </a:r>
            <a:endParaRPr i="1"/>
          </a:p>
          <a:p>
            <a:pPr indent="0" lvl="0" marL="0" rtl="0" algn="l">
              <a:lnSpc>
                <a:spcPct val="100000"/>
              </a:lnSpc>
              <a:spcBef>
                <a:spcPts val="1600"/>
              </a:spcBef>
              <a:spcAft>
                <a:spcPts val="1600"/>
              </a:spcAft>
              <a:buNone/>
            </a:pPr>
            <a:r>
              <a:t/>
            </a:r>
            <a:endParaRPr/>
          </a:p>
        </p:txBody>
      </p:sp>
      <p:sp>
        <p:nvSpPr>
          <p:cNvPr id="1232" name="Google Shape;1232;p231"/>
          <p:cNvSpPr txBox="1"/>
          <p:nvPr>
            <p:ph idx="4294967295" type="body"/>
          </p:nvPr>
        </p:nvSpPr>
        <p:spPr>
          <a:xfrm>
            <a:off x="1304875" y="2321050"/>
            <a:ext cx="7499100" cy="3768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1800"/>
              <a:t>What content will we need for each member of the buying committee?</a:t>
            </a:r>
            <a:endParaRPr sz="1800"/>
          </a:p>
          <a:p>
            <a:pPr indent="0" lvl="0" marL="0" rtl="0" algn="l">
              <a:lnSpc>
                <a:spcPct val="100000"/>
              </a:lnSpc>
              <a:spcBef>
                <a:spcPts val="1600"/>
              </a:spcBef>
              <a:spcAft>
                <a:spcPts val="0"/>
              </a:spcAft>
              <a:buNone/>
            </a:pPr>
            <a:r>
              <a:t/>
            </a:r>
            <a:endParaRPr i="1"/>
          </a:p>
          <a:p>
            <a:pPr indent="0" lvl="0" marL="0" rtl="0" algn="l">
              <a:lnSpc>
                <a:spcPct val="100000"/>
              </a:lnSpc>
              <a:spcBef>
                <a:spcPts val="1600"/>
              </a:spcBef>
              <a:spcAft>
                <a:spcPts val="1600"/>
              </a:spcAft>
              <a:buNone/>
            </a:pPr>
            <a:r>
              <a:t/>
            </a:r>
            <a:endParaRPr/>
          </a:p>
        </p:txBody>
      </p:sp>
      <p:sp>
        <p:nvSpPr>
          <p:cNvPr id="1233" name="Google Shape;1233;p231"/>
          <p:cNvSpPr txBox="1"/>
          <p:nvPr>
            <p:ph idx="4294967295" type="body"/>
          </p:nvPr>
        </p:nvSpPr>
        <p:spPr>
          <a:xfrm rot="-427593">
            <a:off x="2271123" y="3287764"/>
            <a:ext cx="5566604" cy="383974"/>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1300">
                <a:latin typeface="Caveat"/>
                <a:ea typeface="Caveat"/>
                <a:cs typeface="Caveat"/>
                <a:sym typeface="Caveat"/>
              </a:rPr>
              <a:t>Well, that seems easy...</a:t>
            </a:r>
            <a:endParaRPr i="1" sz="1300">
              <a:latin typeface="Caveat"/>
              <a:ea typeface="Caveat"/>
              <a:cs typeface="Caveat"/>
              <a:sym typeface="Caveat"/>
            </a:endParaRPr>
          </a:p>
          <a:p>
            <a:pPr indent="0" lvl="0" marL="0" rtl="0" algn="l">
              <a:lnSpc>
                <a:spcPct val="100000"/>
              </a:lnSpc>
              <a:spcBef>
                <a:spcPts val="1600"/>
              </a:spcBef>
              <a:spcAft>
                <a:spcPts val="0"/>
              </a:spcAft>
              <a:buNone/>
            </a:pPr>
            <a:r>
              <a:t/>
            </a:r>
            <a:endParaRPr i="1"/>
          </a:p>
          <a:p>
            <a:pPr indent="0" lvl="0" marL="0" rtl="0" algn="l">
              <a:lnSpc>
                <a:spcPct val="100000"/>
              </a:lnSpc>
              <a:spcBef>
                <a:spcPts val="1600"/>
              </a:spcBef>
              <a:spcAft>
                <a:spcPts val="160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3"/>
                                        </p:tgtEl>
                                        <p:attrNameLst>
                                          <p:attrName>style.visibility</p:attrName>
                                        </p:attrNameLst>
                                      </p:cBhvr>
                                      <p:to>
                                        <p:strVal val="visible"/>
                                      </p:to>
                                    </p:set>
                                    <p:animEffect filter="fade" transition="in">
                                      <p:cBhvr>
                                        <p:cTn dur="1000"/>
                                        <p:tgtEl>
                                          <p:spTgt spid="12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7" name="Shape 1237"/>
        <p:cNvGrpSpPr/>
        <p:nvPr/>
      </p:nvGrpSpPr>
      <p:grpSpPr>
        <a:xfrm>
          <a:off x="0" y="0"/>
          <a:ext cx="0" cy="0"/>
          <a:chOff x="0" y="0"/>
          <a:chExt cx="0" cy="0"/>
        </a:xfrm>
      </p:grpSpPr>
      <p:sp>
        <p:nvSpPr>
          <p:cNvPr id="1238" name="Google Shape;1238;p232"/>
          <p:cNvSpPr txBox="1"/>
          <p:nvPr>
            <p:ph type="title"/>
          </p:nvPr>
        </p:nvSpPr>
        <p:spPr>
          <a:xfrm>
            <a:off x="1082875" y="157364"/>
            <a:ext cx="5013900" cy="63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3 </a:t>
            </a:r>
            <a:r>
              <a:rPr lang="en"/>
              <a:t>Build an Account Plan</a:t>
            </a:r>
            <a:endParaRPr/>
          </a:p>
        </p:txBody>
      </p:sp>
      <p:sp>
        <p:nvSpPr>
          <p:cNvPr id="1239" name="Google Shape;1239;p232"/>
          <p:cNvSpPr txBox="1"/>
          <p:nvPr/>
        </p:nvSpPr>
        <p:spPr>
          <a:xfrm>
            <a:off x="1155375" y="802050"/>
            <a:ext cx="2973000" cy="3539400"/>
          </a:xfrm>
          <a:prstGeom prst="rect">
            <a:avLst/>
          </a:prstGeom>
          <a:noFill/>
          <a:ln cap="flat" cmpd="sng" w="19050">
            <a:solidFill>
              <a:srgbClr val="00A4BD"/>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425B76"/>
                </a:solidFill>
                <a:latin typeface="Avenir"/>
                <a:ea typeface="Avenir"/>
                <a:cs typeface="Avenir"/>
                <a:sym typeface="Avenir"/>
              </a:rPr>
              <a:t>Business Overview</a:t>
            </a:r>
            <a:endParaRPr sz="1200">
              <a:solidFill>
                <a:srgbClr val="425B76"/>
              </a:solidFill>
              <a:latin typeface="Avenir"/>
              <a:ea typeface="Avenir"/>
              <a:cs typeface="Avenir"/>
              <a:sym typeface="Avenir"/>
            </a:endParaRPr>
          </a:p>
          <a:p>
            <a:pPr indent="0" lvl="0" marL="0" rtl="0" algn="l">
              <a:spcBef>
                <a:spcPts val="0"/>
              </a:spcBef>
              <a:spcAft>
                <a:spcPts val="0"/>
              </a:spcAft>
              <a:buNone/>
            </a:pPr>
            <a:r>
              <a:t/>
            </a:r>
            <a:endParaRPr sz="1200">
              <a:solidFill>
                <a:srgbClr val="425B76"/>
              </a:solidFill>
              <a:latin typeface="Avenir"/>
              <a:ea typeface="Avenir"/>
              <a:cs typeface="Avenir"/>
              <a:sym typeface="Avenir"/>
            </a:endParaRPr>
          </a:p>
          <a:p>
            <a:pPr indent="0" lvl="0" marL="0" rtl="0" algn="l">
              <a:spcBef>
                <a:spcPts val="0"/>
              </a:spcBef>
              <a:spcAft>
                <a:spcPts val="0"/>
              </a:spcAft>
              <a:buNone/>
            </a:pPr>
            <a:r>
              <a:rPr lang="en" sz="1200">
                <a:solidFill>
                  <a:srgbClr val="425B76"/>
                </a:solidFill>
                <a:latin typeface="Avenir"/>
                <a:ea typeface="Avenir"/>
                <a:cs typeface="Avenir"/>
                <a:sym typeface="Avenir"/>
              </a:rPr>
              <a:t>Key Business Initiatives</a:t>
            </a:r>
            <a:endParaRPr sz="1200">
              <a:solidFill>
                <a:srgbClr val="425B76"/>
              </a:solidFill>
              <a:latin typeface="Avenir"/>
              <a:ea typeface="Avenir"/>
              <a:cs typeface="Avenir"/>
              <a:sym typeface="Avenir"/>
            </a:endParaRPr>
          </a:p>
          <a:p>
            <a:pPr indent="0" lvl="0" marL="0" rtl="0" algn="l">
              <a:spcBef>
                <a:spcPts val="0"/>
              </a:spcBef>
              <a:spcAft>
                <a:spcPts val="0"/>
              </a:spcAft>
              <a:buNone/>
            </a:pPr>
            <a:r>
              <a:t/>
            </a:r>
            <a:endParaRPr sz="1200">
              <a:solidFill>
                <a:srgbClr val="425B76"/>
              </a:solidFill>
              <a:latin typeface="Avenir"/>
              <a:ea typeface="Avenir"/>
              <a:cs typeface="Avenir"/>
              <a:sym typeface="Avenir"/>
            </a:endParaRPr>
          </a:p>
          <a:p>
            <a:pPr indent="0" lvl="0" marL="0" rtl="0" algn="l">
              <a:spcBef>
                <a:spcPts val="0"/>
              </a:spcBef>
              <a:spcAft>
                <a:spcPts val="0"/>
              </a:spcAft>
              <a:buNone/>
            </a:pPr>
            <a:r>
              <a:rPr lang="en" sz="1200">
                <a:solidFill>
                  <a:srgbClr val="425B76"/>
                </a:solidFill>
                <a:latin typeface="Avenir"/>
                <a:ea typeface="Avenir"/>
                <a:cs typeface="Avenir"/>
                <a:sym typeface="Avenir"/>
              </a:rPr>
              <a:t>Customer Relationship Landscape</a:t>
            </a:r>
            <a:endParaRPr sz="1200">
              <a:solidFill>
                <a:srgbClr val="425B76"/>
              </a:solidFill>
              <a:latin typeface="Avenir"/>
              <a:ea typeface="Avenir"/>
              <a:cs typeface="Avenir"/>
              <a:sym typeface="Avenir"/>
            </a:endParaRPr>
          </a:p>
          <a:p>
            <a:pPr indent="0" lvl="0" marL="0" rtl="0" algn="l">
              <a:spcBef>
                <a:spcPts val="0"/>
              </a:spcBef>
              <a:spcAft>
                <a:spcPts val="0"/>
              </a:spcAft>
              <a:buNone/>
            </a:pPr>
            <a:r>
              <a:t/>
            </a:r>
            <a:endParaRPr sz="1200">
              <a:solidFill>
                <a:srgbClr val="425B76"/>
              </a:solidFill>
              <a:latin typeface="Avenir"/>
              <a:ea typeface="Avenir"/>
              <a:cs typeface="Avenir"/>
              <a:sym typeface="Avenir"/>
            </a:endParaRPr>
          </a:p>
          <a:p>
            <a:pPr indent="0" lvl="0" marL="0" rtl="0" algn="l">
              <a:spcBef>
                <a:spcPts val="0"/>
              </a:spcBef>
              <a:spcAft>
                <a:spcPts val="0"/>
              </a:spcAft>
              <a:buNone/>
            </a:pPr>
            <a:r>
              <a:rPr lang="en" sz="1200">
                <a:solidFill>
                  <a:srgbClr val="425B76"/>
                </a:solidFill>
                <a:latin typeface="Avenir"/>
                <a:ea typeface="Avenir"/>
                <a:cs typeface="Avenir"/>
                <a:sym typeface="Avenir"/>
              </a:rPr>
              <a:t>Customer Products and Revenue</a:t>
            </a:r>
            <a:endParaRPr sz="1200">
              <a:solidFill>
                <a:srgbClr val="425B76"/>
              </a:solidFill>
              <a:latin typeface="Avenir"/>
              <a:ea typeface="Avenir"/>
              <a:cs typeface="Avenir"/>
              <a:sym typeface="Avenir"/>
            </a:endParaRPr>
          </a:p>
          <a:p>
            <a:pPr indent="0" lvl="0" marL="0" rtl="0" algn="l">
              <a:spcBef>
                <a:spcPts val="0"/>
              </a:spcBef>
              <a:spcAft>
                <a:spcPts val="0"/>
              </a:spcAft>
              <a:buNone/>
            </a:pPr>
            <a:r>
              <a:t/>
            </a:r>
            <a:endParaRPr sz="1200">
              <a:solidFill>
                <a:srgbClr val="425B76"/>
              </a:solidFill>
              <a:latin typeface="Avenir"/>
              <a:ea typeface="Avenir"/>
              <a:cs typeface="Avenir"/>
              <a:sym typeface="Avenir"/>
            </a:endParaRPr>
          </a:p>
          <a:p>
            <a:pPr indent="0" lvl="0" marL="0" rtl="0" algn="l">
              <a:spcBef>
                <a:spcPts val="0"/>
              </a:spcBef>
              <a:spcAft>
                <a:spcPts val="0"/>
              </a:spcAft>
              <a:buNone/>
            </a:pPr>
            <a:r>
              <a:rPr lang="en" sz="1200">
                <a:solidFill>
                  <a:srgbClr val="425B76"/>
                </a:solidFill>
                <a:latin typeface="Avenir"/>
                <a:ea typeface="Avenir"/>
                <a:cs typeface="Avenir"/>
                <a:sym typeface="Avenir"/>
              </a:rPr>
              <a:t>Account Competitor Analysis</a:t>
            </a:r>
            <a:endParaRPr sz="1200">
              <a:solidFill>
                <a:srgbClr val="425B76"/>
              </a:solidFill>
              <a:latin typeface="Avenir"/>
              <a:ea typeface="Avenir"/>
              <a:cs typeface="Avenir"/>
              <a:sym typeface="Avenir"/>
            </a:endParaRPr>
          </a:p>
          <a:p>
            <a:pPr indent="0" lvl="0" marL="0" rtl="0" algn="l">
              <a:spcBef>
                <a:spcPts val="0"/>
              </a:spcBef>
              <a:spcAft>
                <a:spcPts val="0"/>
              </a:spcAft>
              <a:buNone/>
            </a:pPr>
            <a:r>
              <a:t/>
            </a:r>
            <a:endParaRPr sz="1200">
              <a:solidFill>
                <a:srgbClr val="425B76"/>
              </a:solidFill>
              <a:latin typeface="Avenir"/>
              <a:ea typeface="Avenir"/>
              <a:cs typeface="Avenir"/>
              <a:sym typeface="Avenir"/>
            </a:endParaRPr>
          </a:p>
          <a:p>
            <a:pPr indent="0" lvl="0" marL="0" rtl="0" algn="l">
              <a:spcBef>
                <a:spcPts val="0"/>
              </a:spcBef>
              <a:spcAft>
                <a:spcPts val="0"/>
              </a:spcAft>
              <a:buNone/>
            </a:pPr>
            <a:r>
              <a:rPr lang="en" sz="1200">
                <a:solidFill>
                  <a:srgbClr val="425B76"/>
                </a:solidFill>
                <a:latin typeface="Avenir"/>
                <a:ea typeface="Avenir"/>
                <a:cs typeface="Avenir"/>
                <a:sym typeface="Avenir"/>
              </a:rPr>
              <a:t>Buying Process and Selling Points</a:t>
            </a:r>
            <a:endParaRPr sz="1200">
              <a:solidFill>
                <a:srgbClr val="425B76"/>
              </a:solidFill>
              <a:latin typeface="Avenir"/>
              <a:ea typeface="Avenir"/>
              <a:cs typeface="Avenir"/>
              <a:sym typeface="Avenir"/>
            </a:endParaRPr>
          </a:p>
          <a:p>
            <a:pPr indent="0" lvl="0" marL="0" rtl="0" algn="l">
              <a:spcBef>
                <a:spcPts val="0"/>
              </a:spcBef>
              <a:spcAft>
                <a:spcPts val="0"/>
              </a:spcAft>
              <a:buNone/>
            </a:pPr>
            <a:r>
              <a:t/>
            </a:r>
            <a:endParaRPr sz="1200">
              <a:solidFill>
                <a:srgbClr val="425B76"/>
              </a:solidFill>
              <a:latin typeface="Avenir"/>
              <a:ea typeface="Avenir"/>
              <a:cs typeface="Avenir"/>
              <a:sym typeface="Avenir"/>
            </a:endParaRPr>
          </a:p>
          <a:p>
            <a:pPr indent="0" lvl="0" marL="0" rtl="0" algn="l">
              <a:spcBef>
                <a:spcPts val="0"/>
              </a:spcBef>
              <a:spcAft>
                <a:spcPts val="0"/>
              </a:spcAft>
              <a:buNone/>
            </a:pPr>
            <a:r>
              <a:rPr lang="en" sz="1200">
                <a:solidFill>
                  <a:srgbClr val="425B76"/>
                </a:solidFill>
                <a:latin typeface="Avenir"/>
                <a:ea typeface="Avenir"/>
                <a:cs typeface="Avenir"/>
                <a:sym typeface="Avenir"/>
              </a:rPr>
              <a:t>Relationship Goals and Strategy</a:t>
            </a:r>
            <a:endParaRPr sz="1200">
              <a:solidFill>
                <a:srgbClr val="425B76"/>
              </a:solidFill>
              <a:latin typeface="Avenir"/>
              <a:ea typeface="Avenir"/>
              <a:cs typeface="Avenir"/>
              <a:sym typeface="Avenir"/>
            </a:endParaRPr>
          </a:p>
          <a:p>
            <a:pPr indent="0" lvl="0" marL="0" rtl="0" algn="l">
              <a:spcBef>
                <a:spcPts val="0"/>
              </a:spcBef>
              <a:spcAft>
                <a:spcPts val="0"/>
              </a:spcAft>
              <a:buNone/>
            </a:pPr>
            <a:r>
              <a:t/>
            </a:r>
            <a:endParaRPr sz="1200">
              <a:solidFill>
                <a:srgbClr val="425B76"/>
              </a:solidFill>
              <a:latin typeface="Avenir"/>
              <a:ea typeface="Avenir"/>
              <a:cs typeface="Avenir"/>
              <a:sym typeface="Avenir"/>
            </a:endParaRPr>
          </a:p>
          <a:p>
            <a:pPr indent="0" lvl="0" marL="0" rtl="0" algn="l">
              <a:spcBef>
                <a:spcPts val="0"/>
              </a:spcBef>
              <a:spcAft>
                <a:spcPts val="0"/>
              </a:spcAft>
              <a:buNone/>
            </a:pPr>
            <a:r>
              <a:rPr lang="en" sz="1200">
                <a:solidFill>
                  <a:srgbClr val="425B76"/>
                </a:solidFill>
                <a:latin typeface="Avenir"/>
                <a:ea typeface="Avenir"/>
                <a:cs typeface="Avenir"/>
                <a:sym typeface="Avenir"/>
              </a:rPr>
              <a:t>Sales Opportunities, Targets, and Risks</a:t>
            </a:r>
            <a:endParaRPr sz="1200">
              <a:solidFill>
                <a:srgbClr val="425B76"/>
              </a:solidFill>
              <a:latin typeface="Avenir"/>
              <a:ea typeface="Avenir"/>
              <a:cs typeface="Avenir"/>
              <a:sym typeface="Avenir"/>
            </a:endParaRPr>
          </a:p>
          <a:p>
            <a:pPr indent="0" lvl="0" marL="0" rtl="0" algn="l">
              <a:spcBef>
                <a:spcPts val="0"/>
              </a:spcBef>
              <a:spcAft>
                <a:spcPts val="0"/>
              </a:spcAft>
              <a:buNone/>
            </a:pPr>
            <a:r>
              <a:t/>
            </a:r>
            <a:endParaRPr sz="1200">
              <a:solidFill>
                <a:srgbClr val="425B76"/>
              </a:solidFill>
              <a:latin typeface="Avenir"/>
              <a:ea typeface="Avenir"/>
              <a:cs typeface="Avenir"/>
              <a:sym typeface="Avenir"/>
            </a:endParaRPr>
          </a:p>
          <a:p>
            <a:pPr indent="0" lvl="0" marL="0" rtl="0" algn="l">
              <a:spcBef>
                <a:spcPts val="0"/>
              </a:spcBef>
              <a:spcAft>
                <a:spcPts val="0"/>
              </a:spcAft>
              <a:buNone/>
            </a:pPr>
            <a:r>
              <a:rPr lang="en" sz="1200">
                <a:solidFill>
                  <a:srgbClr val="425B76"/>
                </a:solidFill>
                <a:latin typeface="Avenir"/>
                <a:ea typeface="Avenir"/>
                <a:cs typeface="Avenir"/>
                <a:sym typeface="Avenir"/>
              </a:rPr>
              <a:t>Action Plan</a:t>
            </a:r>
            <a:endParaRPr sz="1200">
              <a:solidFill>
                <a:srgbClr val="425B76"/>
              </a:solidFill>
              <a:latin typeface="Avenir"/>
              <a:ea typeface="Avenir"/>
              <a:cs typeface="Avenir"/>
              <a:sym typeface="Avenir"/>
            </a:endParaRPr>
          </a:p>
        </p:txBody>
      </p:sp>
      <p:sp>
        <p:nvSpPr>
          <p:cNvPr id="1240" name="Google Shape;1240;p232"/>
          <p:cNvSpPr txBox="1"/>
          <p:nvPr>
            <p:ph idx="4294967295" type="body"/>
          </p:nvPr>
        </p:nvSpPr>
        <p:spPr>
          <a:xfrm rot="-427593">
            <a:off x="3610273" y="672514"/>
            <a:ext cx="5566604" cy="383974"/>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1300">
                <a:latin typeface="Caveat"/>
                <a:ea typeface="Caveat"/>
                <a:cs typeface="Caveat"/>
                <a:sym typeface="Caveat"/>
              </a:rPr>
              <a:t>Umm, how am I supposed to do this for every account?!</a:t>
            </a:r>
            <a:endParaRPr i="1" sz="1300">
              <a:latin typeface="Caveat"/>
              <a:ea typeface="Caveat"/>
              <a:cs typeface="Caveat"/>
              <a:sym typeface="Caveat"/>
            </a:endParaRPr>
          </a:p>
          <a:p>
            <a:pPr indent="0" lvl="0" marL="0" rtl="0" algn="l">
              <a:lnSpc>
                <a:spcPct val="100000"/>
              </a:lnSpc>
              <a:spcBef>
                <a:spcPts val="1600"/>
              </a:spcBef>
              <a:spcAft>
                <a:spcPts val="0"/>
              </a:spcAft>
              <a:buNone/>
            </a:pPr>
            <a:r>
              <a:t/>
            </a:r>
            <a:endParaRPr i="1"/>
          </a:p>
          <a:p>
            <a:pPr indent="0" lvl="0" marL="0" rtl="0" algn="l">
              <a:lnSpc>
                <a:spcPct val="100000"/>
              </a:lnSpc>
              <a:spcBef>
                <a:spcPts val="1600"/>
              </a:spcBef>
              <a:spcAft>
                <a:spcPts val="1600"/>
              </a:spcAft>
              <a:buNone/>
            </a:pPr>
            <a:r>
              <a:t/>
            </a:r>
            <a:endParaRPr/>
          </a:p>
        </p:txBody>
      </p:sp>
      <p:sp>
        <p:nvSpPr>
          <p:cNvPr id="1241" name="Google Shape;1241;p232"/>
          <p:cNvSpPr txBox="1"/>
          <p:nvPr>
            <p:ph idx="4294967295" type="body"/>
          </p:nvPr>
        </p:nvSpPr>
        <p:spPr>
          <a:xfrm>
            <a:off x="4440525" y="1658100"/>
            <a:ext cx="4130400" cy="468900"/>
          </a:xfrm>
          <a:prstGeom prst="rect">
            <a:avLst/>
          </a:prstGeom>
          <a:ln cap="flat" cmpd="sng" w="19050">
            <a:solidFill>
              <a:srgbClr val="FF7A59"/>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1600"/>
              </a:spcAft>
              <a:buNone/>
            </a:pPr>
            <a:r>
              <a:rPr lang="en"/>
              <a:t>1:1 ABM - One for every target account</a:t>
            </a:r>
            <a:endParaRPr/>
          </a:p>
        </p:txBody>
      </p:sp>
      <p:sp>
        <p:nvSpPr>
          <p:cNvPr id="1242" name="Google Shape;1242;p232"/>
          <p:cNvSpPr txBox="1"/>
          <p:nvPr>
            <p:ph idx="4294967295" type="body"/>
          </p:nvPr>
        </p:nvSpPr>
        <p:spPr>
          <a:xfrm>
            <a:off x="4440525" y="2269725"/>
            <a:ext cx="4130400" cy="468900"/>
          </a:xfrm>
          <a:prstGeom prst="rect">
            <a:avLst/>
          </a:prstGeom>
          <a:ln cap="flat" cmpd="sng" w="19050">
            <a:solidFill>
              <a:srgbClr val="FF7A59"/>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1600"/>
              </a:spcAft>
              <a:buNone/>
            </a:pPr>
            <a:r>
              <a:rPr lang="en"/>
              <a:t>1:Few ABM - One for every target cluster</a:t>
            </a:r>
            <a:endParaRPr/>
          </a:p>
        </p:txBody>
      </p:sp>
      <p:sp>
        <p:nvSpPr>
          <p:cNvPr id="1243" name="Google Shape;1243;p232"/>
          <p:cNvSpPr txBox="1"/>
          <p:nvPr>
            <p:ph idx="4294967295" type="body"/>
          </p:nvPr>
        </p:nvSpPr>
        <p:spPr>
          <a:xfrm>
            <a:off x="4440525" y="2881350"/>
            <a:ext cx="4130400" cy="468900"/>
          </a:xfrm>
          <a:prstGeom prst="rect">
            <a:avLst/>
          </a:prstGeom>
          <a:ln cap="flat" cmpd="sng" w="19050">
            <a:solidFill>
              <a:srgbClr val="FF7A59"/>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1600"/>
              </a:spcAft>
              <a:buNone/>
            </a:pPr>
            <a:r>
              <a:rPr lang="en"/>
              <a:t>1:Many ABM - One for every tier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0"/>
                                        </p:tgtEl>
                                        <p:attrNameLst>
                                          <p:attrName>style.visibility</p:attrName>
                                        </p:attrNameLst>
                                      </p:cBhvr>
                                      <p:to>
                                        <p:strVal val="visible"/>
                                      </p:to>
                                    </p:set>
                                    <p:animEffect filter="fade" transition="in">
                                      <p:cBhvr>
                                        <p:cTn dur="1000"/>
                                        <p:tgtEl>
                                          <p:spTgt spid="12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1"/>
                                        </p:tgtEl>
                                        <p:attrNameLst>
                                          <p:attrName>style.visibility</p:attrName>
                                        </p:attrNameLst>
                                      </p:cBhvr>
                                      <p:to>
                                        <p:strVal val="visible"/>
                                      </p:to>
                                    </p:set>
                                    <p:animEffect filter="fade" transition="in">
                                      <p:cBhvr>
                                        <p:cTn dur="1000"/>
                                        <p:tgtEl>
                                          <p:spTgt spid="12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2"/>
                                        </p:tgtEl>
                                        <p:attrNameLst>
                                          <p:attrName>style.visibility</p:attrName>
                                        </p:attrNameLst>
                                      </p:cBhvr>
                                      <p:to>
                                        <p:strVal val="visible"/>
                                      </p:to>
                                    </p:set>
                                    <p:animEffect filter="fade" transition="in">
                                      <p:cBhvr>
                                        <p:cTn dur="1000"/>
                                        <p:tgtEl>
                                          <p:spTgt spid="12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3"/>
                                        </p:tgtEl>
                                        <p:attrNameLst>
                                          <p:attrName>style.visibility</p:attrName>
                                        </p:attrNameLst>
                                      </p:cBhvr>
                                      <p:to>
                                        <p:strVal val="visible"/>
                                      </p:to>
                                    </p:set>
                                    <p:animEffect filter="fade" transition="in">
                                      <p:cBhvr>
                                        <p:cTn dur="1000"/>
                                        <p:tgtEl>
                                          <p:spTgt spid="12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7" name="Shape 1247"/>
        <p:cNvGrpSpPr/>
        <p:nvPr/>
      </p:nvGrpSpPr>
      <p:grpSpPr>
        <a:xfrm>
          <a:off x="0" y="0"/>
          <a:ext cx="0" cy="0"/>
          <a:chOff x="0" y="0"/>
          <a:chExt cx="0" cy="0"/>
        </a:xfrm>
      </p:grpSpPr>
      <p:sp>
        <p:nvSpPr>
          <p:cNvPr id="1248" name="Google Shape;1248;p233"/>
          <p:cNvSpPr txBox="1"/>
          <p:nvPr>
            <p:ph type="title"/>
          </p:nvPr>
        </p:nvSpPr>
        <p:spPr>
          <a:xfrm>
            <a:off x="1082875" y="157364"/>
            <a:ext cx="5013900" cy="63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3 </a:t>
            </a:r>
            <a:r>
              <a:rPr lang="en"/>
              <a:t>Build an Account Plan</a:t>
            </a:r>
            <a:endParaRPr/>
          </a:p>
        </p:txBody>
      </p:sp>
      <p:sp>
        <p:nvSpPr>
          <p:cNvPr id="1249" name="Google Shape;1249;p233"/>
          <p:cNvSpPr txBox="1"/>
          <p:nvPr>
            <p:ph idx="4294967295" type="body"/>
          </p:nvPr>
        </p:nvSpPr>
        <p:spPr>
          <a:xfrm>
            <a:off x="1304875" y="1192175"/>
            <a:ext cx="7499100" cy="3768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1800"/>
              <a:t>Who will be on the buying committee of our target companies?</a:t>
            </a:r>
            <a:endParaRPr i="1"/>
          </a:p>
          <a:p>
            <a:pPr indent="0" lvl="0" marL="0" rtl="0" algn="l">
              <a:lnSpc>
                <a:spcPct val="100000"/>
              </a:lnSpc>
              <a:spcBef>
                <a:spcPts val="1600"/>
              </a:spcBef>
              <a:spcAft>
                <a:spcPts val="1600"/>
              </a:spcAft>
              <a:buNone/>
            </a:pPr>
            <a:r>
              <a:t/>
            </a:r>
            <a:endParaRPr/>
          </a:p>
        </p:txBody>
      </p:sp>
      <p:sp>
        <p:nvSpPr>
          <p:cNvPr id="1250" name="Google Shape;1250;p233"/>
          <p:cNvSpPr txBox="1"/>
          <p:nvPr>
            <p:ph idx="4294967295" type="body"/>
          </p:nvPr>
        </p:nvSpPr>
        <p:spPr>
          <a:xfrm>
            <a:off x="1304875" y="2103525"/>
            <a:ext cx="7499100" cy="3768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1800"/>
              <a:t>What content will we need for each member of the buying committee?</a:t>
            </a:r>
            <a:endParaRPr sz="1800"/>
          </a:p>
          <a:p>
            <a:pPr indent="0" lvl="0" marL="0" rtl="0" algn="l">
              <a:lnSpc>
                <a:spcPct val="100000"/>
              </a:lnSpc>
              <a:spcBef>
                <a:spcPts val="1600"/>
              </a:spcBef>
              <a:spcAft>
                <a:spcPts val="0"/>
              </a:spcAft>
              <a:buNone/>
            </a:pPr>
            <a:r>
              <a:t/>
            </a:r>
            <a:endParaRPr i="1"/>
          </a:p>
          <a:p>
            <a:pPr indent="0" lvl="0" marL="0" rtl="0" algn="l">
              <a:lnSpc>
                <a:spcPct val="100000"/>
              </a:lnSpc>
              <a:spcBef>
                <a:spcPts val="1600"/>
              </a:spcBef>
              <a:spcAft>
                <a:spcPts val="1600"/>
              </a:spcAft>
              <a:buNone/>
            </a:pPr>
            <a:r>
              <a:t/>
            </a:r>
            <a:endParaRPr/>
          </a:p>
        </p:txBody>
      </p:sp>
      <p:sp>
        <p:nvSpPr>
          <p:cNvPr id="1251" name="Google Shape;1251;p233"/>
          <p:cNvSpPr txBox="1"/>
          <p:nvPr>
            <p:ph idx="4294967295" type="body"/>
          </p:nvPr>
        </p:nvSpPr>
        <p:spPr>
          <a:xfrm>
            <a:off x="1304875" y="3014875"/>
            <a:ext cx="7499100" cy="3768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1800"/>
              <a:t>What do we already have?</a:t>
            </a:r>
            <a:endParaRPr sz="1800"/>
          </a:p>
          <a:p>
            <a:pPr indent="0" lvl="0" marL="0" rtl="0" algn="l">
              <a:lnSpc>
                <a:spcPct val="100000"/>
              </a:lnSpc>
              <a:spcBef>
                <a:spcPts val="1600"/>
              </a:spcBef>
              <a:spcAft>
                <a:spcPts val="0"/>
              </a:spcAft>
              <a:buNone/>
            </a:pPr>
            <a:r>
              <a:t/>
            </a:r>
            <a:endParaRPr i="1"/>
          </a:p>
          <a:p>
            <a:pPr indent="0" lvl="0" marL="0" rtl="0" algn="l">
              <a:lnSpc>
                <a:spcPct val="100000"/>
              </a:lnSpc>
              <a:spcBef>
                <a:spcPts val="1600"/>
              </a:spcBef>
              <a:spcAft>
                <a:spcPts val="1600"/>
              </a:spcAft>
              <a:buNone/>
            </a:pPr>
            <a:r>
              <a:t/>
            </a:r>
            <a:endParaRPr/>
          </a:p>
        </p:txBody>
      </p:sp>
      <p:sp>
        <p:nvSpPr>
          <p:cNvPr id="1252" name="Google Shape;1252;p233"/>
          <p:cNvSpPr txBox="1"/>
          <p:nvPr>
            <p:ph idx="4294967295" type="body"/>
          </p:nvPr>
        </p:nvSpPr>
        <p:spPr>
          <a:xfrm>
            <a:off x="1304875" y="3926225"/>
            <a:ext cx="7499100" cy="3768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1800"/>
              <a:t>Let’s get to work building content...</a:t>
            </a:r>
            <a:endParaRPr sz="1800"/>
          </a:p>
          <a:p>
            <a:pPr indent="0" lvl="0" marL="0" rtl="0" algn="l">
              <a:lnSpc>
                <a:spcPct val="100000"/>
              </a:lnSpc>
              <a:spcBef>
                <a:spcPts val="1600"/>
              </a:spcBef>
              <a:spcAft>
                <a:spcPts val="0"/>
              </a:spcAft>
              <a:buNone/>
            </a:pPr>
            <a:r>
              <a:t/>
            </a:r>
            <a:endParaRPr i="1"/>
          </a:p>
          <a:p>
            <a:pPr indent="0" lvl="0" marL="0" rtl="0" algn="l">
              <a:lnSpc>
                <a:spcPct val="100000"/>
              </a:lnSpc>
              <a:spcBef>
                <a:spcPts val="1600"/>
              </a:spcBef>
              <a:spcAft>
                <a:spcPts val="1600"/>
              </a:spcAft>
              <a:buNone/>
            </a:pPr>
            <a:r>
              <a:t/>
            </a:r>
            <a:endParaRPr/>
          </a:p>
        </p:txBody>
      </p:sp>
      <p:sp>
        <p:nvSpPr>
          <p:cNvPr id="1253" name="Google Shape;1253;p233"/>
          <p:cNvSpPr txBox="1"/>
          <p:nvPr/>
        </p:nvSpPr>
        <p:spPr>
          <a:xfrm>
            <a:off x="1040550" y="762900"/>
            <a:ext cx="7618200" cy="42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chemeClr val="hlink"/>
                </a:solidFill>
                <a:hlinkClick r:id="rId3"/>
              </a:rPr>
              <a:t>https://docs.google.com/document/d/1apraY_SwqPsiuSPis_0XuOMSqwXGkM3Fo4gxMa3M-tw/edit</a:t>
            </a:r>
            <a:endParaRPr>
              <a:latin typeface="Avenir"/>
              <a:ea typeface="Avenir"/>
              <a:cs typeface="Avenir"/>
              <a:sym typeface="Aveni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1"/>
                                        </p:tgtEl>
                                        <p:attrNameLst>
                                          <p:attrName>style.visibility</p:attrName>
                                        </p:attrNameLst>
                                      </p:cBhvr>
                                      <p:to>
                                        <p:strVal val="visible"/>
                                      </p:to>
                                    </p:set>
                                    <p:animEffect filter="fade" transition="in">
                                      <p:cBhvr>
                                        <p:cTn dur="1000"/>
                                        <p:tgtEl>
                                          <p:spTgt spid="12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2"/>
                                        </p:tgtEl>
                                        <p:attrNameLst>
                                          <p:attrName>style.visibility</p:attrName>
                                        </p:attrNameLst>
                                      </p:cBhvr>
                                      <p:to>
                                        <p:strVal val="visible"/>
                                      </p:to>
                                    </p:set>
                                    <p:animEffect filter="fade" transition="in">
                                      <p:cBhvr>
                                        <p:cTn dur="1000"/>
                                        <p:tgtEl>
                                          <p:spTgt spid="12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7" name="Shape 1257"/>
        <p:cNvGrpSpPr/>
        <p:nvPr/>
      </p:nvGrpSpPr>
      <p:grpSpPr>
        <a:xfrm>
          <a:off x="0" y="0"/>
          <a:ext cx="0" cy="0"/>
          <a:chOff x="0" y="0"/>
          <a:chExt cx="0" cy="0"/>
        </a:xfrm>
      </p:grpSpPr>
      <p:sp>
        <p:nvSpPr>
          <p:cNvPr id="1258" name="Google Shape;1258;p234"/>
          <p:cNvSpPr txBox="1"/>
          <p:nvPr>
            <p:ph type="title"/>
          </p:nvPr>
        </p:nvSpPr>
        <p:spPr>
          <a:xfrm>
            <a:off x="1082875" y="157364"/>
            <a:ext cx="5013900" cy="63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3 </a:t>
            </a:r>
            <a:r>
              <a:rPr lang="en"/>
              <a:t>Build an Account Plan</a:t>
            </a:r>
            <a:endParaRPr/>
          </a:p>
        </p:txBody>
      </p:sp>
      <p:graphicFrame>
        <p:nvGraphicFramePr>
          <p:cNvPr id="1259" name="Google Shape;1259;p234"/>
          <p:cNvGraphicFramePr/>
          <p:nvPr/>
        </p:nvGraphicFramePr>
        <p:xfrm>
          <a:off x="1111875" y="1661225"/>
          <a:ext cx="3000000" cy="3000000"/>
        </p:xfrm>
        <a:graphic>
          <a:graphicData uri="http://schemas.openxmlformats.org/drawingml/2006/table">
            <a:tbl>
              <a:tblPr>
                <a:noFill/>
                <a:tableStyleId>{482D282C-CD37-4155-9F0D-C5143080D0DC}</a:tableStyleId>
              </a:tblPr>
              <a:tblGrid>
                <a:gridCol w="1498125"/>
                <a:gridCol w="1362775"/>
                <a:gridCol w="1705975"/>
                <a:gridCol w="3223925"/>
              </a:tblGrid>
              <a:tr h="396200">
                <a:tc>
                  <a:txBody>
                    <a:bodyPr/>
                    <a:lstStyle/>
                    <a:p>
                      <a:pPr indent="0" lvl="0" marL="0" rtl="0" algn="ctr">
                        <a:spcBef>
                          <a:spcPts val="0"/>
                        </a:spcBef>
                        <a:spcAft>
                          <a:spcPts val="0"/>
                        </a:spcAft>
                        <a:buNone/>
                      </a:pPr>
                      <a:r>
                        <a:rPr lang="en">
                          <a:solidFill>
                            <a:srgbClr val="FFFFFF"/>
                          </a:solidFill>
                          <a:latin typeface="Avenir"/>
                          <a:ea typeface="Avenir"/>
                          <a:cs typeface="Avenir"/>
                          <a:sym typeface="Avenir"/>
                        </a:rPr>
                        <a:t>ABM Strategy</a:t>
                      </a:r>
                      <a:endParaRPr>
                        <a:solidFill>
                          <a:srgbClr val="FFFFFF"/>
                        </a:solidFill>
                        <a:latin typeface="Avenir"/>
                        <a:ea typeface="Avenir"/>
                        <a:cs typeface="Avenir"/>
                        <a:sym typeface="Avenir"/>
                      </a:endParaRPr>
                    </a:p>
                  </a:txBody>
                  <a:tcPr marT="91425" marB="91425" marR="91425" marL="91425" anchor="ctr">
                    <a:solidFill>
                      <a:srgbClr val="425B76"/>
                    </a:solidFill>
                  </a:tcPr>
                </a:tc>
                <a:tc>
                  <a:txBody>
                    <a:bodyPr/>
                    <a:lstStyle/>
                    <a:p>
                      <a:pPr indent="0" lvl="0" marL="0" rtl="0" algn="ctr">
                        <a:spcBef>
                          <a:spcPts val="0"/>
                        </a:spcBef>
                        <a:spcAft>
                          <a:spcPts val="0"/>
                        </a:spcAft>
                        <a:buNone/>
                      </a:pPr>
                      <a:r>
                        <a:rPr lang="en" sz="900">
                          <a:solidFill>
                            <a:srgbClr val="FFFFFF"/>
                          </a:solidFill>
                          <a:latin typeface="Avenir"/>
                          <a:ea typeface="Avenir"/>
                          <a:cs typeface="Avenir"/>
                          <a:sym typeface="Avenir"/>
                        </a:rPr>
                        <a:t>Personalize by </a:t>
                      </a:r>
                      <a:endParaRPr sz="900">
                        <a:solidFill>
                          <a:srgbClr val="FFFFFF"/>
                        </a:solidFill>
                        <a:latin typeface="Avenir"/>
                        <a:ea typeface="Avenir"/>
                        <a:cs typeface="Avenir"/>
                        <a:sym typeface="Avenir"/>
                      </a:endParaRPr>
                    </a:p>
                    <a:p>
                      <a:pPr indent="0" lvl="0" marL="0" rtl="0" algn="ctr">
                        <a:spcBef>
                          <a:spcPts val="0"/>
                        </a:spcBef>
                        <a:spcAft>
                          <a:spcPts val="0"/>
                        </a:spcAft>
                        <a:buNone/>
                      </a:pPr>
                      <a:r>
                        <a:rPr lang="en" sz="900">
                          <a:solidFill>
                            <a:srgbClr val="FFFFFF"/>
                          </a:solidFill>
                          <a:latin typeface="Avenir"/>
                          <a:ea typeface="Avenir"/>
                          <a:cs typeface="Avenir"/>
                          <a:sym typeface="Avenir"/>
                        </a:rPr>
                        <a:t>Buying Role?</a:t>
                      </a:r>
                      <a:endParaRPr sz="900">
                        <a:solidFill>
                          <a:srgbClr val="FFFFFF"/>
                        </a:solidFill>
                        <a:latin typeface="Avenir"/>
                        <a:ea typeface="Avenir"/>
                        <a:cs typeface="Avenir"/>
                        <a:sym typeface="Avenir"/>
                      </a:endParaRPr>
                    </a:p>
                  </a:txBody>
                  <a:tcPr marT="91425" marB="91425" marR="91425" marL="91425" anchor="ctr">
                    <a:solidFill>
                      <a:srgbClr val="425B76"/>
                    </a:solidFill>
                  </a:tcPr>
                </a:tc>
                <a:tc>
                  <a:txBody>
                    <a:bodyPr/>
                    <a:lstStyle/>
                    <a:p>
                      <a:pPr indent="0" lvl="0" marL="0" rtl="0" algn="ctr">
                        <a:spcBef>
                          <a:spcPts val="0"/>
                        </a:spcBef>
                        <a:spcAft>
                          <a:spcPts val="0"/>
                        </a:spcAft>
                        <a:buClr>
                          <a:schemeClr val="dk1"/>
                        </a:buClr>
                        <a:buSzPts val="1100"/>
                        <a:buFont typeface="Arial"/>
                        <a:buNone/>
                      </a:pPr>
                      <a:r>
                        <a:rPr lang="en" sz="900">
                          <a:solidFill>
                            <a:srgbClr val="FFFFFF"/>
                          </a:solidFill>
                          <a:latin typeface="Avenir"/>
                          <a:ea typeface="Avenir"/>
                          <a:cs typeface="Avenir"/>
                          <a:sym typeface="Avenir"/>
                        </a:rPr>
                        <a:t>Personalize by </a:t>
                      </a:r>
                      <a:endParaRPr sz="900">
                        <a:solidFill>
                          <a:srgbClr val="FFFFFF"/>
                        </a:solidFill>
                        <a:latin typeface="Avenir"/>
                        <a:ea typeface="Avenir"/>
                        <a:cs typeface="Avenir"/>
                        <a:sym typeface="Avenir"/>
                      </a:endParaRPr>
                    </a:p>
                    <a:p>
                      <a:pPr indent="0" lvl="0" marL="0" rtl="0" algn="ctr">
                        <a:spcBef>
                          <a:spcPts val="0"/>
                        </a:spcBef>
                        <a:spcAft>
                          <a:spcPts val="0"/>
                        </a:spcAft>
                        <a:buClr>
                          <a:schemeClr val="dk1"/>
                        </a:buClr>
                        <a:buSzPts val="1100"/>
                        <a:buFont typeface="Arial"/>
                        <a:buNone/>
                      </a:pPr>
                      <a:r>
                        <a:rPr lang="en" sz="900">
                          <a:solidFill>
                            <a:srgbClr val="FFFFFF"/>
                          </a:solidFill>
                          <a:latin typeface="Avenir"/>
                          <a:ea typeface="Avenir"/>
                          <a:cs typeface="Avenir"/>
                          <a:sym typeface="Avenir"/>
                        </a:rPr>
                        <a:t>Company?</a:t>
                      </a:r>
                      <a:endParaRPr>
                        <a:solidFill>
                          <a:srgbClr val="FFFFFF"/>
                        </a:solidFill>
                        <a:latin typeface="Avenir"/>
                        <a:ea typeface="Avenir"/>
                        <a:cs typeface="Avenir"/>
                        <a:sym typeface="Avenir"/>
                      </a:endParaRPr>
                    </a:p>
                  </a:txBody>
                  <a:tcPr marT="91425" marB="91425" marR="91425" marL="91425" anchor="ctr">
                    <a:solidFill>
                      <a:srgbClr val="425B76"/>
                    </a:solidFill>
                  </a:tcPr>
                </a:tc>
                <a:tc>
                  <a:txBody>
                    <a:bodyPr/>
                    <a:lstStyle/>
                    <a:p>
                      <a:pPr indent="0" lvl="0" marL="0" rtl="0" algn="ctr">
                        <a:spcBef>
                          <a:spcPts val="0"/>
                        </a:spcBef>
                        <a:spcAft>
                          <a:spcPts val="0"/>
                        </a:spcAft>
                        <a:buNone/>
                      </a:pPr>
                      <a:r>
                        <a:rPr lang="en">
                          <a:solidFill>
                            <a:srgbClr val="FFFFFF"/>
                          </a:solidFill>
                          <a:latin typeface="Avenir"/>
                          <a:ea typeface="Avenir"/>
                          <a:cs typeface="Avenir"/>
                          <a:sym typeface="Avenir"/>
                        </a:rPr>
                        <a:t>Accomplished by...</a:t>
                      </a:r>
                      <a:endParaRPr>
                        <a:solidFill>
                          <a:srgbClr val="FFFFFF"/>
                        </a:solidFill>
                        <a:latin typeface="Avenir"/>
                        <a:ea typeface="Avenir"/>
                        <a:cs typeface="Avenir"/>
                        <a:sym typeface="Avenir"/>
                      </a:endParaRPr>
                    </a:p>
                  </a:txBody>
                  <a:tcPr marT="91425" marB="91425" marR="91425" marL="91425" anchor="ctr">
                    <a:solidFill>
                      <a:srgbClr val="425B76"/>
                    </a:solidFill>
                  </a:tcPr>
                </a:tc>
              </a:tr>
              <a:tr h="396200">
                <a:tc>
                  <a:txBody>
                    <a:bodyPr/>
                    <a:lstStyle/>
                    <a:p>
                      <a:pPr indent="0" lvl="0" marL="0" rtl="0" algn="ctr">
                        <a:spcBef>
                          <a:spcPts val="0"/>
                        </a:spcBef>
                        <a:spcAft>
                          <a:spcPts val="0"/>
                        </a:spcAft>
                        <a:buNone/>
                      </a:pPr>
                      <a:r>
                        <a:rPr lang="en">
                          <a:latin typeface="Avenir"/>
                          <a:ea typeface="Avenir"/>
                          <a:cs typeface="Avenir"/>
                          <a:sym typeface="Avenir"/>
                        </a:rPr>
                        <a:t>1:1 </a:t>
                      </a:r>
                      <a:endParaRPr>
                        <a:latin typeface="Avenir"/>
                        <a:ea typeface="Avenir"/>
                        <a:cs typeface="Avenir"/>
                        <a:sym typeface="Avenir"/>
                      </a:endParaRPr>
                    </a:p>
                  </a:txBody>
                  <a:tcPr marT="91425" marB="91425" marR="91425" marL="91425" anchor="ctr"/>
                </a:tc>
                <a:tc>
                  <a:txBody>
                    <a:bodyPr/>
                    <a:lstStyle/>
                    <a:p>
                      <a:pPr indent="0" lvl="0" marL="0" rtl="0" algn="ctr">
                        <a:spcBef>
                          <a:spcPts val="0"/>
                        </a:spcBef>
                        <a:spcAft>
                          <a:spcPts val="0"/>
                        </a:spcAft>
                        <a:buNone/>
                      </a:pPr>
                      <a:r>
                        <a:rPr lang="en">
                          <a:latin typeface="Avenir"/>
                          <a:ea typeface="Avenir"/>
                          <a:cs typeface="Avenir"/>
                          <a:sym typeface="Avenir"/>
                        </a:rPr>
                        <a:t>Yes</a:t>
                      </a:r>
                      <a:endParaRPr>
                        <a:latin typeface="Avenir"/>
                        <a:ea typeface="Avenir"/>
                        <a:cs typeface="Avenir"/>
                        <a:sym typeface="Avenir"/>
                      </a:endParaRPr>
                    </a:p>
                  </a:txBody>
                  <a:tcPr marT="91425" marB="91425" marR="91425" marL="91425" anchor="ctr"/>
                </a:tc>
                <a:tc>
                  <a:txBody>
                    <a:bodyPr/>
                    <a:lstStyle/>
                    <a:p>
                      <a:pPr indent="0" lvl="0" marL="0" rtl="0" algn="ctr">
                        <a:spcBef>
                          <a:spcPts val="0"/>
                        </a:spcBef>
                        <a:spcAft>
                          <a:spcPts val="0"/>
                        </a:spcAft>
                        <a:buNone/>
                      </a:pPr>
                      <a:r>
                        <a:rPr lang="en">
                          <a:latin typeface="Avenir"/>
                          <a:ea typeface="Avenir"/>
                          <a:cs typeface="Avenir"/>
                          <a:sym typeface="Avenir"/>
                        </a:rPr>
                        <a:t>Fully</a:t>
                      </a:r>
                      <a:endParaRPr>
                        <a:latin typeface="Avenir"/>
                        <a:ea typeface="Avenir"/>
                        <a:cs typeface="Avenir"/>
                        <a:sym typeface="Avenir"/>
                      </a:endParaRPr>
                    </a:p>
                  </a:txBody>
                  <a:tcPr marT="91425" marB="91425" marR="91425" marL="91425" anchor="ctr"/>
                </a:tc>
                <a:tc>
                  <a:txBody>
                    <a:bodyPr/>
                    <a:lstStyle/>
                    <a:p>
                      <a:pPr indent="0" lvl="0" marL="0" rtl="0" algn="ctr">
                        <a:spcBef>
                          <a:spcPts val="0"/>
                        </a:spcBef>
                        <a:spcAft>
                          <a:spcPts val="0"/>
                        </a:spcAft>
                        <a:buNone/>
                      </a:pPr>
                      <a:r>
                        <a:rPr lang="en" sz="1000">
                          <a:solidFill>
                            <a:schemeClr val="dk1"/>
                          </a:solidFill>
                          <a:latin typeface="Avenir"/>
                          <a:ea typeface="Avenir"/>
                          <a:cs typeface="Avenir"/>
                          <a:sym typeface="Avenir"/>
                        </a:rPr>
                        <a:t>Different content for each company and stakeholder.</a:t>
                      </a:r>
                      <a:endParaRPr sz="1000">
                        <a:latin typeface="Avenir"/>
                        <a:ea typeface="Avenir"/>
                        <a:cs typeface="Avenir"/>
                        <a:sym typeface="Avenir"/>
                      </a:endParaRPr>
                    </a:p>
                  </a:txBody>
                  <a:tcPr marT="91425" marB="91425" marR="91425" marL="91425" anchor="ctr"/>
                </a:tc>
              </a:tr>
              <a:tr h="396200">
                <a:tc>
                  <a:txBody>
                    <a:bodyPr/>
                    <a:lstStyle/>
                    <a:p>
                      <a:pPr indent="0" lvl="0" marL="0" rtl="0" algn="ctr">
                        <a:spcBef>
                          <a:spcPts val="0"/>
                        </a:spcBef>
                        <a:spcAft>
                          <a:spcPts val="0"/>
                        </a:spcAft>
                        <a:buNone/>
                      </a:pPr>
                      <a:r>
                        <a:rPr lang="en">
                          <a:latin typeface="Avenir"/>
                          <a:ea typeface="Avenir"/>
                          <a:cs typeface="Avenir"/>
                          <a:sym typeface="Avenir"/>
                        </a:rPr>
                        <a:t>1:Few</a:t>
                      </a:r>
                      <a:endParaRPr>
                        <a:latin typeface="Avenir"/>
                        <a:ea typeface="Avenir"/>
                        <a:cs typeface="Avenir"/>
                        <a:sym typeface="Avenir"/>
                      </a:endParaRPr>
                    </a:p>
                  </a:txBody>
                  <a:tcPr marT="91425" marB="91425" marR="91425" marL="91425" anchor="ctr"/>
                </a:tc>
                <a:tc>
                  <a:txBody>
                    <a:bodyPr/>
                    <a:lstStyle/>
                    <a:p>
                      <a:pPr indent="0" lvl="0" marL="0" rtl="0" algn="ctr">
                        <a:spcBef>
                          <a:spcPts val="0"/>
                        </a:spcBef>
                        <a:spcAft>
                          <a:spcPts val="0"/>
                        </a:spcAft>
                        <a:buNone/>
                      </a:pPr>
                      <a:r>
                        <a:rPr lang="en">
                          <a:latin typeface="Avenir"/>
                          <a:ea typeface="Avenir"/>
                          <a:cs typeface="Avenir"/>
                          <a:sym typeface="Avenir"/>
                        </a:rPr>
                        <a:t>Yes</a:t>
                      </a:r>
                      <a:endParaRPr>
                        <a:latin typeface="Avenir"/>
                        <a:ea typeface="Avenir"/>
                        <a:cs typeface="Avenir"/>
                        <a:sym typeface="Avenir"/>
                      </a:endParaRPr>
                    </a:p>
                  </a:txBody>
                  <a:tcPr marT="91425" marB="91425" marR="91425" marL="91425" anchor="ctr"/>
                </a:tc>
                <a:tc>
                  <a:txBody>
                    <a:bodyPr/>
                    <a:lstStyle/>
                    <a:p>
                      <a:pPr indent="0" lvl="0" marL="0" rtl="0" algn="ctr">
                        <a:spcBef>
                          <a:spcPts val="0"/>
                        </a:spcBef>
                        <a:spcAft>
                          <a:spcPts val="0"/>
                        </a:spcAft>
                        <a:buNone/>
                      </a:pPr>
                      <a:r>
                        <a:rPr lang="en">
                          <a:latin typeface="Avenir"/>
                          <a:ea typeface="Avenir"/>
                          <a:cs typeface="Avenir"/>
                          <a:sym typeface="Avenir"/>
                        </a:rPr>
                        <a:t>Limited</a:t>
                      </a:r>
                      <a:endParaRPr>
                        <a:latin typeface="Avenir"/>
                        <a:ea typeface="Avenir"/>
                        <a:cs typeface="Avenir"/>
                        <a:sym typeface="Avenir"/>
                      </a:endParaRPr>
                    </a:p>
                  </a:txBody>
                  <a:tcPr marT="91425" marB="91425" marR="91425" marL="91425" anchor="ctr"/>
                </a:tc>
                <a:tc>
                  <a:txBody>
                    <a:bodyPr/>
                    <a:lstStyle/>
                    <a:p>
                      <a:pPr indent="0" lvl="0" marL="0" rtl="0" algn="ctr">
                        <a:spcBef>
                          <a:spcPts val="0"/>
                        </a:spcBef>
                        <a:spcAft>
                          <a:spcPts val="0"/>
                        </a:spcAft>
                        <a:buNone/>
                      </a:pPr>
                      <a:r>
                        <a:rPr lang="en" sz="1000">
                          <a:latin typeface="Avenir"/>
                          <a:ea typeface="Avenir"/>
                          <a:cs typeface="Avenir"/>
                          <a:sym typeface="Avenir"/>
                        </a:rPr>
                        <a:t>Different content for each stakeholder across account cluster </a:t>
                      </a:r>
                      <a:endParaRPr sz="1000">
                        <a:latin typeface="Avenir"/>
                        <a:ea typeface="Avenir"/>
                        <a:cs typeface="Avenir"/>
                        <a:sym typeface="Avenir"/>
                      </a:endParaRPr>
                    </a:p>
                  </a:txBody>
                  <a:tcPr marT="91425" marB="91425" marR="91425" marL="91425" anchor="ctr"/>
                </a:tc>
              </a:tr>
              <a:tr h="396200">
                <a:tc>
                  <a:txBody>
                    <a:bodyPr/>
                    <a:lstStyle/>
                    <a:p>
                      <a:pPr indent="0" lvl="0" marL="0" rtl="0" algn="ctr">
                        <a:spcBef>
                          <a:spcPts val="0"/>
                        </a:spcBef>
                        <a:spcAft>
                          <a:spcPts val="0"/>
                        </a:spcAft>
                        <a:buNone/>
                      </a:pPr>
                      <a:r>
                        <a:rPr lang="en">
                          <a:latin typeface="Avenir"/>
                          <a:ea typeface="Avenir"/>
                          <a:cs typeface="Avenir"/>
                          <a:sym typeface="Avenir"/>
                        </a:rPr>
                        <a:t>1:Many</a:t>
                      </a:r>
                      <a:endParaRPr>
                        <a:latin typeface="Avenir"/>
                        <a:ea typeface="Avenir"/>
                        <a:cs typeface="Avenir"/>
                        <a:sym typeface="Avenir"/>
                      </a:endParaRPr>
                    </a:p>
                  </a:txBody>
                  <a:tcPr marT="91425" marB="91425" marR="91425" marL="91425" anchor="ctr"/>
                </a:tc>
                <a:tc>
                  <a:txBody>
                    <a:bodyPr/>
                    <a:lstStyle/>
                    <a:p>
                      <a:pPr indent="0" lvl="0" marL="0" rtl="0" algn="ctr">
                        <a:spcBef>
                          <a:spcPts val="0"/>
                        </a:spcBef>
                        <a:spcAft>
                          <a:spcPts val="0"/>
                        </a:spcAft>
                        <a:buNone/>
                      </a:pPr>
                      <a:r>
                        <a:rPr lang="en">
                          <a:latin typeface="Avenir"/>
                          <a:ea typeface="Avenir"/>
                          <a:cs typeface="Avenir"/>
                          <a:sym typeface="Avenir"/>
                        </a:rPr>
                        <a:t>Yes</a:t>
                      </a:r>
                      <a:endParaRPr>
                        <a:latin typeface="Avenir"/>
                        <a:ea typeface="Avenir"/>
                        <a:cs typeface="Avenir"/>
                        <a:sym typeface="Avenir"/>
                      </a:endParaRPr>
                    </a:p>
                  </a:txBody>
                  <a:tcPr marT="91425" marB="91425" marR="91425" marL="91425" anchor="ctr"/>
                </a:tc>
                <a:tc>
                  <a:txBody>
                    <a:bodyPr/>
                    <a:lstStyle/>
                    <a:p>
                      <a:pPr indent="0" lvl="0" marL="0" rtl="0" algn="ctr">
                        <a:spcBef>
                          <a:spcPts val="0"/>
                        </a:spcBef>
                        <a:spcAft>
                          <a:spcPts val="0"/>
                        </a:spcAft>
                        <a:buNone/>
                      </a:pPr>
                      <a:r>
                        <a:rPr lang="en">
                          <a:latin typeface="Avenir"/>
                          <a:ea typeface="Avenir"/>
                          <a:cs typeface="Avenir"/>
                          <a:sym typeface="Avenir"/>
                        </a:rPr>
                        <a:t>Very Limited</a:t>
                      </a:r>
                      <a:endParaRPr>
                        <a:latin typeface="Avenir"/>
                        <a:ea typeface="Avenir"/>
                        <a:cs typeface="Avenir"/>
                        <a:sym typeface="Avenir"/>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lang="en" sz="1000">
                          <a:solidFill>
                            <a:schemeClr val="dk1"/>
                          </a:solidFill>
                          <a:latin typeface="Avenir"/>
                          <a:ea typeface="Avenir"/>
                          <a:cs typeface="Avenir"/>
                          <a:sym typeface="Avenir"/>
                        </a:rPr>
                        <a:t>Similar content across ICPs: Using smart content and personalized emails from Sales</a:t>
                      </a:r>
                      <a:endParaRPr sz="1000">
                        <a:latin typeface="Avenir"/>
                        <a:ea typeface="Avenir"/>
                        <a:cs typeface="Avenir"/>
                        <a:sym typeface="Avenir"/>
                      </a:endParaRPr>
                    </a:p>
                  </a:txBody>
                  <a:tcPr marT="91425" marB="91425" marR="91425" marL="91425" anchor="ct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3" name="Shape 1263"/>
        <p:cNvGrpSpPr/>
        <p:nvPr/>
      </p:nvGrpSpPr>
      <p:grpSpPr>
        <a:xfrm>
          <a:off x="0" y="0"/>
          <a:ext cx="0" cy="0"/>
          <a:chOff x="0" y="0"/>
          <a:chExt cx="0" cy="0"/>
        </a:xfrm>
      </p:grpSpPr>
      <p:sp>
        <p:nvSpPr>
          <p:cNvPr id="1264" name="Google Shape;1264;p235"/>
          <p:cNvSpPr txBox="1"/>
          <p:nvPr>
            <p:ph type="title"/>
          </p:nvPr>
        </p:nvSpPr>
        <p:spPr>
          <a:xfrm>
            <a:off x="1082875" y="157364"/>
            <a:ext cx="5013900" cy="63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3 </a:t>
            </a:r>
            <a:r>
              <a:rPr lang="en"/>
              <a:t>Build an Account Plan</a:t>
            </a:r>
            <a:endParaRPr/>
          </a:p>
        </p:txBody>
      </p:sp>
      <p:pic>
        <p:nvPicPr>
          <p:cNvPr id="1265" name="Google Shape;1265;p235"/>
          <p:cNvPicPr preferRelativeResize="0"/>
          <p:nvPr/>
        </p:nvPicPr>
        <p:blipFill>
          <a:blip r:embed="rId3">
            <a:alphaModFix/>
          </a:blip>
          <a:stretch>
            <a:fillRect/>
          </a:stretch>
        </p:blipFill>
        <p:spPr>
          <a:xfrm>
            <a:off x="152400" y="1782064"/>
            <a:ext cx="8839197" cy="1936205"/>
          </a:xfrm>
          <a:prstGeom prst="rect">
            <a:avLst/>
          </a:prstGeom>
          <a:noFill/>
          <a:ln>
            <a:noFill/>
          </a:ln>
        </p:spPr>
      </p:pic>
      <p:sp>
        <p:nvSpPr>
          <p:cNvPr id="1266" name="Google Shape;1266;p235"/>
          <p:cNvSpPr/>
          <p:nvPr/>
        </p:nvSpPr>
        <p:spPr>
          <a:xfrm>
            <a:off x="787975" y="2272075"/>
            <a:ext cx="3224400" cy="1276200"/>
          </a:xfrm>
          <a:prstGeom prst="rect">
            <a:avLst/>
          </a:prstGeom>
          <a:noFill/>
          <a:ln cap="flat" cmpd="sng" w="28575">
            <a:solidFill>
              <a:srgbClr val="FF7A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235"/>
          <p:cNvSpPr/>
          <p:nvPr/>
        </p:nvSpPr>
        <p:spPr>
          <a:xfrm>
            <a:off x="4012375" y="2272075"/>
            <a:ext cx="2131800" cy="1276200"/>
          </a:xfrm>
          <a:prstGeom prst="rect">
            <a:avLst/>
          </a:prstGeom>
          <a:noFill/>
          <a:ln cap="flat" cmpd="sng" w="28575">
            <a:solidFill>
              <a:srgbClr val="0097A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235"/>
          <p:cNvSpPr/>
          <p:nvPr/>
        </p:nvSpPr>
        <p:spPr>
          <a:xfrm>
            <a:off x="6144175" y="2272075"/>
            <a:ext cx="2131800" cy="1276200"/>
          </a:xfrm>
          <a:prstGeom prst="rect">
            <a:avLst/>
          </a:prstGeom>
          <a:noFill/>
          <a:ln cap="flat" cmpd="sng" w="28575">
            <a:solidFill>
              <a:srgbClr val="F055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235"/>
          <p:cNvSpPr txBox="1"/>
          <p:nvPr>
            <p:ph type="title"/>
          </p:nvPr>
        </p:nvSpPr>
        <p:spPr>
          <a:xfrm>
            <a:off x="1558525" y="3577625"/>
            <a:ext cx="1683300" cy="63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rgbClr val="FF7A59"/>
                </a:solidFill>
              </a:rPr>
              <a:t>1:1 ABM</a:t>
            </a:r>
            <a:endParaRPr sz="1700">
              <a:solidFill>
                <a:srgbClr val="FF7A59"/>
              </a:solidFill>
            </a:endParaRPr>
          </a:p>
        </p:txBody>
      </p:sp>
      <p:sp>
        <p:nvSpPr>
          <p:cNvPr id="1270" name="Google Shape;1270;p235"/>
          <p:cNvSpPr txBox="1"/>
          <p:nvPr>
            <p:ph type="title"/>
          </p:nvPr>
        </p:nvSpPr>
        <p:spPr>
          <a:xfrm>
            <a:off x="4236625" y="3577625"/>
            <a:ext cx="1683300" cy="63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rgbClr val="0097A7"/>
                </a:solidFill>
              </a:rPr>
              <a:t>1:Few ABM</a:t>
            </a:r>
            <a:endParaRPr sz="1700">
              <a:solidFill>
                <a:srgbClr val="0097A7"/>
              </a:solidFill>
            </a:endParaRPr>
          </a:p>
        </p:txBody>
      </p:sp>
      <p:sp>
        <p:nvSpPr>
          <p:cNvPr id="1271" name="Google Shape;1271;p235"/>
          <p:cNvSpPr txBox="1"/>
          <p:nvPr>
            <p:ph type="title"/>
          </p:nvPr>
        </p:nvSpPr>
        <p:spPr>
          <a:xfrm>
            <a:off x="6368425" y="3577625"/>
            <a:ext cx="1683300" cy="63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rgbClr val="F0555C"/>
                </a:solidFill>
              </a:rPr>
              <a:t>1:Many ABM</a:t>
            </a:r>
            <a:endParaRPr sz="1700">
              <a:solidFill>
                <a:srgbClr val="F0555C"/>
              </a:solidFill>
            </a:endParaRPr>
          </a:p>
          <a:p>
            <a:pPr indent="0" lvl="0" marL="0" rtl="0" algn="ctr">
              <a:spcBef>
                <a:spcPts val="0"/>
              </a:spcBef>
              <a:spcAft>
                <a:spcPts val="0"/>
              </a:spcAft>
              <a:buNone/>
            </a:pPr>
            <a:r>
              <a:t/>
            </a:r>
            <a:endParaRPr sz="1700">
              <a:solidFill>
                <a:srgbClr val="F0555C"/>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9"/>
                                        </p:tgtEl>
                                        <p:attrNameLst>
                                          <p:attrName>style.visibility</p:attrName>
                                        </p:attrNameLst>
                                      </p:cBhvr>
                                      <p:to>
                                        <p:strVal val="visible"/>
                                      </p:to>
                                    </p:set>
                                    <p:animEffect filter="fade" transition="in">
                                      <p:cBhvr>
                                        <p:cTn dur="1000"/>
                                        <p:tgtEl>
                                          <p:spTgt spid="1269"/>
                                        </p:tgtEl>
                                      </p:cBhvr>
                                    </p:animEffect>
                                  </p:childTnLst>
                                </p:cTn>
                              </p:par>
                              <p:par>
                                <p:cTn fill="hold" nodeType="withEffect" presetClass="entr" presetID="10" presetSubtype="0">
                                  <p:stCondLst>
                                    <p:cond delay="0"/>
                                  </p:stCondLst>
                                  <p:childTnLst>
                                    <p:set>
                                      <p:cBhvr>
                                        <p:cTn dur="1" fill="hold">
                                          <p:stCondLst>
                                            <p:cond delay="0"/>
                                          </p:stCondLst>
                                        </p:cTn>
                                        <p:tgtEl>
                                          <p:spTgt spid="1266"/>
                                        </p:tgtEl>
                                        <p:attrNameLst>
                                          <p:attrName>style.visibility</p:attrName>
                                        </p:attrNameLst>
                                      </p:cBhvr>
                                      <p:to>
                                        <p:strVal val="visible"/>
                                      </p:to>
                                    </p:set>
                                    <p:animEffect filter="fade" transition="in">
                                      <p:cBhvr>
                                        <p:cTn dur="1000"/>
                                        <p:tgtEl>
                                          <p:spTgt spid="12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0"/>
                                        </p:tgtEl>
                                        <p:attrNameLst>
                                          <p:attrName>style.visibility</p:attrName>
                                        </p:attrNameLst>
                                      </p:cBhvr>
                                      <p:to>
                                        <p:strVal val="visible"/>
                                      </p:to>
                                    </p:set>
                                    <p:animEffect filter="fade" transition="in">
                                      <p:cBhvr>
                                        <p:cTn dur="1000"/>
                                        <p:tgtEl>
                                          <p:spTgt spid="1270"/>
                                        </p:tgtEl>
                                      </p:cBhvr>
                                    </p:animEffect>
                                  </p:childTnLst>
                                </p:cTn>
                              </p:par>
                              <p:par>
                                <p:cTn fill="hold" nodeType="withEffect" presetClass="entr" presetID="10" presetSubtype="0">
                                  <p:stCondLst>
                                    <p:cond delay="0"/>
                                  </p:stCondLst>
                                  <p:childTnLst>
                                    <p:set>
                                      <p:cBhvr>
                                        <p:cTn dur="1" fill="hold">
                                          <p:stCondLst>
                                            <p:cond delay="0"/>
                                          </p:stCondLst>
                                        </p:cTn>
                                        <p:tgtEl>
                                          <p:spTgt spid="1267"/>
                                        </p:tgtEl>
                                        <p:attrNameLst>
                                          <p:attrName>style.visibility</p:attrName>
                                        </p:attrNameLst>
                                      </p:cBhvr>
                                      <p:to>
                                        <p:strVal val="visible"/>
                                      </p:to>
                                    </p:set>
                                    <p:animEffect filter="fade" transition="in">
                                      <p:cBhvr>
                                        <p:cTn dur="1000"/>
                                        <p:tgtEl>
                                          <p:spTgt spid="12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1"/>
                                        </p:tgtEl>
                                        <p:attrNameLst>
                                          <p:attrName>style.visibility</p:attrName>
                                        </p:attrNameLst>
                                      </p:cBhvr>
                                      <p:to>
                                        <p:strVal val="visible"/>
                                      </p:to>
                                    </p:set>
                                    <p:animEffect filter="fade" transition="in">
                                      <p:cBhvr>
                                        <p:cTn dur="1000"/>
                                        <p:tgtEl>
                                          <p:spTgt spid="1271"/>
                                        </p:tgtEl>
                                      </p:cBhvr>
                                    </p:animEffect>
                                  </p:childTnLst>
                                </p:cTn>
                              </p:par>
                              <p:par>
                                <p:cTn fill="hold" nodeType="withEffect" presetClass="entr" presetID="10" presetSubtype="0">
                                  <p:stCondLst>
                                    <p:cond delay="0"/>
                                  </p:stCondLst>
                                  <p:childTnLst>
                                    <p:set>
                                      <p:cBhvr>
                                        <p:cTn dur="1" fill="hold">
                                          <p:stCondLst>
                                            <p:cond delay="0"/>
                                          </p:stCondLst>
                                        </p:cTn>
                                        <p:tgtEl>
                                          <p:spTgt spid="1268"/>
                                        </p:tgtEl>
                                        <p:attrNameLst>
                                          <p:attrName>style.visibility</p:attrName>
                                        </p:attrNameLst>
                                      </p:cBhvr>
                                      <p:to>
                                        <p:strVal val="visible"/>
                                      </p:to>
                                    </p:set>
                                    <p:animEffect filter="fade" transition="in">
                                      <p:cBhvr>
                                        <p:cTn dur="1000"/>
                                        <p:tgtEl>
                                          <p:spTgt spid="12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5" name="Shape 1275"/>
        <p:cNvGrpSpPr/>
        <p:nvPr/>
      </p:nvGrpSpPr>
      <p:grpSpPr>
        <a:xfrm>
          <a:off x="0" y="0"/>
          <a:ext cx="0" cy="0"/>
          <a:chOff x="0" y="0"/>
          <a:chExt cx="0" cy="0"/>
        </a:xfrm>
      </p:grpSpPr>
      <p:sp>
        <p:nvSpPr>
          <p:cNvPr id="1276" name="Google Shape;1276;p236"/>
          <p:cNvSpPr txBox="1"/>
          <p:nvPr>
            <p:ph type="title"/>
          </p:nvPr>
        </p:nvSpPr>
        <p:spPr>
          <a:xfrm>
            <a:off x="584975" y="349214"/>
            <a:ext cx="5013900" cy="63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Steps to an ABM Strategy</a:t>
            </a:r>
            <a:endParaRPr/>
          </a:p>
        </p:txBody>
      </p:sp>
      <p:sp>
        <p:nvSpPr>
          <p:cNvPr id="1277" name="Google Shape;1277;p236"/>
          <p:cNvSpPr/>
          <p:nvPr/>
        </p:nvSpPr>
        <p:spPr>
          <a:xfrm>
            <a:off x="584975" y="1828325"/>
            <a:ext cx="1442700" cy="440700"/>
          </a:xfrm>
          <a:prstGeom prst="homePlate">
            <a:avLst>
              <a:gd fmla="val 50000" name="adj"/>
            </a:avLst>
          </a:prstGeom>
          <a:solidFill>
            <a:srgbClr val="0097A7"/>
          </a:solidFill>
          <a:ln cap="flat" cmpd="sng" w="9525">
            <a:solidFill>
              <a:srgbClr val="0097A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FFFFF"/>
                </a:solidFill>
                <a:latin typeface="Avenir"/>
                <a:ea typeface="Avenir"/>
                <a:cs typeface="Avenir"/>
                <a:sym typeface="Avenir"/>
              </a:rPr>
              <a:t>Step 1:</a:t>
            </a:r>
            <a:br>
              <a:rPr lang="en" sz="900">
                <a:solidFill>
                  <a:srgbClr val="FFFFFF"/>
                </a:solidFill>
                <a:latin typeface="Avenir"/>
                <a:ea typeface="Avenir"/>
                <a:cs typeface="Avenir"/>
                <a:sym typeface="Avenir"/>
              </a:rPr>
            </a:br>
            <a:r>
              <a:rPr lang="en" sz="900">
                <a:solidFill>
                  <a:srgbClr val="FFFFFF"/>
                </a:solidFill>
                <a:latin typeface="Avenir"/>
                <a:ea typeface="Avenir"/>
                <a:cs typeface="Avenir"/>
                <a:sym typeface="Avenir"/>
              </a:rPr>
              <a:t>Build an Account Team</a:t>
            </a:r>
            <a:endParaRPr sz="600">
              <a:solidFill>
                <a:srgbClr val="FFFFFF"/>
              </a:solidFill>
              <a:latin typeface="Avenir"/>
              <a:ea typeface="Avenir"/>
              <a:cs typeface="Avenir"/>
              <a:sym typeface="Avenir"/>
            </a:endParaRPr>
          </a:p>
        </p:txBody>
      </p:sp>
      <p:sp>
        <p:nvSpPr>
          <p:cNvPr id="1278" name="Google Shape;1278;p236"/>
          <p:cNvSpPr/>
          <p:nvPr/>
        </p:nvSpPr>
        <p:spPr>
          <a:xfrm>
            <a:off x="2027675" y="1828325"/>
            <a:ext cx="1442700" cy="440700"/>
          </a:xfrm>
          <a:prstGeom prst="chevron">
            <a:avLst>
              <a:gd fmla="val 50000" name="adj"/>
            </a:avLst>
          </a:prstGeom>
          <a:solidFill>
            <a:srgbClr val="0097A7"/>
          </a:solidFill>
          <a:ln cap="flat" cmpd="sng" w="9525">
            <a:solidFill>
              <a:srgbClr val="0097A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900">
                <a:solidFill>
                  <a:srgbClr val="FFFFFF"/>
                </a:solidFill>
                <a:latin typeface="Avenir"/>
                <a:ea typeface="Avenir"/>
                <a:cs typeface="Avenir"/>
                <a:sym typeface="Avenir"/>
              </a:rPr>
              <a:t>Step 2:</a:t>
            </a:r>
            <a:br>
              <a:rPr lang="en" sz="900">
                <a:solidFill>
                  <a:srgbClr val="FFFFFF"/>
                </a:solidFill>
                <a:latin typeface="Avenir"/>
                <a:ea typeface="Avenir"/>
                <a:cs typeface="Avenir"/>
                <a:sym typeface="Avenir"/>
              </a:rPr>
            </a:br>
            <a:r>
              <a:rPr lang="en" sz="900">
                <a:solidFill>
                  <a:srgbClr val="FFFFFF"/>
                </a:solidFill>
                <a:latin typeface="Avenir"/>
                <a:ea typeface="Avenir"/>
                <a:cs typeface="Avenir"/>
                <a:sym typeface="Avenir"/>
              </a:rPr>
              <a:t>Identify Target Accounts</a:t>
            </a:r>
            <a:endParaRPr/>
          </a:p>
        </p:txBody>
      </p:sp>
      <p:sp>
        <p:nvSpPr>
          <p:cNvPr id="1279" name="Google Shape;1279;p236"/>
          <p:cNvSpPr/>
          <p:nvPr/>
        </p:nvSpPr>
        <p:spPr>
          <a:xfrm>
            <a:off x="3470375" y="1828325"/>
            <a:ext cx="1442700" cy="440700"/>
          </a:xfrm>
          <a:prstGeom prst="chevron">
            <a:avLst>
              <a:gd fmla="val 50000" name="adj"/>
            </a:avLst>
          </a:prstGeom>
          <a:solidFill>
            <a:srgbClr val="0097A7"/>
          </a:solidFill>
          <a:ln cap="flat" cmpd="sng" w="9525">
            <a:solidFill>
              <a:srgbClr val="0097A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900">
                <a:solidFill>
                  <a:srgbClr val="FFFFFF"/>
                </a:solidFill>
                <a:latin typeface="Avenir"/>
                <a:ea typeface="Avenir"/>
                <a:cs typeface="Avenir"/>
                <a:sym typeface="Avenir"/>
              </a:rPr>
              <a:t>Step 3:</a:t>
            </a:r>
            <a:br>
              <a:rPr lang="en" sz="900">
                <a:solidFill>
                  <a:srgbClr val="FFFFFF"/>
                </a:solidFill>
                <a:latin typeface="Avenir"/>
                <a:ea typeface="Avenir"/>
                <a:cs typeface="Avenir"/>
                <a:sym typeface="Avenir"/>
              </a:rPr>
            </a:br>
            <a:r>
              <a:rPr lang="en" sz="900">
                <a:solidFill>
                  <a:srgbClr val="FFFFFF"/>
                </a:solidFill>
                <a:latin typeface="Avenir"/>
                <a:ea typeface="Avenir"/>
                <a:cs typeface="Avenir"/>
                <a:sym typeface="Avenir"/>
              </a:rPr>
              <a:t>Build an Account Plan</a:t>
            </a:r>
            <a:endParaRPr/>
          </a:p>
        </p:txBody>
      </p:sp>
      <p:sp>
        <p:nvSpPr>
          <p:cNvPr id="1280" name="Google Shape;1280;p236"/>
          <p:cNvSpPr/>
          <p:nvPr/>
        </p:nvSpPr>
        <p:spPr>
          <a:xfrm>
            <a:off x="4913075" y="1828325"/>
            <a:ext cx="1442700" cy="440700"/>
          </a:xfrm>
          <a:prstGeom prst="chevron">
            <a:avLst>
              <a:gd fmla="val 50000" name="adj"/>
            </a:avLst>
          </a:prstGeom>
          <a:solidFill>
            <a:srgbClr val="0097A7"/>
          </a:solidFill>
          <a:ln cap="flat" cmpd="sng" w="9525">
            <a:solidFill>
              <a:srgbClr val="0097A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900">
                <a:solidFill>
                  <a:srgbClr val="FFFFFF"/>
                </a:solidFill>
                <a:latin typeface="Avenir"/>
                <a:ea typeface="Avenir"/>
                <a:cs typeface="Avenir"/>
                <a:sym typeface="Avenir"/>
              </a:rPr>
              <a:t>Step 4:</a:t>
            </a:r>
            <a:br>
              <a:rPr lang="en" sz="900">
                <a:solidFill>
                  <a:srgbClr val="FFFFFF"/>
                </a:solidFill>
                <a:latin typeface="Avenir"/>
                <a:ea typeface="Avenir"/>
                <a:cs typeface="Avenir"/>
                <a:sym typeface="Avenir"/>
              </a:rPr>
            </a:br>
            <a:r>
              <a:rPr lang="en" sz="900">
                <a:solidFill>
                  <a:srgbClr val="FFFFFF"/>
                </a:solidFill>
                <a:latin typeface="Avenir"/>
                <a:ea typeface="Avenir"/>
                <a:cs typeface="Avenir"/>
                <a:sym typeface="Avenir"/>
              </a:rPr>
              <a:t>Attract Contacts</a:t>
            </a:r>
            <a:endParaRPr sz="900">
              <a:solidFill>
                <a:srgbClr val="FFFFFF"/>
              </a:solidFill>
              <a:latin typeface="Avenir"/>
              <a:ea typeface="Avenir"/>
              <a:cs typeface="Avenir"/>
              <a:sym typeface="Avenir"/>
            </a:endParaRPr>
          </a:p>
        </p:txBody>
      </p:sp>
      <p:sp>
        <p:nvSpPr>
          <p:cNvPr id="1281" name="Google Shape;1281;p236"/>
          <p:cNvSpPr/>
          <p:nvPr/>
        </p:nvSpPr>
        <p:spPr>
          <a:xfrm>
            <a:off x="6355775" y="1828325"/>
            <a:ext cx="1442700" cy="440700"/>
          </a:xfrm>
          <a:prstGeom prst="chevron">
            <a:avLst>
              <a:gd fmla="val 50000" name="adj"/>
            </a:avLst>
          </a:prstGeom>
          <a:solidFill>
            <a:srgbClr val="0097A7"/>
          </a:solidFill>
          <a:ln cap="flat" cmpd="sng" w="9525">
            <a:solidFill>
              <a:srgbClr val="0097A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900">
                <a:solidFill>
                  <a:srgbClr val="FFFFFF"/>
                </a:solidFill>
                <a:latin typeface="Avenir"/>
                <a:ea typeface="Avenir"/>
                <a:cs typeface="Avenir"/>
                <a:sym typeface="Avenir"/>
              </a:rPr>
              <a:t>Step 5:</a:t>
            </a:r>
            <a:br>
              <a:rPr lang="en" sz="900">
                <a:solidFill>
                  <a:srgbClr val="FFFFFF"/>
                </a:solidFill>
                <a:latin typeface="Avenir"/>
                <a:ea typeface="Avenir"/>
                <a:cs typeface="Avenir"/>
                <a:sym typeface="Avenir"/>
              </a:rPr>
            </a:br>
            <a:r>
              <a:rPr lang="en" sz="800">
                <a:solidFill>
                  <a:srgbClr val="FFFFFF"/>
                </a:solidFill>
                <a:latin typeface="Avenir"/>
                <a:ea typeface="Avenir"/>
                <a:cs typeface="Avenir"/>
                <a:sym typeface="Avenir"/>
              </a:rPr>
              <a:t>Engage Contacts and Companies</a:t>
            </a:r>
            <a:endParaRPr sz="1300"/>
          </a:p>
        </p:txBody>
      </p:sp>
      <p:sp>
        <p:nvSpPr>
          <p:cNvPr id="1282" name="Google Shape;1282;p236"/>
          <p:cNvSpPr txBox="1"/>
          <p:nvPr/>
        </p:nvSpPr>
        <p:spPr>
          <a:xfrm>
            <a:off x="584975" y="2345400"/>
            <a:ext cx="1232400" cy="1074300"/>
          </a:xfrm>
          <a:prstGeom prst="rect">
            <a:avLst/>
          </a:prstGeom>
          <a:noFill/>
          <a:ln cap="flat" cmpd="sng" w="19050">
            <a:solidFill>
              <a:srgbClr val="425B7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2D3E50"/>
                </a:solidFill>
                <a:latin typeface="Avenir"/>
                <a:ea typeface="Avenir"/>
                <a:cs typeface="Avenir"/>
                <a:sym typeface="Avenir"/>
              </a:rPr>
              <a:t>Build a team of 1 marketer to 1 sales rep</a:t>
            </a:r>
            <a:endParaRPr sz="1100">
              <a:solidFill>
                <a:srgbClr val="2D3E50"/>
              </a:solidFill>
              <a:latin typeface="Avenir"/>
              <a:ea typeface="Avenir"/>
              <a:cs typeface="Avenir"/>
              <a:sym typeface="Avenir"/>
            </a:endParaRPr>
          </a:p>
        </p:txBody>
      </p:sp>
      <p:sp>
        <p:nvSpPr>
          <p:cNvPr id="1283" name="Google Shape;1283;p236"/>
          <p:cNvSpPr txBox="1"/>
          <p:nvPr/>
        </p:nvSpPr>
        <p:spPr>
          <a:xfrm>
            <a:off x="2027675" y="2345400"/>
            <a:ext cx="1232400" cy="1074300"/>
          </a:xfrm>
          <a:prstGeom prst="rect">
            <a:avLst/>
          </a:prstGeom>
          <a:noFill/>
          <a:ln cap="flat" cmpd="sng" w="19050">
            <a:solidFill>
              <a:srgbClr val="425B7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2D3E50"/>
                </a:solidFill>
                <a:latin typeface="Avenir"/>
                <a:ea typeface="Avenir"/>
                <a:cs typeface="Avenir"/>
                <a:sym typeface="Avenir"/>
              </a:rPr>
              <a:t>Identify a set list of high value target companies/ accounts</a:t>
            </a:r>
            <a:endParaRPr sz="1100">
              <a:solidFill>
                <a:srgbClr val="2D3E50"/>
              </a:solidFill>
              <a:latin typeface="Avenir"/>
              <a:ea typeface="Avenir"/>
              <a:cs typeface="Avenir"/>
              <a:sym typeface="Avenir"/>
            </a:endParaRPr>
          </a:p>
        </p:txBody>
      </p:sp>
      <p:sp>
        <p:nvSpPr>
          <p:cNvPr id="1284" name="Google Shape;1284;p236"/>
          <p:cNvSpPr txBox="1"/>
          <p:nvPr/>
        </p:nvSpPr>
        <p:spPr>
          <a:xfrm>
            <a:off x="3470375" y="2345400"/>
            <a:ext cx="1232400" cy="1074300"/>
          </a:xfrm>
          <a:prstGeom prst="rect">
            <a:avLst/>
          </a:prstGeom>
          <a:noFill/>
          <a:ln cap="flat" cmpd="sng" w="19050">
            <a:solidFill>
              <a:srgbClr val="425B7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2D3E50"/>
                </a:solidFill>
                <a:latin typeface="Avenir"/>
                <a:ea typeface="Avenir"/>
                <a:cs typeface="Avenir"/>
                <a:sym typeface="Avenir"/>
              </a:rPr>
              <a:t>Create a set of goals, content plan, and channel strategy</a:t>
            </a:r>
            <a:endParaRPr sz="1100">
              <a:solidFill>
                <a:srgbClr val="2D3E50"/>
              </a:solidFill>
              <a:latin typeface="Avenir"/>
              <a:ea typeface="Avenir"/>
              <a:cs typeface="Avenir"/>
              <a:sym typeface="Avenir"/>
            </a:endParaRPr>
          </a:p>
        </p:txBody>
      </p:sp>
      <p:sp>
        <p:nvSpPr>
          <p:cNvPr id="1285" name="Google Shape;1285;p236"/>
          <p:cNvSpPr txBox="1"/>
          <p:nvPr/>
        </p:nvSpPr>
        <p:spPr>
          <a:xfrm>
            <a:off x="4913075" y="2345400"/>
            <a:ext cx="1232400" cy="1074300"/>
          </a:xfrm>
          <a:prstGeom prst="rect">
            <a:avLst/>
          </a:prstGeom>
          <a:noFill/>
          <a:ln cap="flat" cmpd="sng" w="19050">
            <a:solidFill>
              <a:srgbClr val="425B7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2D3E50"/>
                </a:solidFill>
                <a:latin typeface="Avenir"/>
                <a:ea typeface="Avenir"/>
                <a:cs typeface="Avenir"/>
                <a:sym typeface="Avenir"/>
              </a:rPr>
              <a:t>Leverage personalized content across channels to attract stakeholders</a:t>
            </a:r>
            <a:endParaRPr sz="1100">
              <a:solidFill>
                <a:srgbClr val="2D3E50"/>
              </a:solidFill>
              <a:latin typeface="Avenir"/>
              <a:ea typeface="Avenir"/>
              <a:cs typeface="Avenir"/>
              <a:sym typeface="Avenir"/>
            </a:endParaRPr>
          </a:p>
        </p:txBody>
      </p:sp>
      <p:sp>
        <p:nvSpPr>
          <p:cNvPr id="1286" name="Google Shape;1286;p236"/>
          <p:cNvSpPr txBox="1"/>
          <p:nvPr/>
        </p:nvSpPr>
        <p:spPr>
          <a:xfrm>
            <a:off x="6355775" y="2345400"/>
            <a:ext cx="1232400" cy="1074300"/>
          </a:xfrm>
          <a:prstGeom prst="rect">
            <a:avLst/>
          </a:prstGeom>
          <a:noFill/>
          <a:ln cap="flat" cmpd="sng" w="19050">
            <a:solidFill>
              <a:srgbClr val="425B7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2D3E50"/>
                </a:solidFill>
                <a:latin typeface="Avenir"/>
                <a:ea typeface="Avenir"/>
                <a:cs typeface="Avenir"/>
                <a:sym typeface="Avenir"/>
              </a:rPr>
              <a:t>Build relationships and expand within your target accounts</a:t>
            </a:r>
            <a:endParaRPr sz="1100">
              <a:solidFill>
                <a:srgbClr val="2D3E50"/>
              </a:solidFill>
              <a:latin typeface="Avenir"/>
              <a:ea typeface="Avenir"/>
              <a:cs typeface="Avenir"/>
              <a:sym typeface="Avenir"/>
            </a:endParaRPr>
          </a:p>
        </p:txBody>
      </p:sp>
      <p:sp>
        <p:nvSpPr>
          <p:cNvPr id="1287" name="Google Shape;1287;p236"/>
          <p:cNvSpPr/>
          <p:nvPr/>
        </p:nvSpPr>
        <p:spPr>
          <a:xfrm>
            <a:off x="584975" y="3550200"/>
            <a:ext cx="7213500" cy="440700"/>
          </a:xfrm>
          <a:prstGeom prst="homePlate">
            <a:avLst>
              <a:gd fmla="val 50000" name="adj"/>
            </a:avLst>
          </a:prstGeom>
          <a:noFill/>
          <a:ln cap="flat" cmpd="sng" w="28575">
            <a:solidFill>
              <a:srgbClr val="0097A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rgbClr val="0097A7"/>
                </a:solidFill>
                <a:latin typeface="Avenir"/>
                <a:ea typeface="Avenir"/>
                <a:cs typeface="Avenir"/>
                <a:sym typeface="Avenir"/>
              </a:rPr>
              <a:t>Track and Measure</a:t>
            </a:r>
            <a:endParaRPr b="1" sz="900">
              <a:solidFill>
                <a:srgbClr val="0097A7"/>
              </a:solidFill>
              <a:latin typeface="Avenir"/>
              <a:ea typeface="Avenir"/>
              <a:cs typeface="Avenir"/>
              <a:sym typeface="Avenir"/>
            </a:endParaRPr>
          </a:p>
          <a:p>
            <a:pPr indent="0" lvl="0" marL="0" rtl="0" algn="ctr">
              <a:spcBef>
                <a:spcPts val="0"/>
              </a:spcBef>
              <a:spcAft>
                <a:spcPts val="0"/>
              </a:spcAft>
              <a:buNone/>
            </a:pPr>
            <a:r>
              <a:rPr lang="en" sz="900">
                <a:solidFill>
                  <a:srgbClr val="253342"/>
                </a:solidFill>
                <a:latin typeface="Avenir"/>
                <a:ea typeface="Avenir"/>
                <a:cs typeface="Avenir"/>
                <a:sym typeface="Avenir"/>
              </a:rPr>
              <a:t>Measure effectiveness of your strategy</a:t>
            </a:r>
            <a:endParaRPr sz="900">
              <a:solidFill>
                <a:srgbClr val="253342"/>
              </a:solidFill>
              <a:latin typeface="Avenir"/>
              <a:ea typeface="Avenir"/>
              <a:cs typeface="Avenir"/>
              <a:sym typeface="Avenir"/>
            </a:endParaRPr>
          </a:p>
        </p:txBody>
      </p:sp>
      <p:sp>
        <p:nvSpPr>
          <p:cNvPr id="1288" name="Google Shape;1288;p236"/>
          <p:cNvSpPr/>
          <p:nvPr/>
        </p:nvSpPr>
        <p:spPr>
          <a:xfrm>
            <a:off x="4913075" y="1652500"/>
            <a:ext cx="1368000" cy="19167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7"/>
                                        </p:tgtEl>
                                        <p:attrNameLst>
                                          <p:attrName>style.visibility</p:attrName>
                                        </p:attrNameLst>
                                      </p:cBhvr>
                                      <p:to>
                                        <p:strVal val="visible"/>
                                      </p:to>
                                    </p:set>
                                    <p:animEffect filter="fade" transition="in">
                                      <p:cBhvr>
                                        <p:cTn dur="1000"/>
                                        <p:tgtEl>
                                          <p:spTgt spid="1277"/>
                                        </p:tgtEl>
                                      </p:cBhvr>
                                    </p:animEffect>
                                  </p:childTnLst>
                                </p:cTn>
                              </p:par>
                              <p:par>
                                <p:cTn fill="hold" nodeType="withEffect" presetClass="entr" presetID="10" presetSubtype="0">
                                  <p:stCondLst>
                                    <p:cond delay="0"/>
                                  </p:stCondLst>
                                  <p:childTnLst>
                                    <p:set>
                                      <p:cBhvr>
                                        <p:cTn dur="1" fill="hold">
                                          <p:stCondLst>
                                            <p:cond delay="0"/>
                                          </p:stCondLst>
                                        </p:cTn>
                                        <p:tgtEl>
                                          <p:spTgt spid="1282"/>
                                        </p:tgtEl>
                                        <p:attrNameLst>
                                          <p:attrName>style.visibility</p:attrName>
                                        </p:attrNameLst>
                                      </p:cBhvr>
                                      <p:to>
                                        <p:strVal val="visible"/>
                                      </p:to>
                                    </p:set>
                                    <p:animEffect filter="fade" transition="in">
                                      <p:cBhvr>
                                        <p:cTn dur="1000"/>
                                        <p:tgtEl>
                                          <p:spTgt spid="12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8"/>
                                        </p:tgtEl>
                                        <p:attrNameLst>
                                          <p:attrName>style.visibility</p:attrName>
                                        </p:attrNameLst>
                                      </p:cBhvr>
                                      <p:to>
                                        <p:strVal val="visible"/>
                                      </p:to>
                                    </p:set>
                                    <p:animEffect filter="fade" transition="in">
                                      <p:cBhvr>
                                        <p:cTn dur="1000"/>
                                        <p:tgtEl>
                                          <p:spTgt spid="1278"/>
                                        </p:tgtEl>
                                      </p:cBhvr>
                                    </p:animEffect>
                                  </p:childTnLst>
                                </p:cTn>
                              </p:par>
                              <p:par>
                                <p:cTn fill="hold" nodeType="withEffect" presetClass="entr" presetID="10" presetSubtype="0">
                                  <p:stCondLst>
                                    <p:cond delay="0"/>
                                  </p:stCondLst>
                                  <p:childTnLst>
                                    <p:set>
                                      <p:cBhvr>
                                        <p:cTn dur="1" fill="hold">
                                          <p:stCondLst>
                                            <p:cond delay="0"/>
                                          </p:stCondLst>
                                        </p:cTn>
                                        <p:tgtEl>
                                          <p:spTgt spid="1283"/>
                                        </p:tgtEl>
                                        <p:attrNameLst>
                                          <p:attrName>style.visibility</p:attrName>
                                        </p:attrNameLst>
                                      </p:cBhvr>
                                      <p:to>
                                        <p:strVal val="visible"/>
                                      </p:to>
                                    </p:set>
                                    <p:animEffect filter="fade" transition="in">
                                      <p:cBhvr>
                                        <p:cTn dur="1000"/>
                                        <p:tgtEl>
                                          <p:spTgt spid="12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9"/>
                                        </p:tgtEl>
                                        <p:attrNameLst>
                                          <p:attrName>style.visibility</p:attrName>
                                        </p:attrNameLst>
                                      </p:cBhvr>
                                      <p:to>
                                        <p:strVal val="visible"/>
                                      </p:to>
                                    </p:set>
                                    <p:animEffect filter="fade" transition="in">
                                      <p:cBhvr>
                                        <p:cTn dur="1000"/>
                                        <p:tgtEl>
                                          <p:spTgt spid="1279"/>
                                        </p:tgtEl>
                                      </p:cBhvr>
                                    </p:animEffect>
                                  </p:childTnLst>
                                </p:cTn>
                              </p:par>
                              <p:par>
                                <p:cTn fill="hold" nodeType="withEffect" presetClass="entr" presetID="10" presetSubtype="0">
                                  <p:stCondLst>
                                    <p:cond delay="0"/>
                                  </p:stCondLst>
                                  <p:childTnLst>
                                    <p:set>
                                      <p:cBhvr>
                                        <p:cTn dur="1" fill="hold">
                                          <p:stCondLst>
                                            <p:cond delay="0"/>
                                          </p:stCondLst>
                                        </p:cTn>
                                        <p:tgtEl>
                                          <p:spTgt spid="1284"/>
                                        </p:tgtEl>
                                        <p:attrNameLst>
                                          <p:attrName>style.visibility</p:attrName>
                                        </p:attrNameLst>
                                      </p:cBhvr>
                                      <p:to>
                                        <p:strVal val="visible"/>
                                      </p:to>
                                    </p:set>
                                    <p:animEffect filter="fade" transition="in">
                                      <p:cBhvr>
                                        <p:cTn dur="1000"/>
                                        <p:tgtEl>
                                          <p:spTgt spid="12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0"/>
                                        </p:tgtEl>
                                        <p:attrNameLst>
                                          <p:attrName>style.visibility</p:attrName>
                                        </p:attrNameLst>
                                      </p:cBhvr>
                                      <p:to>
                                        <p:strVal val="visible"/>
                                      </p:to>
                                    </p:set>
                                    <p:animEffect filter="fade" transition="in">
                                      <p:cBhvr>
                                        <p:cTn dur="1000"/>
                                        <p:tgtEl>
                                          <p:spTgt spid="1280"/>
                                        </p:tgtEl>
                                      </p:cBhvr>
                                    </p:animEffect>
                                  </p:childTnLst>
                                </p:cTn>
                              </p:par>
                              <p:par>
                                <p:cTn fill="hold" nodeType="withEffect" presetClass="entr" presetID="10" presetSubtype="0">
                                  <p:stCondLst>
                                    <p:cond delay="0"/>
                                  </p:stCondLst>
                                  <p:childTnLst>
                                    <p:set>
                                      <p:cBhvr>
                                        <p:cTn dur="1" fill="hold">
                                          <p:stCondLst>
                                            <p:cond delay="0"/>
                                          </p:stCondLst>
                                        </p:cTn>
                                        <p:tgtEl>
                                          <p:spTgt spid="1285"/>
                                        </p:tgtEl>
                                        <p:attrNameLst>
                                          <p:attrName>style.visibility</p:attrName>
                                        </p:attrNameLst>
                                      </p:cBhvr>
                                      <p:to>
                                        <p:strVal val="visible"/>
                                      </p:to>
                                    </p:set>
                                    <p:animEffect filter="fade" transition="in">
                                      <p:cBhvr>
                                        <p:cTn dur="1000"/>
                                        <p:tgtEl>
                                          <p:spTgt spid="12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1"/>
                                        </p:tgtEl>
                                        <p:attrNameLst>
                                          <p:attrName>style.visibility</p:attrName>
                                        </p:attrNameLst>
                                      </p:cBhvr>
                                      <p:to>
                                        <p:strVal val="visible"/>
                                      </p:to>
                                    </p:set>
                                    <p:animEffect filter="fade" transition="in">
                                      <p:cBhvr>
                                        <p:cTn dur="1000"/>
                                        <p:tgtEl>
                                          <p:spTgt spid="1281"/>
                                        </p:tgtEl>
                                      </p:cBhvr>
                                    </p:animEffect>
                                  </p:childTnLst>
                                </p:cTn>
                              </p:par>
                              <p:par>
                                <p:cTn fill="hold" nodeType="withEffect" presetClass="entr" presetID="10" presetSubtype="0">
                                  <p:stCondLst>
                                    <p:cond delay="0"/>
                                  </p:stCondLst>
                                  <p:childTnLst>
                                    <p:set>
                                      <p:cBhvr>
                                        <p:cTn dur="1" fill="hold">
                                          <p:stCondLst>
                                            <p:cond delay="0"/>
                                          </p:stCondLst>
                                        </p:cTn>
                                        <p:tgtEl>
                                          <p:spTgt spid="1286"/>
                                        </p:tgtEl>
                                        <p:attrNameLst>
                                          <p:attrName>style.visibility</p:attrName>
                                        </p:attrNameLst>
                                      </p:cBhvr>
                                      <p:to>
                                        <p:strVal val="visible"/>
                                      </p:to>
                                    </p:set>
                                    <p:animEffect filter="fade" transition="in">
                                      <p:cBhvr>
                                        <p:cTn dur="1000"/>
                                        <p:tgtEl>
                                          <p:spTgt spid="12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7"/>
                                        </p:tgtEl>
                                        <p:attrNameLst>
                                          <p:attrName>style.visibility</p:attrName>
                                        </p:attrNameLst>
                                      </p:cBhvr>
                                      <p:to>
                                        <p:strVal val="visible"/>
                                      </p:to>
                                    </p:set>
                                    <p:animEffect filter="fade" transition="in">
                                      <p:cBhvr>
                                        <p:cTn dur="1000"/>
                                        <p:tgtEl>
                                          <p:spTgt spid="12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2" name="Shape 1292"/>
        <p:cNvGrpSpPr/>
        <p:nvPr/>
      </p:nvGrpSpPr>
      <p:grpSpPr>
        <a:xfrm>
          <a:off x="0" y="0"/>
          <a:ext cx="0" cy="0"/>
          <a:chOff x="0" y="0"/>
          <a:chExt cx="0" cy="0"/>
        </a:xfrm>
      </p:grpSpPr>
      <p:sp>
        <p:nvSpPr>
          <p:cNvPr id="1293" name="Google Shape;1293;p237"/>
          <p:cNvSpPr txBox="1"/>
          <p:nvPr>
            <p:ph type="title"/>
          </p:nvPr>
        </p:nvSpPr>
        <p:spPr>
          <a:xfrm>
            <a:off x="1082875" y="157364"/>
            <a:ext cx="5013900" cy="63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Attract Contacts</a:t>
            </a:r>
            <a:endParaRPr/>
          </a:p>
        </p:txBody>
      </p:sp>
      <p:sp>
        <p:nvSpPr>
          <p:cNvPr id="1294" name="Google Shape;1294;p237"/>
          <p:cNvSpPr txBox="1"/>
          <p:nvPr>
            <p:ph idx="2" type="title"/>
          </p:nvPr>
        </p:nvSpPr>
        <p:spPr>
          <a:xfrm>
            <a:off x="1359025" y="1010650"/>
            <a:ext cx="7231200" cy="1948200"/>
          </a:xfrm>
          <a:prstGeom prst="rect">
            <a:avLst/>
          </a:prstGeom>
          <a:ln cap="flat" cmpd="sng" w="19050">
            <a:solidFill>
              <a:srgbClr val="FF7A5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0" lang="en" sz="1800">
                <a:solidFill>
                  <a:srgbClr val="2D3E50"/>
                </a:solidFill>
              </a:rPr>
              <a:t>What is the channel strategy for each piece of content?</a:t>
            </a:r>
            <a:endParaRPr b="0" sz="1200">
              <a:solidFill>
                <a:srgbClr val="2D3E50"/>
              </a:solidFill>
            </a:endParaRPr>
          </a:p>
          <a:p>
            <a:pPr indent="-323850" lvl="0" marL="457200" rtl="0" algn="l">
              <a:spcBef>
                <a:spcPts val="0"/>
              </a:spcBef>
              <a:spcAft>
                <a:spcPts val="0"/>
              </a:spcAft>
              <a:buClr>
                <a:srgbClr val="2D3E50"/>
              </a:buClr>
              <a:buSzPts val="1500"/>
              <a:buChar char="●"/>
            </a:pPr>
            <a:r>
              <a:rPr b="0" lang="en" sz="1500">
                <a:solidFill>
                  <a:srgbClr val="2D3E50"/>
                </a:solidFill>
              </a:rPr>
              <a:t>Hosting events</a:t>
            </a:r>
            <a:endParaRPr b="0" sz="1500">
              <a:solidFill>
                <a:srgbClr val="2D3E50"/>
              </a:solidFill>
            </a:endParaRPr>
          </a:p>
          <a:p>
            <a:pPr indent="-323850" lvl="0" marL="457200" rtl="0" algn="l">
              <a:spcBef>
                <a:spcPts val="0"/>
              </a:spcBef>
              <a:spcAft>
                <a:spcPts val="0"/>
              </a:spcAft>
              <a:buClr>
                <a:srgbClr val="2D3E50"/>
              </a:buClr>
              <a:buSzPts val="1500"/>
              <a:buChar char="●"/>
            </a:pPr>
            <a:r>
              <a:rPr b="0" lang="en" sz="1500">
                <a:solidFill>
                  <a:srgbClr val="2D3E50"/>
                </a:solidFill>
              </a:rPr>
              <a:t>Industry newsletters or publications</a:t>
            </a:r>
            <a:endParaRPr b="0" sz="1500">
              <a:solidFill>
                <a:srgbClr val="2D3E50"/>
              </a:solidFill>
            </a:endParaRPr>
          </a:p>
          <a:p>
            <a:pPr indent="-323850" lvl="0" marL="457200" rtl="0" algn="l">
              <a:spcBef>
                <a:spcPts val="0"/>
              </a:spcBef>
              <a:spcAft>
                <a:spcPts val="0"/>
              </a:spcAft>
              <a:buClr>
                <a:srgbClr val="2D3E50"/>
              </a:buClr>
              <a:buSzPts val="1500"/>
              <a:buChar char="●"/>
            </a:pPr>
            <a:r>
              <a:rPr b="0" lang="en" sz="1500">
                <a:solidFill>
                  <a:srgbClr val="2D3E50"/>
                </a:solidFill>
              </a:rPr>
              <a:t>Review sites</a:t>
            </a:r>
            <a:endParaRPr b="0" sz="1500">
              <a:solidFill>
                <a:srgbClr val="2D3E50"/>
              </a:solidFill>
            </a:endParaRPr>
          </a:p>
          <a:p>
            <a:pPr indent="-323850" lvl="0" marL="457200" rtl="0" algn="l">
              <a:spcBef>
                <a:spcPts val="0"/>
              </a:spcBef>
              <a:spcAft>
                <a:spcPts val="0"/>
              </a:spcAft>
              <a:buClr>
                <a:srgbClr val="2D3E50"/>
              </a:buClr>
              <a:buSzPts val="1500"/>
              <a:buChar char="●"/>
            </a:pPr>
            <a:r>
              <a:rPr b="0" lang="en" sz="1500">
                <a:solidFill>
                  <a:srgbClr val="2D3E50"/>
                </a:solidFill>
              </a:rPr>
              <a:t>Co-marketing with strategic partners</a:t>
            </a:r>
            <a:endParaRPr b="0" sz="1500">
              <a:solidFill>
                <a:srgbClr val="2D3E50"/>
              </a:solidFill>
            </a:endParaRPr>
          </a:p>
          <a:p>
            <a:pPr indent="-323850" lvl="0" marL="457200" rtl="0" algn="l">
              <a:spcBef>
                <a:spcPts val="0"/>
              </a:spcBef>
              <a:spcAft>
                <a:spcPts val="0"/>
              </a:spcAft>
              <a:buClr>
                <a:srgbClr val="2D3E50"/>
              </a:buClr>
              <a:buSzPts val="1500"/>
              <a:buChar char="●"/>
            </a:pPr>
            <a:r>
              <a:rPr b="0" lang="en" sz="1500">
                <a:solidFill>
                  <a:srgbClr val="2D3E50"/>
                </a:solidFill>
              </a:rPr>
              <a:t>Ads</a:t>
            </a:r>
            <a:endParaRPr b="0" sz="1500">
              <a:solidFill>
                <a:srgbClr val="2D3E50"/>
              </a:solidFill>
            </a:endParaRPr>
          </a:p>
          <a:p>
            <a:pPr indent="-323850" lvl="0" marL="457200" rtl="0" algn="l">
              <a:spcBef>
                <a:spcPts val="0"/>
              </a:spcBef>
              <a:spcAft>
                <a:spcPts val="0"/>
              </a:spcAft>
              <a:buClr>
                <a:srgbClr val="2D3E50"/>
              </a:buClr>
              <a:buSzPts val="1500"/>
              <a:buChar char="●"/>
            </a:pPr>
            <a:r>
              <a:rPr b="0" lang="en" sz="1500">
                <a:solidFill>
                  <a:srgbClr val="2D3E50"/>
                </a:solidFill>
              </a:rPr>
              <a:t>Sponsored social media</a:t>
            </a:r>
            <a:endParaRPr b="0" sz="2100">
              <a:solidFill>
                <a:srgbClr val="2D3E50"/>
              </a:solidFill>
            </a:endParaRPr>
          </a:p>
          <a:p>
            <a:pPr indent="0" lvl="0" marL="0" rtl="0" algn="l">
              <a:spcBef>
                <a:spcPts val="0"/>
              </a:spcBef>
              <a:spcAft>
                <a:spcPts val="0"/>
              </a:spcAft>
              <a:buNone/>
            </a:pPr>
            <a:r>
              <a:t/>
            </a:r>
            <a:endParaRPr b="0" sz="1400">
              <a:solidFill>
                <a:srgbClr val="000000"/>
              </a:solidFill>
              <a:latin typeface="Arial"/>
              <a:ea typeface="Arial"/>
              <a:cs typeface="Arial"/>
              <a:sym typeface="Arial"/>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
        <p:nvSpPr>
          <p:cNvPr id="1295" name="Google Shape;1295;p237"/>
          <p:cNvSpPr txBox="1"/>
          <p:nvPr>
            <p:ph idx="2" type="title"/>
          </p:nvPr>
        </p:nvSpPr>
        <p:spPr>
          <a:xfrm>
            <a:off x="1359025" y="3389600"/>
            <a:ext cx="7231200" cy="471000"/>
          </a:xfrm>
          <a:prstGeom prst="rect">
            <a:avLst/>
          </a:prstGeom>
          <a:ln cap="flat" cmpd="sng" w="19050">
            <a:solidFill>
              <a:srgbClr val="FF7A59"/>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0" lang="en" sz="1800">
                <a:solidFill>
                  <a:srgbClr val="2D3E50"/>
                </a:solidFill>
              </a:rPr>
              <a:t>As a high cost strategy, this step is critical to obtaining high ROI!</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9" name="Shape 1299"/>
        <p:cNvGrpSpPr/>
        <p:nvPr/>
      </p:nvGrpSpPr>
      <p:grpSpPr>
        <a:xfrm>
          <a:off x="0" y="0"/>
          <a:ext cx="0" cy="0"/>
          <a:chOff x="0" y="0"/>
          <a:chExt cx="0" cy="0"/>
        </a:xfrm>
      </p:grpSpPr>
      <p:sp>
        <p:nvSpPr>
          <p:cNvPr id="1300" name="Google Shape;1300;p238"/>
          <p:cNvSpPr txBox="1"/>
          <p:nvPr>
            <p:ph type="title"/>
          </p:nvPr>
        </p:nvSpPr>
        <p:spPr>
          <a:xfrm>
            <a:off x="1082875" y="157364"/>
            <a:ext cx="5013900" cy="63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Attract Contacts</a:t>
            </a:r>
            <a:endParaRPr/>
          </a:p>
        </p:txBody>
      </p:sp>
      <p:sp>
        <p:nvSpPr>
          <p:cNvPr id="1301" name="Google Shape;1301;p238"/>
          <p:cNvSpPr txBox="1"/>
          <p:nvPr>
            <p:ph idx="2" type="title"/>
          </p:nvPr>
        </p:nvSpPr>
        <p:spPr>
          <a:xfrm>
            <a:off x="1393525" y="3955775"/>
            <a:ext cx="7231200" cy="471000"/>
          </a:xfrm>
          <a:prstGeom prst="rect">
            <a:avLst/>
          </a:prstGeom>
          <a:ln cap="flat" cmpd="sng" w="19050">
            <a:solidFill>
              <a:srgbClr val="FF7A59"/>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0" lang="en" sz="1800">
                <a:solidFill>
                  <a:srgbClr val="2D3E50"/>
                </a:solidFill>
              </a:rPr>
              <a:t>As a high cost strategy, this step is critical to obtaining high ROI!</a:t>
            </a:r>
            <a:endParaRPr/>
          </a:p>
        </p:txBody>
      </p:sp>
      <p:pic>
        <p:nvPicPr>
          <p:cNvPr id="1302" name="Google Shape;1302;p238"/>
          <p:cNvPicPr preferRelativeResize="0"/>
          <p:nvPr/>
        </p:nvPicPr>
        <p:blipFill>
          <a:blip r:embed="rId3">
            <a:alphaModFix/>
          </a:blip>
          <a:stretch>
            <a:fillRect/>
          </a:stretch>
        </p:blipFill>
        <p:spPr>
          <a:xfrm>
            <a:off x="1934175" y="858151"/>
            <a:ext cx="5834964" cy="303284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6" name="Shape 1306"/>
        <p:cNvGrpSpPr/>
        <p:nvPr/>
      </p:nvGrpSpPr>
      <p:grpSpPr>
        <a:xfrm>
          <a:off x="0" y="0"/>
          <a:ext cx="0" cy="0"/>
          <a:chOff x="0" y="0"/>
          <a:chExt cx="0" cy="0"/>
        </a:xfrm>
      </p:grpSpPr>
      <p:sp>
        <p:nvSpPr>
          <p:cNvPr id="1307" name="Google Shape;1307;p239"/>
          <p:cNvSpPr txBox="1"/>
          <p:nvPr>
            <p:ph type="title"/>
          </p:nvPr>
        </p:nvSpPr>
        <p:spPr>
          <a:xfrm>
            <a:off x="1082875" y="157364"/>
            <a:ext cx="5013900" cy="63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Attract Contacts</a:t>
            </a:r>
            <a:endParaRPr/>
          </a:p>
        </p:txBody>
      </p:sp>
      <p:pic>
        <p:nvPicPr>
          <p:cNvPr id="1308" name="Google Shape;1308;p239"/>
          <p:cNvPicPr preferRelativeResize="0"/>
          <p:nvPr/>
        </p:nvPicPr>
        <p:blipFill>
          <a:blip r:embed="rId3">
            <a:alphaModFix/>
          </a:blip>
          <a:stretch>
            <a:fillRect/>
          </a:stretch>
        </p:blipFill>
        <p:spPr>
          <a:xfrm>
            <a:off x="2704800" y="839414"/>
            <a:ext cx="5672107" cy="4045335"/>
          </a:xfrm>
          <a:prstGeom prst="rect">
            <a:avLst/>
          </a:prstGeom>
          <a:noFill/>
          <a:ln>
            <a:noFill/>
          </a:ln>
        </p:spPr>
      </p:pic>
      <p:sp>
        <p:nvSpPr>
          <p:cNvPr id="1309" name="Google Shape;1309;p239"/>
          <p:cNvSpPr txBox="1"/>
          <p:nvPr>
            <p:ph type="title"/>
          </p:nvPr>
        </p:nvSpPr>
        <p:spPr>
          <a:xfrm>
            <a:off x="1082875" y="1097725"/>
            <a:ext cx="1683300" cy="63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rgbClr val="FF7A59"/>
                </a:solidFill>
              </a:rPr>
              <a:t>1:1 ABM</a:t>
            </a:r>
            <a:endParaRPr sz="1700">
              <a:solidFill>
                <a:srgbClr val="FF7A59"/>
              </a:solidFill>
            </a:endParaRPr>
          </a:p>
        </p:txBody>
      </p:sp>
      <p:sp>
        <p:nvSpPr>
          <p:cNvPr id="1310" name="Google Shape;1310;p239"/>
          <p:cNvSpPr txBox="1"/>
          <p:nvPr>
            <p:ph type="title"/>
          </p:nvPr>
        </p:nvSpPr>
        <p:spPr>
          <a:xfrm>
            <a:off x="1082875" y="2523775"/>
            <a:ext cx="1683300" cy="63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rgbClr val="0097A7"/>
                </a:solidFill>
              </a:rPr>
              <a:t>1:Few ABM</a:t>
            </a:r>
            <a:endParaRPr sz="1700">
              <a:solidFill>
                <a:srgbClr val="0097A7"/>
              </a:solidFill>
            </a:endParaRPr>
          </a:p>
        </p:txBody>
      </p:sp>
      <p:sp>
        <p:nvSpPr>
          <p:cNvPr id="1311" name="Google Shape;1311;p239"/>
          <p:cNvSpPr txBox="1"/>
          <p:nvPr>
            <p:ph type="title"/>
          </p:nvPr>
        </p:nvSpPr>
        <p:spPr>
          <a:xfrm>
            <a:off x="1082875" y="3717800"/>
            <a:ext cx="1683300" cy="63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rgbClr val="F0555C"/>
                </a:solidFill>
              </a:rPr>
              <a:t>1:Many ABM</a:t>
            </a:r>
            <a:endParaRPr sz="1700">
              <a:solidFill>
                <a:srgbClr val="F0555C"/>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6" name="Shape 1016"/>
        <p:cNvGrpSpPr/>
        <p:nvPr/>
      </p:nvGrpSpPr>
      <p:grpSpPr>
        <a:xfrm>
          <a:off x="0" y="0"/>
          <a:ext cx="0" cy="0"/>
          <a:chOff x="0" y="0"/>
          <a:chExt cx="0" cy="0"/>
        </a:xfrm>
      </p:grpSpPr>
      <p:pic>
        <p:nvPicPr>
          <p:cNvPr id="1017" name="Google Shape;1017;p213"/>
          <p:cNvPicPr preferRelativeResize="0"/>
          <p:nvPr/>
        </p:nvPicPr>
        <p:blipFill>
          <a:blip r:embed="rId3">
            <a:alphaModFix/>
          </a:blip>
          <a:stretch>
            <a:fillRect/>
          </a:stretch>
        </p:blipFill>
        <p:spPr>
          <a:xfrm>
            <a:off x="8441728" y="4422125"/>
            <a:ext cx="585216" cy="614477"/>
          </a:xfrm>
          <a:prstGeom prst="rect">
            <a:avLst/>
          </a:prstGeom>
          <a:noFill/>
          <a:ln>
            <a:noFill/>
          </a:ln>
        </p:spPr>
      </p:pic>
      <p:grpSp>
        <p:nvGrpSpPr>
          <p:cNvPr id="1018" name="Google Shape;1018;p213"/>
          <p:cNvGrpSpPr/>
          <p:nvPr/>
        </p:nvGrpSpPr>
        <p:grpSpPr>
          <a:xfrm flipH="1">
            <a:off x="-6460" y="-195"/>
            <a:ext cx="1143546" cy="5136578"/>
            <a:chOff x="-59690" y="0"/>
            <a:chExt cx="2320979" cy="4436116"/>
          </a:xfrm>
        </p:grpSpPr>
        <p:sp>
          <p:nvSpPr>
            <p:cNvPr id="1019" name="Google Shape;1019;p213"/>
            <p:cNvSpPr/>
            <p:nvPr/>
          </p:nvSpPr>
          <p:spPr>
            <a:xfrm>
              <a:off x="-59690" y="0"/>
              <a:ext cx="1189578" cy="4436110"/>
            </a:xfrm>
            <a:custGeom>
              <a:rect b="b" l="l" r="r" t="t"/>
              <a:pathLst>
                <a:path extrusionOk="0" h="4436110" w="1189578">
                  <a:moveTo>
                    <a:pt x="720090" y="2504440"/>
                  </a:moveTo>
                  <a:cubicBezTo>
                    <a:pt x="1189578" y="1358900"/>
                    <a:pt x="641350" y="843280"/>
                    <a:pt x="461010" y="548640"/>
                  </a:cubicBezTo>
                  <a:cubicBezTo>
                    <a:pt x="195580" y="115570"/>
                    <a:pt x="262890" y="0"/>
                    <a:pt x="262890" y="0"/>
                  </a:cubicBezTo>
                  <a:lnTo>
                    <a:pt x="59690" y="0"/>
                  </a:lnTo>
                  <a:cubicBezTo>
                    <a:pt x="119380" y="441960"/>
                    <a:pt x="1134817" y="1212850"/>
                    <a:pt x="678180" y="2147570"/>
                  </a:cubicBezTo>
                  <a:cubicBezTo>
                    <a:pt x="0" y="3520440"/>
                    <a:pt x="516890" y="4436110"/>
                    <a:pt x="516890" y="4436110"/>
                  </a:cubicBezTo>
                  <a:lnTo>
                    <a:pt x="745490" y="4436110"/>
                  </a:lnTo>
                  <a:cubicBezTo>
                    <a:pt x="745490" y="4436110"/>
                    <a:pt x="185420" y="3768090"/>
                    <a:pt x="720090" y="2504440"/>
                  </a:cubicBezTo>
                  <a:lnTo>
                    <a:pt x="720090" y="2504440"/>
                  </a:lnTo>
                  <a:close/>
                </a:path>
              </a:pathLst>
            </a:custGeom>
            <a:solidFill>
              <a:srgbClr val="E6F9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213"/>
            <p:cNvSpPr/>
            <p:nvPr/>
          </p:nvSpPr>
          <p:spPr>
            <a:xfrm>
              <a:off x="125730" y="0"/>
              <a:ext cx="1004158" cy="4436110"/>
            </a:xfrm>
            <a:custGeom>
              <a:rect b="b" l="l" r="r" t="t"/>
              <a:pathLst>
                <a:path extrusionOk="0" h="4436110" w="1004158">
                  <a:moveTo>
                    <a:pt x="511810" y="3030220"/>
                  </a:moveTo>
                  <a:cubicBezTo>
                    <a:pt x="892810" y="1957070"/>
                    <a:pt x="995733" y="1464310"/>
                    <a:pt x="585470" y="820420"/>
                  </a:cubicBezTo>
                  <a:cubicBezTo>
                    <a:pt x="212090" y="254000"/>
                    <a:pt x="264160" y="0"/>
                    <a:pt x="264160" y="0"/>
                  </a:cubicBezTo>
                  <a:lnTo>
                    <a:pt x="77470" y="0"/>
                  </a:lnTo>
                  <a:cubicBezTo>
                    <a:pt x="77470" y="0"/>
                    <a:pt x="10160" y="115570"/>
                    <a:pt x="275590" y="548640"/>
                  </a:cubicBezTo>
                  <a:cubicBezTo>
                    <a:pt x="455930" y="843280"/>
                    <a:pt x="1004158" y="1358900"/>
                    <a:pt x="534670" y="2504440"/>
                  </a:cubicBezTo>
                  <a:cubicBezTo>
                    <a:pt x="0" y="3766820"/>
                    <a:pt x="558800" y="4434840"/>
                    <a:pt x="558800" y="4434840"/>
                  </a:cubicBezTo>
                  <a:lnTo>
                    <a:pt x="830580" y="4434840"/>
                  </a:lnTo>
                  <a:cubicBezTo>
                    <a:pt x="830580" y="4436110"/>
                    <a:pt x="264160" y="3724910"/>
                    <a:pt x="511810" y="3030220"/>
                  </a:cubicBezTo>
                  <a:close/>
                </a:path>
              </a:pathLst>
            </a:custGeom>
            <a:solidFill>
              <a:srgbClr val="E6F9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213"/>
            <p:cNvSpPr/>
            <p:nvPr/>
          </p:nvSpPr>
          <p:spPr>
            <a:xfrm>
              <a:off x="337826" y="6"/>
              <a:ext cx="1923463" cy="4436110"/>
            </a:xfrm>
            <a:custGeom>
              <a:rect b="b" l="l" r="r" t="t"/>
              <a:pathLst>
                <a:path extrusionOk="0" h="4436110" w="2767573">
                  <a:moveTo>
                    <a:pt x="1696683" y="0"/>
                  </a:moveTo>
                  <a:lnTo>
                    <a:pt x="50800" y="0"/>
                  </a:lnTo>
                  <a:cubicBezTo>
                    <a:pt x="50800" y="0"/>
                    <a:pt x="0" y="254000"/>
                    <a:pt x="372110" y="820420"/>
                  </a:cubicBezTo>
                  <a:cubicBezTo>
                    <a:pt x="781537" y="1463040"/>
                    <a:pt x="679450" y="1957070"/>
                    <a:pt x="298450" y="3030220"/>
                  </a:cubicBezTo>
                  <a:cubicBezTo>
                    <a:pt x="52070" y="3724910"/>
                    <a:pt x="618490" y="4436110"/>
                    <a:pt x="618490" y="4436110"/>
                  </a:cubicBezTo>
                  <a:lnTo>
                    <a:pt x="2767573" y="4436110"/>
                  </a:lnTo>
                  <a:lnTo>
                    <a:pt x="2767573" y="0"/>
                  </a:lnTo>
                  <a:lnTo>
                    <a:pt x="1696683" y="0"/>
                  </a:lnTo>
                  <a:close/>
                </a:path>
              </a:pathLst>
            </a:custGeom>
            <a:solidFill>
              <a:srgbClr val="E6F9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22" name="Google Shape;1022;p213"/>
          <p:cNvSpPr txBox="1"/>
          <p:nvPr/>
        </p:nvSpPr>
        <p:spPr>
          <a:xfrm>
            <a:off x="978612" y="383466"/>
            <a:ext cx="7186800" cy="579900"/>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None/>
            </a:pPr>
            <a:r>
              <a:rPr lang="en" sz="2800">
                <a:solidFill>
                  <a:srgbClr val="253342"/>
                </a:solidFill>
                <a:latin typeface="Proxima Nova"/>
                <a:ea typeface="Proxima Nova"/>
                <a:cs typeface="Proxima Nova"/>
                <a:sym typeface="Proxima Nova"/>
              </a:rPr>
              <a:t>Key Takeaways</a:t>
            </a:r>
            <a:endParaRPr sz="2800">
              <a:latin typeface="Proxima Nova"/>
              <a:ea typeface="Proxima Nova"/>
              <a:cs typeface="Proxima Nova"/>
              <a:sym typeface="Proxima Nova"/>
            </a:endParaRPr>
          </a:p>
        </p:txBody>
      </p:sp>
      <p:sp>
        <p:nvSpPr>
          <p:cNvPr id="1023" name="Google Shape;1023;p213"/>
          <p:cNvSpPr txBox="1"/>
          <p:nvPr/>
        </p:nvSpPr>
        <p:spPr>
          <a:xfrm>
            <a:off x="1461900" y="1062950"/>
            <a:ext cx="6220200" cy="26397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Proxima Nova"/>
              <a:buChar char="●"/>
            </a:pPr>
            <a:r>
              <a:rPr lang="en">
                <a:latin typeface="Proxima Nova"/>
                <a:ea typeface="Proxima Nova"/>
                <a:cs typeface="Proxima Nova"/>
                <a:sym typeface="Proxima Nova"/>
              </a:rPr>
              <a:t>ABM is more of a strategy than a feature or set of tools</a:t>
            </a:r>
            <a:endParaRPr>
              <a:latin typeface="Proxima Nova"/>
              <a:ea typeface="Proxima Nova"/>
              <a:cs typeface="Proxima Nova"/>
              <a:sym typeface="Proxima Nova"/>
            </a:endParaRPr>
          </a:p>
          <a:p>
            <a:pPr indent="-317500" lvl="0" marL="457200" rtl="0" algn="l">
              <a:lnSpc>
                <a:spcPct val="115000"/>
              </a:lnSpc>
              <a:spcBef>
                <a:spcPts val="1400"/>
              </a:spcBef>
              <a:spcAft>
                <a:spcPts val="0"/>
              </a:spcAft>
              <a:buSzPts val="1400"/>
              <a:buFont typeface="Proxima Nova"/>
              <a:buChar char="●"/>
            </a:pPr>
            <a:r>
              <a:rPr lang="en">
                <a:latin typeface="Proxima Nova"/>
                <a:ea typeface="Proxima Nova"/>
                <a:cs typeface="Proxima Nova"/>
                <a:sym typeface="Proxima Nova"/>
              </a:rPr>
              <a:t>We have enhanced Marketing and Sales Hubs to enable ABM within HubSpot</a:t>
            </a:r>
            <a:endParaRPr>
              <a:latin typeface="Proxima Nova"/>
              <a:ea typeface="Proxima Nova"/>
              <a:cs typeface="Proxima Nova"/>
              <a:sym typeface="Proxima Nova"/>
            </a:endParaRPr>
          </a:p>
          <a:p>
            <a:pPr indent="-317500" lvl="0" marL="457200" rtl="0" algn="l">
              <a:lnSpc>
                <a:spcPct val="115000"/>
              </a:lnSpc>
              <a:spcBef>
                <a:spcPts val="1400"/>
              </a:spcBef>
              <a:spcAft>
                <a:spcPts val="0"/>
              </a:spcAft>
              <a:buSzPts val="1400"/>
              <a:buFont typeface="Proxima Nova"/>
              <a:buChar char="●"/>
            </a:pPr>
            <a:r>
              <a:rPr lang="en">
                <a:latin typeface="Proxima Nova"/>
                <a:ea typeface="Proxima Nova"/>
                <a:cs typeface="Proxima Nova"/>
                <a:sym typeface="Proxima Nova"/>
              </a:rPr>
              <a:t>Many of these features are generally useful to customers even if they’re not specifically running ABM strategies (i.e. Account Overview)</a:t>
            </a:r>
            <a:endParaRPr>
              <a:latin typeface="Proxima Nova"/>
              <a:ea typeface="Proxima Nova"/>
              <a:cs typeface="Proxima Nova"/>
              <a:sym typeface="Proxima Nova"/>
            </a:endParaRPr>
          </a:p>
          <a:p>
            <a:pPr indent="0" lvl="0" marL="0" rtl="0" algn="l">
              <a:lnSpc>
                <a:spcPct val="115000"/>
              </a:lnSpc>
              <a:spcBef>
                <a:spcPts val="1400"/>
              </a:spcBef>
              <a:spcAft>
                <a:spcPts val="1400"/>
              </a:spcAft>
              <a:buNone/>
            </a:pPr>
            <a:r>
              <a:t/>
            </a:r>
            <a:endParaRPr>
              <a:latin typeface="Proxima Nova"/>
              <a:ea typeface="Proxima Nova"/>
              <a:cs typeface="Proxima Nova"/>
              <a:sym typeface="Proxima Nova"/>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5" name="Shape 1315"/>
        <p:cNvGrpSpPr/>
        <p:nvPr/>
      </p:nvGrpSpPr>
      <p:grpSpPr>
        <a:xfrm>
          <a:off x="0" y="0"/>
          <a:ext cx="0" cy="0"/>
          <a:chOff x="0" y="0"/>
          <a:chExt cx="0" cy="0"/>
        </a:xfrm>
      </p:grpSpPr>
      <p:sp>
        <p:nvSpPr>
          <p:cNvPr id="1316" name="Google Shape;1316;p240"/>
          <p:cNvSpPr txBox="1"/>
          <p:nvPr>
            <p:ph type="title"/>
          </p:nvPr>
        </p:nvSpPr>
        <p:spPr>
          <a:xfrm>
            <a:off x="584975" y="349214"/>
            <a:ext cx="5013900" cy="63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Steps to an ABM Strategy</a:t>
            </a:r>
            <a:endParaRPr/>
          </a:p>
        </p:txBody>
      </p:sp>
      <p:sp>
        <p:nvSpPr>
          <p:cNvPr id="1317" name="Google Shape;1317;p240"/>
          <p:cNvSpPr/>
          <p:nvPr/>
        </p:nvSpPr>
        <p:spPr>
          <a:xfrm>
            <a:off x="584975" y="1828325"/>
            <a:ext cx="1442700" cy="440700"/>
          </a:xfrm>
          <a:prstGeom prst="homePlate">
            <a:avLst>
              <a:gd fmla="val 50000" name="adj"/>
            </a:avLst>
          </a:prstGeom>
          <a:solidFill>
            <a:srgbClr val="0097A7"/>
          </a:solidFill>
          <a:ln cap="flat" cmpd="sng" w="9525">
            <a:solidFill>
              <a:srgbClr val="0097A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FFFFF"/>
                </a:solidFill>
                <a:latin typeface="Avenir"/>
                <a:ea typeface="Avenir"/>
                <a:cs typeface="Avenir"/>
                <a:sym typeface="Avenir"/>
              </a:rPr>
              <a:t>Step 1:</a:t>
            </a:r>
            <a:br>
              <a:rPr lang="en" sz="900">
                <a:solidFill>
                  <a:srgbClr val="FFFFFF"/>
                </a:solidFill>
                <a:latin typeface="Avenir"/>
                <a:ea typeface="Avenir"/>
                <a:cs typeface="Avenir"/>
                <a:sym typeface="Avenir"/>
              </a:rPr>
            </a:br>
            <a:r>
              <a:rPr lang="en" sz="900">
                <a:solidFill>
                  <a:srgbClr val="FFFFFF"/>
                </a:solidFill>
                <a:latin typeface="Avenir"/>
                <a:ea typeface="Avenir"/>
                <a:cs typeface="Avenir"/>
                <a:sym typeface="Avenir"/>
              </a:rPr>
              <a:t>Build an Account Team</a:t>
            </a:r>
            <a:endParaRPr sz="600">
              <a:solidFill>
                <a:srgbClr val="FFFFFF"/>
              </a:solidFill>
              <a:latin typeface="Avenir"/>
              <a:ea typeface="Avenir"/>
              <a:cs typeface="Avenir"/>
              <a:sym typeface="Avenir"/>
            </a:endParaRPr>
          </a:p>
        </p:txBody>
      </p:sp>
      <p:sp>
        <p:nvSpPr>
          <p:cNvPr id="1318" name="Google Shape;1318;p240"/>
          <p:cNvSpPr/>
          <p:nvPr/>
        </p:nvSpPr>
        <p:spPr>
          <a:xfrm>
            <a:off x="2027675" y="1828325"/>
            <a:ext cx="1442700" cy="440700"/>
          </a:xfrm>
          <a:prstGeom prst="chevron">
            <a:avLst>
              <a:gd fmla="val 50000" name="adj"/>
            </a:avLst>
          </a:prstGeom>
          <a:solidFill>
            <a:srgbClr val="0097A7"/>
          </a:solidFill>
          <a:ln cap="flat" cmpd="sng" w="9525">
            <a:solidFill>
              <a:srgbClr val="0097A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900">
                <a:solidFill>
                  <a:srgbClr val="FFFFFF"/>
                </a:solidFill>
                <a:latin typeface="Avenir"/>
                <a:ea typeface="Avenir"/>
                <a:cs typeface="Avenir"/>
                <a:sym typeface="Avenir"/>
              </a:rPr>
              <a:t>Step 2:</a:t>
            </a:r>
            <a:br>
              <a:rPr lang="en" sz="900">
                <a:solidFill>
                  <a:srgbClr val="FFFFFF"/>
                </a:solidFill>
                <a:latin typeface="Avenir"/>
                <a:ea typeface="Avenir"/>
                <a:cs typeface="Avenir"/>
                <a:sym typeface="Avenir"/>
              </a:rPr>
            </a:br>
            <a:r>
              <a:rPr lang="en" sz="900">
                <a:solidFill>
                  <a:srgbClr val="FFFFFF"/>
                </a:solidFill>
                <a:latin typeface="Avenir"/>
                <a:ea typeface="Avenir"/>
                <a:cs typeface="Avenir"/>
                <a:sym typeface="Avenir"/>
              </a:rPr>
              <a:t>Identify Target Accounts</a:t>
            </a:r>
            <a:endParaRPr/>
          </a:p>
        </p:txBody>
      </p:sp>
      <p:sp>
        <p:nvSpPr>
          <p:cNvPr id="1319" name="Google Shape;1319;p240"/>
          <p:cNvSpPr/>
          <p:nvPr/>
        </p:nvSpPr>
        <p:spPr>
          <a:xfrm>
            <a:off x="3470375" y="1828325"/>
            <a:ext cx="1442700" cy="440700"/>
          </a:xfrm>
          <a:prstGeom prst="chevron">
            <a:avLst>
              <a:gd fmla="val 50000" name="adj"/>
            </a:avLst>
          </a:prstGeom>
          <a:solidFill>
            <a:srgbClr val="0097A7"/>
          </a:solidFill>
          <a:ln cap="flat" cmpd="sng" w="9525">
            <a:solidFill>
              <a:srgbClr val="0097A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900">
                <a:solidFill>
                  <a:srgbClr val="FFFFFF"/>
                </a:solidFill>
                <a:latin typeface="Avenir"/>
                <a:ea typeface="Avenir"/>
                <a:cs typeface="Avenir"/>
                <a:sym typeface="Avenir"/>
              </a:rPr>
              <a:t>Step 3:</a:t>
            </a:r>
            <a:br>
              <a:rPr lang="en" sz="900">
                <a:solidFill>
                  <a:srgbClr val="FFFFFF"/>
                </a:solidFill>
                <a:latin typeface="Avenir"/>
                <a:ea typeface="Avenir"/>
                <a:cs typeface="Avenir"/>
                <a:sym typeface="Avenir"/>
              </a:rPr>
            </a:br>
            <a:r>
              <a:rPr lang="en" sz="900">
                <a:solidFill>
                  <a:srgbClr val="FFFFFF"/>
                </a:solidFill>
                <a:latin typeface="Avenir"/>
                <a:ea typeface="Avenir"/>
                <a:cs typeface="Avenir"/>
                <a:sym typeface="Avenir"/>
              </a:rPr>
              <a:t>Build an Account Plan</a:t>
            </a:r>
            <a:endParaRPr/>
          </a:p>
        </p:txBody>
      </p:sp>
      <p:sp>
        <p:nvSpPr>
          <p:cNvPr id="1320" name="Google Shape;1320;p240"/>
          <p:cNvSpPr/>
          <p:nvPr/>
        </p:nvSpPr>
        <p:spPr>
          <a:xfrm>
            <a:off x="4913075" y="1828325"/>
            <a:ext cx="1442700" cy="440700"/>
          </a:xfrm>
          <a:prstGeom prst="chevron">
            <a:avLst>
              <a:gd fmla="val 50000" name="adj"/>
            </a:avLst>
          </a:prstGeom>
          <a:solidFill>
            <a:srgbClr val="0097A7"/>
          </a:solidFill>
          <a:ln cap="flat" cmpd="sng" w="9525">
            <a:solidFill>
              <a:srgbClr val="0097A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900">
                <a:solidFill>
                  <a:srgbClr val="FFFFFF"/>
                </a:solidFill>
                <a:latin typeface="Avenir"/>
                <a:ea typeface="Avenir"/>
                <a:cs typeface="Avenir"/>
                <a:sym typeface="Avenir"/>
              </a:rPr>
              <a:t>Step 4:</a:t>
            </a:r>
            <a:br>
              <a:rPr lang="en" sz="900">
                <a:solidFill>
                  <a:srgbClr val="FFFFFF"/>
                </a:solidFill>
                <a:latin typeface="Avenir"/>
                <a:ea typeface="Avenir"/>
                <a:cs typeface="Avenir"/>
                <a:sym typeface="Avenir"/>
              </a:rPr>
            </a:br>
            <a:r>
              <a:rPr lang="en" sz="900">
                <a:solidFill>
                  <a:srgbClr val="FFFFFF"/>
                </a:solidFill>
                <a:latin typeface="Avenir"/>
                <a:ea typeface="Avenir"/>
                <a:cs typeface="Avenir"/>
                <a:sym typeface="Avenir"/>
              </a:rPr>
              <a:t>Attract Contacts</a:t>
            </a:r>
            <a:endParaRPr sz="900">
              <a:solidFill>
                <a:srgbClr val="FFFFFF"/>
              </a:solidFill>
              <a:latin typeface="Avenir"/>
              <a:ea typeface="Avenir"/>
              <a:cs typeface="Avenir"/>
              <a:sym typeface="Avenir"/>
            </a:endParaRPr>
          </a:p>
        </p:txBody>
      </p:sp>
      <p:sp>
        <p:nvSpPr>
          <p:cNvPr id="1321" name="Google Shape;1321;p240"/>
          <p:cNvSpPr/>
          <p:nvPr/>
        </p:nvSpPr>
        <p:spPr>
          <a:xfrm>
            <a:off x="6355775" y="1828325"/>
            <a:ext cx="1442700" cy="440700"/>
          </a:xfrm>
          <a:prstGeom prst="chevron">
            <a:avLst>
              <a:gd fmla="val 50000" name="adj"/>
            </a:avLst>
          </a:prstGeom>
          <a:solidFill>
            <a:srgbClr val="0097A7"/>
          </a:solidFill>
          <a:ln cap="flat" cmpd="sng" w="9525">
            <a:solidFill>
              <a:srgbClr val="0097A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900">
                <a:solidFill>
                  <a:srgbClr val="FFFFFF"/>
                </a:solidFill>
                <a:latin typeface="Avenir"/>
                <a:ea typeface="Avenir"/>
                <a:cs typeface="Avenir"/>
                <a:sym typeface="Avenir"/>
              </a:rPr>
              <a:t>Step 5:</a:t>
            </a:r>
            <a:br>
              <a:rPr lang="en" sz="900">
                <a:solidFill>
                  <a:srgbClr val="FFFFFF"/>
                </a:solidFill>
                <a:latin typeface="Avenir"/>
                <a:ea typeface="Avenir"/>
                <a:cs typeface="Avenir"/>
                <a:sym typeface="Avenir"/>
              </a:rPr>
            </a:br>
            <a:r>
              <a:rPr lang="en" sz="800">
                <a:solidFill>
                  <a:srgbClr val="FFFFFF"/>
                </a:solidFill>
                <a:latin typeface="Avenir"/>
                <a:ea typeface="Avenir"/>
                <a:cs typeface="Avenir"/>
                <a:sym typeface="Avenir"/>
              </a:rPr>
              <a:t>Engage Contacts and Companies</a:t>
            </a:r>
            <a:endParaRPr sz="1300"/>
          </a:p>
        </p:txBody>
      </p:sp>
      <p:sp>
        <p:nvSpPr>
          <p:cNvPr id="1322" name="Google Shape;1322;p240"/>
          <p:cNvSpPr txBox="1"/>
          <p:nvPr/>
        </p:nvSpPr>
        <p:spPr>
          <a:xfrm>
            <a:off x="584975" y="2345400"/>
            <a:ext cx="1232400" cy="1074300"/>
          </a:xfrm>
          <a:prstGeom prst="rect">
            <a:avLst/>
          </a:prstGeom>
          <a:noFill/>
          <a:ln cap="flat" cmpd="sng" w="19050">
            <a:solidFill>
              <a:srgbClr val="425B7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2D3E50"/>
                </a:solidFill>
                <a:latin typeface="Avenir"/>
                <a:ea typeface="Avenir"/>
                <a:cs typeface="Avenir"/>
                <a:sym typeface="Avenir"/>
              </a:rPr>
              <a:t>Build a team of 1 marketer to 1 sales rep</a:t>
            </a:r>
            <a:endParaRPr sz="1100">
              <a:solidFill>
                <a:srgbClr val="2D3E50"/>
              </a:solidFill>
              <a:latin typeface="Avenir"/>
              <a:ea typeface="Avenir"/>
              <a:cs typeface="Avenir"/>
              <a:sym typeface="Avenir"/>
            </a:endParaRPr>
          </a:p>
        </p:txBody>
      </p:sp>
      <p:sp>
        <p:nvSpPr>
          <p:cNvPr id="1323" name="Google Shape;1323;p240"/>
          <p:cNvSpPr txBox="1"/>
          <p:nvPr/>
        </p:nvSpPr>
        <p:spPr>
          <a:xfrm>
            <a:off x="2027675" y="2345400"/>
            <a:ext cx="1232400" cy="1074300"/>
          </a:xfrm>
          <a:prstGeom prst="rect">
            <a:avLst/>
          </a:prstGeom>
          <a:noFill/>
          <a:ln cap="flat" cmpd="sng" w="19050">
            <a:solidFill>
              <a:srgbClr val="425B7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2D3E50"/>
                </a:solidFill>
                <a:latin typeface="Avenir"/>
                <a:ea typeface="Avenir"/>
                <a:cs typeface="Avenir"/>
                <a:sym typeface="Avenir"/>
              </a:rPr>
              <a:t>Identify a set list of high value target companies/ accounts</a:t>
            </a:r>
            <a:endParaRPr sz="1100">
              <a:solidFill>
                <a:srgbClr val="2D3E50"/>
              </a:solidFill>
              <a:latin typeface="Avenir"/>
              <a:ea typeface="Avenir"/>
              <a:cs typeface="Avenir"/>
              <a:sym typeface="Avenir"/>
            </a:endParaRPr>
          </a:p>
        </p:txBody>
      </p:sp>
      <p:sp>
        <p:nvSpPr>
          <p:cNvPr id="1324" name="Google Shape;1324;p240"/>
          <p:cNvSpPr txBox="1"/>
          <p:nvPr/>
        </p:nvSpPr>
        <p:spPr>
          <a:xfrm>
            <a:off x="3470375" y="2345400"/>
            <a:ext cx="1232400" cy="1074300"/>
          </a:xfrm>
          <a:prstGeom prst="rect">
            <a:avLst/>
          </a:prstGeom>
          <a:noFill/>
          <a:ln cap="flat" cmpd="sng" w="19050">
            <a:solidFill>
              <a:srgbClr val="425B7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2D3E50"/>
                </a:solidFill>
                <a:latin typeface="Avenir"/>
                <a:ea typeface="Avenir"/>
                <a:cs typeface="Avenir"/>
                <a:sym typeface="Avenir"/>
              </a:rPr>
              <a:t>Create a set of goals, content plan, and channel strategy</a:t>
            </a:r>
            <a:endParaRPr sz="1100">
              <a:solidFill>
                <a:srgbClr val="2D3E50"/>
              </a:solidFill>
              <a:latin typeface="Avenir"/>
              <a:ea typeface="Avenir"/>
              <a:cs typeface="Avenir"/>
              <a:sym typeface="Avenir"/>
            </a:endParaRPr>
          </a:p>
        </p:txBody>
      </p:sp>
      <p:sp>
        <p:nvSpPr>
          <p:cNvPr id="1325" name="Google Shape;1325;p240"/>
          <p:cNvSpPr txBox="1"/>
          <p:nvPr/>
        </p:nvSpPr>
        <p:spPr>
          <a:xfrm>
            <a:off x="4913075" y="2345400"/>
            <a:ext cx="1232400" cy="1074300"/>
          </a:xfrm>
          <a:prstGeom prst="rect">
            <a:avLst/>
          </a:prstGeom>
          <a:noFill/>
          <a:ln cap="flat" cmpd="sng" w="19050">
            <a:solidFill>
              <a:srgbClr val="425B7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2D3E50"/>
                </a:solidFill>
                <a:latin typeface="Avenir"/>
                <a:ea typeface="Avenir"/>
                <a:cs typeface="Avenir"/>
                <a:sym typeface="Avenir"/>
              </a:rPr>
              <a:t>Leverage personalized content across channels to attract stakeholders</a:t>
            </a:r>
            <a:endParaRPr sz="1100">
              <a:solidFill>
                <a:srgbClr val="2D3E50"/>
              </a:solidFill>
              <a:latin typeface="Avenir"/>
              <a:ea typeface="Avenir"/>
              <a:cs typeface="Avenir"/>
              <a:sym typeface="Avenir"/>
            </a:endParaRPr>
          </a:p>
        </p:txBody>
      </p:sp>
      <p:sp>
        <p:nvSpPr>
          <p:cNvPr id="1326" name="Google Shape;1326;p240"/>
          <p:cNvSpPr txBox="1"/>
          <p:nvPr/>
        </p:nvSpPr>
        <p:spPr>
          <a:xfrm>
            <a:off x="6355775" y="2345400"/>
            <a:ext cx="1232400" cy="1074300"/>
          </a:xfrm>
          <a:prstGeom prst="rect">
            <a:avLst/>
          </a:prstGeom>
          <a:noFill/>
          <a:ln cap="flat" cmpd="sng" w="19050">
            <a:solidFill>
              <a:srgbClr val="425B7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2D3E50"/>
                </a:solidFill>
                <a:latin typeface="Avenir"/>
                <a:ea typeface="Avenir"/>
                <a:cs typeface="Avenir"/>
                <a:sym typeface="Avenir"/>
              </a:rPr>
              <a:t>Build relationships and expand within your target accounts</a:t>
            </a:r>
            <a:endParaRPr sz="1100">
              <a:solidFill>
                <a:srgbClr val="2D3E50"/>
              </a:solidFill>
              <a:latin typeface="Avenir"/>
              <a:ea typeface="Avenir"/>
              <a:cs typeface="Avenir"/>
              <a:sym typeface="Avenir"/>
            </a:endParaRPr>
          </a:p>
        </p:txBody>
      </p:sp>
      <p:sp>
        <p:nvSpPr>
          <p:cNvPr id="1327" name="Google Shape;1327;p240"/>
          <p:cNvSpPr/>
          <p:nvPr/>
        </p:nvSpPr>
        <p:spPr>
          <a:xfrm>
            <a:off x="584975" y="3550200"/>
            <a:ext cx="7213500" cy="440700"/>
          </a:xfrm>
          <a:prstGeom prst="homePlate">
            <a:avLst>
              <a:gd fmla="val 50000" name="adj"/>
            </a:avLst>
          </a:prstGeom>
          <a:noFill/>
          <a:ln cap="flat" cmpd="sng" w="28575">
            <a:solidFill>
              <a:srgbClr val="0097A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rgbClr val="0097A7"/>
                </a:solidFill>
                <a:latin typeface="Avenir"/>
                <a:ea typeface="Avenir"/>
                <a:cs typeface="Avenir"/>
                <a:sym typeface="Avenir"/>
              </a:rPr>
              <a:t>Track and Measure</a:t>
            </a:r>
            <a:endParaRPr b="1" sz="900">
              <a:solidFill>
                <a:srgbClr val="0097A7"/>
              </a:solidFill>
              <a:latin typeface="Avenir"/>
              <a:ea typeface="Avenir"/>
              <a:cs typeface="Avenir"/>
              <a:sym typeface="Avenir"/>
            </a:endParaRPr>
          </a:p>
          <a:p>
            <a:pPr indent="0" lvl="0" marL="0" rtl="0" algn="ctr">
              <a:spcBef>
                <a:spcPts val="0"/>
              </a:spcBef>
              <a:spcAft>
                <a:spcPts val="0"/>
              </a:spcAft>
              <a:buNone/>
            </a:pPr>
            <a:r>
              <a:rPr lang="en" sz="900">
                <a:solidFill>
                  <a:srgbClr val="253342"/>
                </a:solidFill>
                <a:latin typeface="Avenir"/>
                <a:ea typeface="Avenir"/>
                <a:cs typeface="Avenir"/>
                <a:sym typeface="Avenir"/>
              </a:rPr>
              <a:t>Measure effectiveness of your strategy</a:t>
            </a:r>
            <a:endParaRPr sz="900">
              <a:solidFill>
                <a:srgbClr val="253342"/>
              </a:solidFill>
              <a:latin typeface="Avenir"/>
              <a:ea typeface="Avenir"/>
              <a:cs typeface="Avenir"/>
              <a:sym typeface="Avenir"/>
            </a:endParaRPr>
          </a:p>
        </p:txBody>
      </p:sp>
      <p:sp>
        <p:nvSpPr>
          <p:cNvPr id="1328" name="Google Shape;1328;p240"/>
          <p:cNvSpPr/>
          <p:nvPr/>
        </p:nvSpPr>
        <p:spPr>
          <a:xfrm>
            <a:off x="6287975" y="1613400"/>
            <a:ext cx="1368000" cy="19167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7"/>
                                        </p:tgtEl>
                                        <p:attrNameLst>
                                          <p:attrName>style.visibility</p:attrName>
                                        </p:attrNameLst>
                                      </p:cBhvr>
                                      <p:to>
                                        <p:strVal val="visible"/>
                                      </p:to>
                                    </p:set>
                                    <p:animEffect filter="fade" transition="in">
                                      <p:cBhvr>
                                        <p:cTn dur="1000"/>
                                        <p:tgtEl>
                                          <p:spTgt spid="1317"/>
                                        </p:tgtEl>
                                      </p:cBhvr>
                                    </p:animEffect>
                                  </p:childTnLst>
                                </p:cTn>
                              </p:par>
                              <p:par>
                                <p:cTn fill="hold" nodeType="withEffect" presetClass="entr" presetID="10" presetSubtype="0">
                                  <p:stCondLst>
                                    <p:cond delay="0"/>
                                  </p:stCondLst>
                                  <p:childTnLst>
                                    <p:set>
                                      <p:cBhvr>
                                        <p:cTn dur="1" fill="hold">
                                          <p:stCondLst>
                                            <p:cond delay="0"/>
                                          </p:stCondLst>
                                        </p:cTn>
                                        <p:tgtEl>
                                          <p:spTgt spid="1322"/>
                                        </p:tgtEl>
                                        <p:attrNameLst>
                                          <p:attrName>style.visibility</p:attrName>
                                        </p:attrNameLst>
                                      </p:cBhvr>
                                      <p:to>
                                        <p:strVal val="visible"/>
                                      </p:to>
                                    </p:set>
                                    <p:animEffect filter="fade" transition="in">
                                      <p:cBhvr>
                                        <p:cTn dur="1000"/>
                                        <p:tgtEl>
                                          <p:spTgt spid="13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8"/>
                                        </p:tgtEl>
                                        <p:attrNameLst>
                                          <p:attrName>style.visibility</p:attrName>
                                        </p:attrNameLst>
                                      </p:cBhvr>
                                      <p:to>
                                        <p:strVal val="visible"/>
                                      </p:to>
                                    </p:set>
                                    <p:animEffect filter="fade" transition="in">
                                      <p:cBhvr>
                                        <p:cTn dur="1000"/>
                                        <p:tgtEl>
                                          <p:spTgt spid="1318"/>
                                        </p:tgtEl>
                                      </p:cBhvr>
                                    </p:animEffect>
                                  </p:childTnLst>
                                </p:cTn>
                              </p:par>
                              <p:par>
                                <p:cTn fill="hold" nodeType="withEffect" presetClass="entr" presetID="10" presetSubtype="0">
                                  <p:stCondLst>
                                    <p:cond delay="0"/>
                                  </p:stCondLst>
                                  <p:childTnLst>
                                    <p:set>
                                      <p:cBhvr>
                                        <p:cTn dur="1" fill="hold">
                                          <p:stCondLst>
                                            <p:cond delay="0"/>
                                          </p:stCondLst>
                                        </p:cTn>
                                        <p:tgtEl>
                                          <p:spTgt spid="1323"/>
                                        </p:tgtEl>
                                        <p:attrNameLst>
                                          <p:attrName>style.visibility</p:attrName>
                                        </p:attrNameLst>
                                      </p:cBhvr>
                                      <p:to>
                                        <p:strVal val="visible"/>
                                      </p:to>
                                    </p:set>
                                    <p:animEffect filter="fade" transition="in">
                                      <p:cBhvr>
                                        <p:cTn dur="1000"/>
                                        <p:tgtEl>
                                          <p:spTgt spid="13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9"/>
                                        </p:tgtEl>
                                        <p:attrNameLst>
                                          <p:attrName>style.visibility</p:attrName>
                                        </p:attrNameLst>
                                      </p:cBhvr>
                                      <p:to>
                                        <p:strVal val="visible"/>
                                      </p:to>
                                    </p:set>
                                    <p:animEffect filter="fade" transition="in">
                                      <p:cBhvr>
                                        <p:cTn dur="1000"/>
                                        <p:tgtEl>
                                          <p:spTgt spid="1319"/>
                                        </p:tgtEl>
                                      </p:cBhvr>
                                    </p:animEffect>
                                  </p:childTnLst>
                                </p:cTn>
                              </p:par>
                              <p:par>
                                <p:cTn fill="hold" nodeType="withEffect" presetClass="entr" presetID="10" presetSubtype="0">
                                  <p:stCondLst>
                                    <p:cond delay="0"/>
                                  </p:stCondLst>
                                  <p:childTnLst>
                                    <p:set>
                                      <p:cBhvr>
                                        <p:cTn dur="1" fill="hold">
                                          <p:stCondLst>
                                            <p:cond delay="0"/>
                                          </p:stCondLst>
                                        </p:cTn>
                                        <p:tgtEl>
                                          <p:spTgt spid="1324"/>
                                        </p:tgtEl>
                                        <p:attrNameLst>
                                          <p:attrName>style.visibility</p:attrName>
                                        </p:attrNameLst>
                                      </p:cBhvr>
                                      <p:to>
                                        <p:strVal val="visible"/>
                                      </p:to>
                                    </p:set>
                                    <p:animEffect filter="fade" transition="in">
                                      <p:cBhvr>
                                        <p:cTn dur="1000"/>
                                        <p:tgtEl>
                                          <p:spTgt spid="13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0"/>
                                        </p:tgtEl>
                                        <p:attrNameLst>
                                          <p:attrName>style.visibility</p:attrName>
                                        </p:attrNameLst>
                                      </p:cBhvr>
                                      <p:to>
                                        <p:strVal val="visible"/>
                                      </p:to>
                                    </p:set>
                                    <p:animEffect filter="fade" transition="in">
                                      <p:cBhvr>
                                        <p:cTn dur="1000"/>
                                        <p:tgtEl>
                                          <p:spTgt spid="1320"/>
                                        </p:tgtEl>
                                      </p:cBhvr>
                                    </p:animEffect>
                                  </p:childTnLst>
                                </p:cTn>
                              </p:par>
                              <p:par>
                                <p:cTn fill="hold" nodeType="withEffect" presetClass="entr" presetID="10" presetSubtype="0">
                                  <p:stCondLst>
                                    <p:cond delay="0"/>
                                  </p:stCondLst>
                                  <p:childTnLst>
                                    <p:set>
                                      <p:cBhvr>
                                        <p:cTn dur="1" fill="hold">
                                          <p:stCondLst>
                                            <p:cond delay="0"/>
                                          </p:stCondLst>
                                        </p:cTn>
                                        <p:tgtEl>
                                          <p:spTgt spid="1325"/>
                                        </p:tgtEl>
                                        <p:attrNameLst>
                                          <p:attrName>style.visibility</p:attrName>
                                        </p:attrNameLst>
                                      </p:cBhvr>
                                      <p:to>
                                        <p:strVal val="visible"/>
                                      </p:to>
                                    </p:set>
                                    <p:animEffect filter="fade" transition="in">
                                      <p:cBhvr>
                                        <p:cTn dur="1000"/>
                                        <p:tgtEl>
                                          <p:spTgt spid="13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1"/>
                                        </p:tgtEl>
                                        <p:attrNameLst>
                                          <p:attrName>style.visibility</p:attrName>
                                        </p:attrNameLst>
                                      </p:cBhvr>
                                      <p:to>
                                        <p:strVal val="visible"/>
                                      </p:to>
                                    </p:set>
                                    <p:animEffect filter="fade" transition="in">
                                      <p:cBhvr>
                                        <p:cTn dur="1000"/>
                                        <p:tgtEl>
                                          <p:spTgt spid="1321"/>
                                        </p:tgtEl>
                                      </p:cBhvr>
                                    </p:animEffect>
                                  </p:childTnLst>
                                </p:cTn>
                              </p:par>
                              <p:par>
                                <p:cTn fill="hold" nodeType="withEffect" presetClass="entr" presetID="10" presetSubtype="0">
                                  <p:stCondLst>
                                    <p:cond delay="0"/>
                                  </p:stCondLst>
                                  <p:childTnLst>
                                    <p:set>
                                      <p:cBhvr>
                                        <p:cTn dur="1" fill="hold">
                                          <p:stCondLst>
                                            <p:cond delay="0"/>
                                          </p:stCondLst>
                                        </p:cTn>
                                        <p:tgtEl>
                                          <p:spTgt spid="1326"/>
                                        </p:tgtEl>
                                        <p:attrNameLst>
                                          <p:attrName>style.visibility</p:attrName>
                                        </p:attrNameLst>
                                      </p:cBhvr>
                                      <p:to>
                                        <p:strVal val="visible"/>
                                      </p:to>
                                    </p:set>
                                    <p:animEffect filter="fade" transition="in">
                                      <p:cBhvr>
                                        <p:cTn dur="1000"/>
                                        <p:tgtEl>
                                          <p:spTgt spid="13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7"/>
                                        </p:tgtEl>
                                        <p:attrNameLst>
                                          <p:attrName>style.visibility</p:attrName>
                                        </p:attrNameLst>
                                      </p:cBhvr>
                                      <p:to>
                                        <p:strVal val="visible"/>
                                      </p:to>
                                    </p:set>
                                    <p:animEffect filter="fade" transition="in">
                                      <p:cBhvr>
                                        <p:cTn dur="1000"/>
                                        <p:tgtEl>
                                          <p:spTgt spid="13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2" name="Shape 1332"/>
        <p:cNvGrpSpPr/>
        <p:nvPr/>
      </p:nvGrpSpPr>
      <p:grpSpPr>
        <a:xfrm>
          <a:off x="0" y="0"/>
          <a:ext cx="0" cy="0"/>
          <a:chOff x="0" y="0"/>
          <a:chExt cx="0" cy="0"/>
        </a:xfrm>
      </p:grpSpPr>
      <p:sp>
        <p:nvSpPr>
          <p:cNvPr id="1333" name="Google Shape;1333;p241"/>
          <p:cNvSpPr txBox="1"/>
          <p:nvPr>
            <p:ph type="title"/>
          </p:nvPr>
        </p:nvSpPr>
        <p:spPr>
          <a:xfrm>
            <a:off x="1082875" y="157375"/>
            <a:ext cx="6279900" cy="63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Engage Contacts &amp; Companies</a:t>
            </a:r>
            <a:endParaRPr/>
          </a:p>
        </p:txBody>
      </p:sp>
      <p:sp>
        <p:nvSpPr>
          <p:cNvPr id="1334" name="Google Shape;1334;p241"/>
          <p:cNvSpPr txBox="1"/>
          <p:nvPr>
            <p:ph idx="2" type="title"/>
          </p:nvPr>
        </p:nvSpPr>
        <p:spPr>
          <a:xfrm>
            <a:off x="1344525" y="841450"/>
            <a:ext cx="6786600" cy="425100"/>
          </a:xfrm>
          <a:prstGeom prst="rect">
            <a:avLst/>
          </a:prstGeom>
          <a:solidFill>
            <a:srgbClr val="2D3E50"/>
          </a:solidFill>
          <a:ln cap="flat" cmpd="sng" w="19050">
            <a:solidFill>
              <a:srgbClr val="FF7A59"/>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Orchestration</a:t>
            </a:r>
            <a:endParaRPr>
              <a:solidFill>
                <a:srgbClr val="FFFFFF"/>
              </a:solidFill>
            </a:endParaRPr>
          </a:p>
          <a:p>
            <a:pPr indent="0" lvl="0" marL="0" rtl="0" algn="ctr">
              <a:spcBef>
                <a:spcPts val="0"/>
              </a:spcBef>
              <a:spcAft>
                <a:spcPts val="0"/>
              </a:spcAft>
              <a:buNone/>
            </a:pPr>
            <a:r>
              <a:t/>
            </a:r>
            <a:endParaRPr>
              <a:solidFill>
                <a:srgbClr val="FFFFFF"/>
              </a:solidFill>
            </a:endParaRPr>
          </a:p>
          <a:p>
            <a:pPr indent="0" lvl="0" marL="0" rtl="0" algn="ctr">
              <a:spcBef>
                <a:spcPts val="0"/>
              </a:spcBef>
              <a:spcAft>
                <a:spcPts val="0"/>
              </a:spcAft>
              <a:buNone/>
            </a:pPr>
            <a:r>
              <a:t/>
            </a:r>
            <a:endParaRPr>
              <a:solidFill>
                <a:srgbClr val="FFFFFF"/>
              </a:solidFill>
            </a:endParaRPr>
          </a:p>
          <a:p>
            <a:pPr indent="0" lvl="0" marL="0" rtl="0" algn="ctr">
              <a:spcBef>
                <a:spcPts val="0"/>
              </a:spcBef>
              <a:spcAft>
                <a:spcPts val="0"/>
              </a:spcAft>
              <a:buNone/>
            </a:pPr>
            <a:r>
              <a:t/>
            </a:r>
            <a:endParaRPr>
              <a:solidFill>
                <a:srgbClr val="FFFFFF"/>
              </a:solidFill>
            </a:endParaRPr>
          </a:p>
        </p:txBody>
      </p:sp>
      <p:sp>
        <p:nvSpPr>
          <p:cNvPr id="1335" name="Google Shape;1335;p241"/>
          <p:cNvSpPr txBox="1"/>
          <p:nvPr>
            <p:ph idx="2" type="title"/>
          </p:nvPr>
        </p:nvSpPr>
        <p:spPr>
          <a:xfrm>
            <a:off x="1344525" y="1346750"/>
            <a:ext cx="6786600" cy="636000"/>
          </a:xfrm>
          <a:prstGeom prst="rect">
            <a:avLst/>
          </a:prstGeom>
          <a:noFill/>
          <a:ln cap="flat" cmpd="sng" w="19050">
            <a:solidFill>
              <a:srgbClr val="25334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2D3E50"/>
                </a:solidFill>
              </a:rPr>
              <a:t>Alignment between Sales and Marketing to run plays that engage and expand with accounts.</a:t>
            </a:r>
            <a:endParaRPr>
              <a:solidFill>
                <a:srgbClr val="2D3E50"/>
              </a:solidFill>
            </a:endParaRPr>
          </a:p>
          <a:p>
            <a:pPr indent="0" lvl="0" marL="0" rtl="0" algn="ctr">
              <a:spcBef>
                <a:spcPts val="0"/>
              </a:spcBef>
              <a:spcAft>
                <a:spcPts val="0"/>
              </a:spcAft>
              <a:buNone/>
            </a:pPr>
            <a:r>
              <a:t/>
            </a:r>
            <a:endParaRPr>
              <a:solidFill>
                <a:srgbClr val="FFFFFF"/>
              </a:solidFill>
            </a:endParaRPr>
          </a:p>
          <a:p>
            <a:pPr indent="0" lvl="0" marL="0" rtl="0" algn="ctr">
              <a:spcBef>
                <a:spcPts val="0"/>
              </a:spcBef>
              <a:spcAft>
                <a:spcPts val="0"/>
              </a:spcAft>
              <a:buNone/>
            </a:pPr>
            <a:r>
              <a:t/>
            </a:r>
            <a:endParaRPr>
              <a:solidFill>
                <a:srgbClr val="FFFFFF"/>
              </a:solidFill>
            </a:endParaRPr>
          </a:p>
          <a:p>
            <a:pPr indent="0" lvl="0" marL="0" rtl="0" algn="ctr">
              <a:spcBef>
                <a:spcPts val="0"/>
              </a:spcBef>
              <a:spcAft>
                <a:spcPts val="0"/>
              </a:spcAft>
              <a:buNone/>
            </a:pPr>
            <a:r>
              <a:t/>
            </a:r>
            <a:endParaRPr>
              <a:solidFill>
                <a:srgbClr val="FFFFFF"/>
              </a:solidFill>
            </a:endParaRPr>
          </a:p>
        </p:txBody>
      </p:sp>
      <p:sp>
        <p:nvSpPr>
          <p:cNvPr id="1336" name="Google Shape;1336;p241"/>
          <p:cNvSpPr txBox="1"/>
          <p:nvPr>
            <p:ph idx="2" type="title"/>
          </p:nvPr>
        </p:nvSpPr>
        <p:spPr>
          <a:xfrm>
            <a:off x="1344525" y="2062950"/>
            <a:ext cx="6786600" cy="425100"/>
          </a:xfrm>
          <a:prstGeom prst="rect">
            <a:avLst/>
          </a:prstGeom>
          <a:solidFill>
            <a:srgbClr val="FF7A59"/>
          </a:solidFill>
          <a:ln cap="flat" cmpd="sng" w="19050">
            <a:solidFill>
              <a:srgbClr val="25334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Running Plays</a:t>
            </a:r>
            <a:endParaRPr>
              <a:solidFill>
                <a:srgbClr val="FFFFFF"/>
              </a:solidFill>
            </a:endParaRPr>
          </a:p>
          <a:p>
            <a:pPr indent="0" lvl="0" marL="0" rtl="0" algn="ctr">
              <a:spcBef>
                <a:spcPts val="0"/>
              </a:spcBef>
              <a:spcAft>
                <a:spcPts val="0"/>
              </a:spcAft>
              <a:buNone/>
            </a:pPr>
            <a:r>
              <a:t/>
            </a:r>
            <a:endParaRPr>
              <a:solidFill>
                <a:srgbClr val="FFFFFF"/>
              </a:solidFill>
            </a:endParaRPr>
          </a:p>
          <a:p>
            <a:pPr indent="0" lvl="0" marL="0" rtl="0" algn="ctr">
              <a:spcBef>
                <a:spcPts val="0"/>
              </a:spcBef>
              <a:spcAft>
                <a:spcPts val="0"/>
              </a:spcAft>
              <a:buNone/>
            </a:pPr>
            <a:r>
              <a:t/>
            </a:r>
            <a:endParaRPr>
              <a:solidFill>
                <a:srgbClr val="FFFFFF"/>
              </a:solidFill>
            </a:endParaRPr>
          </a:p>
          <a:p>
            <a:pPr indent="0" lvl="0" marL="0" rtl="0" algn="ctr">
              <a:spcBef>
                <a:spcPts val="0"/>
              </a:spcBef>
              <a:spcAft>
                <a:spcPts val="0"/>
              </a:spcAft>
              <a:buNone/>
            </a:pPr>
            <a:r>
              <a:t/>
            </a:r>
            <a:endParaRPr>
              <a:solidFill>
                <a:srgbClr val="FFFFFF"/>
              </a:solidFill>
            </a:endParaRPr>
          </a:p>
        </p:txBody>
      </p:sp>
      <p:graphicFrame>
        <p:nvGraphicFramePr>
          <p:cNvPr id="1337" name="Google Shape;1337;p241"/>
          <p:cNvGraphicFramePr/>
          <p:nvPr/>
        </p:nvGraphicFramePr>
        <p:xfrm>
          <a:off x="1344525" y="2568250"/>
          <a:ext cx="3000000" cy="3000000"/>
        </p:xfrm>
        <a:graphic>
          <a:graphicData uri="http://schemas.openxmlformats.org/drawingml/2006/table">
            <a:tbl>
              <a:tblPr>
                <a:noFill/>
                <a:tableStyleId>{482D282C-CD37-4155-9F0D-C5143080D0DC}</a:tableStyleId>
              </a:tblPr>
              <a:tblGrid>
                <a:gridCol w="3393300"/>
                <a:gridCol w="3393300"/>
              </a:tblGrid>
              <a:tr h="311700">
                <a:tc>
                  <a:txBody>
                    <a:bodyPr/>
                    <a:lstStyle/>
                    <a:p>
                      <a:pPr indent="0" lvl="0" marL="0" rtl="0" algn="l">
                        <a:spcBef>
                          <a:spcPts val="0"/>
                        </a:spcBef>
                        <a:spcAft>
                          <a:spcPts val="0"/>
                        </a:spcAft>
                        <a:buNone/>
                      </a:pPr>
                      <a:r>
                        <a:rPr lang="en" sz="1000">
                          <a:solidFill>
                            <a:srgbClr val="FFFFFF"/>
                          </a:solidFill>
                          <a:latin typeface="Avenir"/>
                          <a:ea typeface="Avenir"/>
                          <a:cs typeface="Avenir"/>
                          <a:sym typeface="Avenir"/>
                        </a:rPr>
                        <a:t>If this...</a:t>
                      </a:r>
                      <a:endParaRPr sz="1000">
                        <a:solidFill>
                          <a:srgbClr val="FFFFFF"/>
                        </a:solidFill>
                        <a:latin typeface="Avenir"/>
                        <a:ea typeface="Avenir"/>
                        <a:cs typeface="Avenir"/>
                        <a:sym typeface="Avenir"/>
                      </a:endParaRPr>
                    </a:p>
                  </a:txBody>
                  <a:tcPr marT="91425" marB="91425" marR="91425" marL="91425">
                    <a:solidFill>
                      <a:srgbClr val="00A4BD"/>
                    </a:solidFill>
                  </a:tcPr>
                </a:tc>
                <a:tc>
                  <a:txBody>
                    <a:bodyPr/>
                    <a:lstStyle/>
                    <a:p>
                      <a:pPr indent="0" lvl="0" marL="0" rtl="0" algn="l">
                        <a:spcBef>
                          <a:spcPts val="0"/>
                        </a:spcBef>
                        <a:spcAft>
                          <a:spcPts val="0"/>
                        </a:spcAft>
                        <a:buNone/>
                      </a:pPr>
                      <a:r>
                        <a:rPr lang="en" sz="1000">
                          <a:solidFill>
                            <a:srgbClr val="FFFFFF"/>
                          </a:solidFill>
                          <a:latin typeface="Avenir"/>
                          <a:ea typeface="Avenir"/>
                          <a:cs typeface="Avenir"/>
                          <a:sym typeface="Avenir"/>
                        </a:rPr>
                        <a:t>...then that</a:t>
                      </a:r>
                      <a:endParaRPr sz="1000">
                        <a:solidFill>
                          <a:srgbClr val="FFFFFF"/>
                        </a:solidFill>
                        <a:latin typeface="Avenir"/>
                        <a:ea typeface="Avenir"/>
                        <a:cs typeface="Avenir"/>
                        <a:sym typeface="Avenir"/>
                      </a:endParaRPr>
                    </a:p>
                  </a:txBody>
                  <a:tcPr marT="91425" marB="91425" marR="91425" marL="91425">
                    <a:solidFill>
                      <a:srgbClr val="00A4BD"/>
                    </a:solidFill>
                  </a:tcPr>
                </a:tc>
              </a:tr>
              <a:tr h="311700">
                <a:tc>
                  <a:txBody>
                    <a:bodyPr/>
                    <a:lstStyle/>
                    <a:p>
                      <a:pPr indent="0" lvl="0" marL="0" rtl="0" algn="l">
                        <a:spcBef>
                          <a:spcPts val="0"/>
                        </a:spcBef>
                        <a:spcAft>
                          <a:spcPts val="0"/>
                        </a:spcAft>
                        <a:buNone/>
                      </a:pPr>
                      <a:r>
                        <a:rPr lang="en" sz="1000">
                          <a:latin typeface="Avenir"/>
                          <a:ea typeface="Avenir"/>
                          <a:cs typeface="Avenir"/>
                          <a:sym typeface="Avenir"/>
                        </a:rPr>
                        <a:t>Accounts with engagement from key personas but no sales touch in the last 7 days</a:t>
                      </a:r>
                      <a:endParaRPr sz="1000">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None/>
                      </a:pPr>
                      <a:r>
                        <a:rPr lang="en" sz="1000">
                          <a:latin typeface="Avenir"/>
                          <a:ea typeface="Avenir"/>
                          <a:cs typeface="Avenir"/>
                          <a:sym typeface="Avenir"/>
                        </a:rPr>
                        <a:t>Alert Sales to follow-up</a:t>
                      </a:r>
                      <a:endParaRPr sz="1000">
                        <a:latin typeface="Avenir"/>
                        <a:ea typeface="Avenir"/>
                        <a:cs typeface="Avenir"/>
                        <a:sym typeface="Avenir"/>
                      </a:endParaRPr>
                    </a:p>
                  </a:txBody>
                  <a:tcPr marT="91425" marB="91425" marR="91425" marL="91425"/>
                </a:tc>
              </a:tr>
              <a:tr h="311700">
                <a:tc>
                  <a:txBody>
                    <a:bodyPr/>
                    <a:lstStyle/>
                    <a:p>
                      <a:pPr indent="0" lvl="0" marL="0" rtl="0" algn="l">
                        <a:spcBef>
                          <a:spcPts val="0"/>
                        </a:spcBef>
                        <a:spcAft>
                          <a:spcPts val="0"/>
                        </a:spcAft>
                        <a:buNone/>
                      </a:pPr>
                      <a:r>
                        <a:rPr lang="en" sz="1000">
                          <a:latin typeface="Avenir"/>
                          <a:ea typeface="Avenir"/>
                          <a:cs typeface="Avenir"/>
                          <a:sym typeface="Avenir"/>
                        </a:rPr>
                        <a:t>Accounts that are good fits for personal invites to an upcoming virtual even</a:t>
                      </a:r>
                      <a:endParaRPr sz="1000">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None/>
                      </a:pPr>
                      <a:r>
                        <a:rPr lang="en" sz="1000">
                          <a:latin typeface="Avenir"/>
                          <a:ea typeface="Avenir"/>
                          <a:cs typeface="Avenir"/>
                          <a:sym typeface="Avenir"/>
                        </a:rPr>
                        <a:t>Launch the event invitation play</a:t>
                      </a:r>
                      <a:endParaRPr sz="1000">
                        <a:latin typeface="Avenir"/>
                        <a:ea typeface="Avenir"/>
                        <a:cs typeface="Avenir"/>
                        <a:sym typeface="Avenir"/>
                      </a:endParaRPr>
                    </a:p>
                  </a:txBody>
                  <a:tcPr marT="91425" marB="91425" marR="91425" marL="91425"/>
                </a:tc>
              </a:tr>
              <a:tr h="311700">
                <a:tc>
                  <a:txBody>
                    <a:bodyPr/>
                    <a:lstStyle/>
                    <a:p>
                      <a:pPr indent="0" lvl="0" marL="0" rtl="0" algn="l">
                        <a:spcBef>
                          <a:spcPts val="0"/>
                        </a:spcBef>
                        <a:spcAft>
                          <a:spcPts val="0"/>
                        </a:spcAft>
                        <a:buNone/>
                      </a:pPr>
                      <a:r>
                        <a:rPr lang="en" sz="1000">
                          <a:latin typeface="Avenir"/>
                          <a:ea typeface="Avenir"/>
                          <a:cs typeface="Avenir"/>
                          <a:sym typeface="Avenir"/>
                        </a:rPr>
                        <a:t>Accounts with open opportunities that have a new key persona in the database</a:t>
                      </a:r>
                      <a:endParaRPr sz="1000">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None/>
                      </a:pPr>
                      <a:r>
                        <a:rPr lang="en" sz="1000">
                          <a:latin typeface="Avenir"/>
                          <a:ea typeface="Avenir"/>
                          <a:cs typeface="Avenir"/>
                          <a:sym typeface="Avenir"/>
                        </a:rPr>
                        <a:t>Executive reach-out play</a:t>
                      </a:r>
                      <a:endParaRPr sz="1000">
                        <a:latin typeface="Avenir"/>
                        <a:ea typeface="Avenir"/>
                        <a:cs typeface="Avenir"/>
                        <a:sym typeface="Avenir"/>
                      </a:endParaRPr>
                    </a:p>
                  </a:txBody>
                  <a:tcPr marT="91425" marB="91425" marR="91425" marL="91425"/>
                </a:tc>
              </a:tr>
              <a:tr h="311700">
                <a:tc>
                  <a:txBody>
                    <a:bodyPr/>
                    <a:lstStyle/>
                    <a:p>
                      <a:pPr indent="0" lvl="0" marL="0" rtl="0" algn="l">
                        <a:spcBef>
                          <a:spcPts val="0"/>
                        </a:spcBef>
                        <a:spcAft>
                          <a:spcPts val="0"/>
                        </a:spcAft>
                        <a:buNone/>
                      </a:pPr>
                      <a:r>
                        <a:rPr lang="en" sz="1000">
                          <a:latin typeface="Avenir"/>
                          <a:ea typeface="Avenir"/>
                          <a:cs typeface="Avenir"/>
                          <a:sym typeface="Avenir"/>
                        </a:rPr>
                        <a:t>Target accounts with no activity in 30 days</a:t>
                      </a:r>
                      <a:endParaRPr sz="1000">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None/>
                      </a:pPr>
                      <a:r>
                        <a:rPr lang="en" sz="1000">
                          <a:latin typeface="Avenir"/>
                          <a:ea typeface="Avenir"/>
                          <a:cs typeface="Avenir"/>
                          <a:sym typeface="Avenir"/>
                        </a:rPr>
                        <a:t>Launch awareness campaign</a:t>
                      </a:r>
                      <a:endParaRPr sz="1000">
                        <a:latin typeface="Avenir"/>
                        <a:ea typeface="Avenir"/>
                        <a:cs typeface="Avenir"/>
                        <a:sym typeface="Avenir"/>
                      </a:endParaRPr>
                    </a:p>
                  </a:txBody>
                  <a:tcPr marT="91425" marB="91425" marR="91425" marL="91425"/>
                </a:tc>
              </a:tr>
              <a:tr h="311700">
                <a:tc>
                  <a:txBody>
                    <a:bodyPr/>
                    <a:lstStyle/>
                    <a:p>
                      <a:pPr indent="0" lvl="0" marL="0" rtl="0" algn="l">
                        <a:spcBef>
                          <a:spcPts val="0"/>
                        </a:spcBef>
                        <a:spcAft>
                          <a:spcPts val="0"/>
                        </a:spcAft>
                        <a:buNone/>
                      </a:pPr>
                      <a:r>
                        <a:rPr lang="en" sz="1000">
                          <a:latin typeface="Avenir"/>
                          <a:ea typeface="Avenir"/>
                          <a:cs typeface="Avenir"/>
                          <a:sym typeface="Avenir"/>
                        </a:rPr>
                        <a:t>Target accounts that are ‘surging’</a:t>
                      </a:r>
                      <a:endParaRPr sz="1000">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None/>
                      </a:pPr>
                      <a:r>
                        <a:rPr lang="en" sz="1000">
                          <a:latin typeface="Avenir"/>
                          <a:ea typeface="Avenir"/>
                          <a:cs typeface="Avenir"/>
                          <a:sym typeface="Avenir"/>
                        </a:rPr>
                        <a:t>Coordinated reach-out play ...</a:t>
                      </a:r>
                      <a:endParaRPr sz="1000">
                        <a:latin typeface="Avenir"/>
                        <a:ea typeface="Avenir"/>
                        <a:cs typeface="Avenir"/>
                        <a:sym typeface="Avenir"/>
                      </a:endParaRPr>
                    </a:p>
                  </a:txBody>
                  <a:tcPr marT="91425" marB="91425" marR="91425" marL="91425"/>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5"/>
                                        </p:tgtEl>
                                        <p:attrNameLst>
                                          <p:attrName>style.visibility</p:attrName>
                                        </p:attrNameLst>
                                      </p:cBhvr>
                                      <p:to>
                                        <p:strVal val="visible"/>
                                      </p:to>
                                    </p:set>
                                    <p:animEffect filter="fade" transition="in">
                                      <p:cBhvr>
                                        <p:cTn dur="1000"/>
                                        <p:tgtEl>
                                          <p:spTgt spid="13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7"/>
                                        </p:tgtEl>
                                        <p:attrNameLst>
                                          <p:attrName>style.visibility</p:attrName>
                                        </p:attrNameLst>
                                      </p:cBhvr>
                                      <p:to>
                                        <p:strVal val="visible"/>
                                      </p:to>
                                    </p:set>
                                    <p:animEffect filter="fade" transition="in">
                                      <p:cBhvr>
                                        <p:cTn dur="1000"/>
                                        <p:tgtEl>
                                          <p:spTgt spid="13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1" name="Shape 1341"/>
        <p:cNvGrpSpPr/>
        <p:nvPr/>
      </p:nvGrpSpPr>
      <p:grpSpPr>
        <a:xfrm>
          <a:off x="0" y="0"/>
          <a:ext cx="0" cy="0"/>
          <a:chOff x="0" y="0"/>
          <a:chExt cx="0" cy="0"/>
        </a:xfrm>
      </p:grpSpPr>
      <p:sp>
        <p:nvSpPr>
          <p:cNvPr id="1342" name="Google Shape;1342;p242"/>
          <p:cNvSpPr txBox="1"/>
          <p:nvPr>
            <p:ph type="title"/>
          </p:nvPr>
        </p:nvSpPr>
        <p:spPr>
          <a:xfrm>
            <a:off x="1082875" y="157375"/>
            <a:ext cx="6279900" cy="63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Engage Contacts &amp; Companies</a:t>
            </a:r>
            <a:endParaRPr/>
          </a:p>
        </p:txBody>
      </p:sp>
      <p:sp>
        <p:nvSpPr>
          <p:cNvPr id="1343" name="Google Shape;1343;p242"/>
          <p:cNvSpPr txBox="1"/>
          <p:nvPr>
            <p:ph idx="2" type="title"/>
          </p:nvPr>
        </p:nvSpPr>
        <p:spPr>
          <a:xfrm>
            <a:off x="1344525" y="841450"/>
            <a:ext cx="6786600" cy="425100"/>
          </a:xfrm>
          <a:prstGeom prst="rect">
            <a:avLst/>
          </a:prstGeom>
          <a:solidFill>
            <a:srgbClr val="2D3E50"/>
          </a:solidFill>
          <a:ln cap="flat" cmpd="sng" w="19050">
            <a:solidFill>
              <a:srgbClr val="FF7A59"/>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Orchestration</a:t>
            </a:r>
            <a:endParaRPr>
              <a:solidFill>
                <a:srgbClr val="FFFFFF"/>
              </a:solidFill>
            </a:endParaRPr>
          </a:p>
          <a:p>
            <a:pPr indent="0" lvl="0" marL="0" rtl="0" algn="ctr">
              <a:spcBef>
                <a:spcPts val="0"/>
              </a:spcBef>
              <a:spcAft>
                <a:spcPts val="0"/>
              </a:spcAft>
              <a:buNone/>
            </a:pPr>
            <a:r>
              <a:t/>
            </a:r>
            <a:endParaRPr>
              <a:solidFill>
                <a:srgbClr val="FFFFFF"/>
              </a:solidFill>
            </a:endParaRPr>
          </a:p>
          <a:p>
            <a:pPr indent="0" lvl="0" marL="0" rtl="0" algn="ctr">
              <a:spcBef>
                <a:spcPts val="0"/>
              </a:spcBef>
              <a:spcAft>
                <a:spcPts val="0"/>
              </a:spcAft>
              <a:buNone/>
            </a:pPr>
            <a:r>
              <a:t/>
            </a:r>
            <a:endParaRPr>
              <a:solidFill>
                <a:srgbClr val="FFFFFF"/>
              </a:solidFill>
            </a:endParaRPr>
          </a:p>
          <a:p>
            <a:pPr indent="0" lvl="0" marL="0" rtl="0" algn="ctr">
              <a:spcBef>
                <a:spcPts val="0"/>
              </a:spcBef>
              <a:spcAft>
                <a:spcPts val="0"/>
              </a:spcAft>
              <a:buNone/>
            </a:pPr>
            <a:r>
              <a:t/>
            </a:r>
            <a:endParaRPr>
              <a:solidFill>
                <a:srgbClr val="FFFFFF"/>
              </a:solidFill>
            </a:endParaRPr>
          </a:p>
        </p:txBody>
      </p:sp>
      <p:pic>
        <p:nvPicPr>
          <p:cNvPr id="1344" name="Google Shape;1344;p242"/>
          <p:cNvPicPr preferRelativeResize="0"/>
          <p:nvPr/>
        </p:nvPicPr>
        <p:blipFill>
          <a:blip r:embed="rId3">
            <a:alphaModFix/>
          </a:blip>
          <a:stretch>
            <a:fillRect/>
          </a:stretch>
        </p:blipFill>
        <p:spPr>
          <a:xfrm>
            <a:off x="1344525" y="1351275"/>
            <a:ext cx="6786599" cy="346063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8" name="Shape 1348"/>
        <p:cNvGrpSpPr/>
        <p:nvPr/>
      </p:nvGrpSpPr>
      <p:grpSpPr>
        <a:xfrm>
          <a:off x="0" y="0"/>
          <a:ext cx="0" cy="0"/>
          <a:chOff x="0" y="0"/>
          <a:chExt cx="0" cy="0"/>
        </a:xfrm>
      </p:grpSpPr>
      <p:sp>
        <p:nvSpPr>
          <p:cNvPr id="1349" name="Google Shape;1349;p243"/>
          <p:cNvSpPr txBox="1"/>
          <p:nvPr>
            <p:ph type="title"/>
          </p:nvPr>
        </p:nvSpPr>
        <p:spPr>
          <a:xfrm>
            <a:off x="1082875" y="157375"/>
            <a:ext cx="6018300" cy="63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Engage Contacts &amp; Companies</a:t>
            </a:r>
            <a:endParaRPr/>
          </a:p>
        </p:txBody>
      </p:sp>
      <p:sp>
        <p:nvSpPr>
          <p:cNvPr id="1350" name="Google Shape;1350;p243"/>
          <p:cNvSpPr txBox="1"/>
          <p:nvPr>
            <p:ph idx="2" type="title"/>
          </p:nvPr>
        </p:nvSpPr>
        <p:spPr>
          <a:xfrm>
            <a:off x="1352475" y="1379025"/>
            <a:ext cx="6770700" cy="3544800"/>
          </a:xfrm>
          <a:prstGeom prst="rect">
            <a:avLst/>
          </a:prstGeom>
          <a:ln cap="flat" cmpd="sng" w="19050">
            <a:solidFill>
              <a:srgbClr val="FF7A59"/>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t>Requires thoughtful set up and application of the following HubSpot tools:</a:t>
            </a:r>
            <a:endParaRPr/>
          </a:p>
          <a:p>
            <a:pPr indent="-330200" lvl="0" marL="457200" rtl="0" algn="just">
              <a:spcBef>
                <a:spcPts val="0"/>
              </a:spcBef>
              <a:spcAft>
                <a:spcPts val="0"/>
              </a:spcAft>
              <a:buSzPts val="1600"/>
              <a:buChar char="●"/>
            </a:pPr>
            <a:r>
              <a:rPr lang="en"/>
              <a:t>Ads</a:t>
            </a:r>
            <a:endParaRPr/>
          </a:p>
          <a:p>
            <a:pPr indent="-330200" lvl="0" marL="457200" rtl="0" algn="just">
              <a:spcBef>
                <a:spcPts val="0"/>
              </a:spcBef>
              <a:spcAft>
                <a:spcPts val="0"/>
              </a:spcAft>
              <a:buSzPts val="1600"/>
              <a:buChar char="●"/>
            </a:pPr>
            <a:r>
              <a:rPr lang="en"/>
              <a:t>Automation</a:t>
            </a:r>
            <a:endParaRPr/>
          </a:p>
          <a:p>
            <a:pPr indent="-330200" lvl="0" marL="457200" rtl="0" algn="just">
              <a:spcBef>
                <a:spcPts val="0"/>
              </a:spcBef>
              <a:spcAft>
                <a:spcPts val="0"/>
              </a:spcAft>
              <a:buSzPts val="1600"/>
              <a:buChar char="●"/>
            </a:pPr>
            <a:r>
              <a:rPr lang="en"/>
              <a:t>Email</a:t>
            </a:r>
            <a:endParaRPr/>
          </a:p>
          <a:p>
            <a:pPr indent="-330200" lvl="0" marL="457200" rtl="0" algn="just">
              <a:spcBef>
                <a:spcPts val="0"/>
              </a:spcBef>
              <a:spcAft>
                <a:spcPts val="0"/>
              </a:spcAft>
              <a:buSzPts val="1600"/>
              <a:buChar char="●"/>
            </a:pPr>
            <a:r>
              <a:rPr lang="en"/>
              <a:t>Smart Content</a:t>
            </a:r>
            <a:endParaRPr/>
          </a:p>
          <a:p>
            <a:pPr indent="-330200" lvl="0" marL="457200" rtl="0" algn="just">
              <a:spcBef>
                <a:spcPts val="0"/>
              </a:spcBef>
              <a:spcAft>
                <a:spcPts val="0"/>
              </a:spcAft>
              <a:buSzPts val="1600"/>
              <a:buChar char="●"/>
            </a:pPr>
            <a:r>
              <a:rPr lang="en"/>
              <a:t>Sequences</a:t>
            </a:r>
            <a:endParaRPr/>
          </a:p>
          <a:p>
            <a:pPr indent="-330200" lvl="0" marL="457200" rtl="0" algn="just">
              <a:spcBef>
                <a:spcPts val="0"/>
              </a:spcBef>
              <a:spcAft>
                <a:spcPts val="0"/>
              </a:spcAft>
              <a:buSzPts val="1600"/>
              <a:buChar char="●"/>
            </a:pPr>
            <a:r>
              <a:rPr lang="en"/>
              <a:t>Tasks</a:t>
            </a:r>
            <a:endParaRPr/>
          </a:p>
          <a:p>
            <a:pPr indent="-330200" lvl="0" marL="457200" rtl="0" algn="just">
              <a:spcBef>
                <a:spcPts val="0"/>
              </a:spcBef>
              <a:spcAft>
                <a:spcPts val="0"/>
              </a:spcAft>
              <a:buSzPts val="1600"/>
              <a:buChar char="●"/>
            </a:pPr>
            <a:r>
              <a:rPr lang="en"/>
              <a:t>LinkedIn Sales Navigator</a:t>
            </a:r>
            <a:endParaRPr/>
          </a:p>
          <a:p>
            <a:pPr indent="-330200" lvl="0" marL="457200" rtl="0" algn="just">
              <a:spcBef>
                <a:spcPts val="0"/>
              </a:spcBef>
              <a:spcAft>
                <a:spcPts val="0"/>
              </a:spcAft>
              <a:buSzPts val="1600"/>
              <a:buChar char="●"/>
            </a:pPr>
            <a:r>
              <a:rPr lang="en"/>
              <a:t>Quotes</a:t>
            </a:r>
            <a:endParaRPr/>
          </a:p>
          <a:p>
            <a:pPr indent="-330200" lvl="0" marL="457200" rtl="0" algn="just">
              <a:spcBef>
                <a:spcPts val="0"/>
              </a:spcBef>
              <a:spcAft>
                <a:spcPts val="0"/>
              </a:spcAft>
              <a:buSzPts val="1600"/>
              <a:buChar char="●"/>
            </a:pPr>
            <a:r>
              <a:rPr lang="en"/>
              <a:t>Meetings</a:t>
            </a:r>
            <a:endParaRPr/>
          </a:p>
          <a:p>
            <a:pPr indent="-330200" lvl="0" marL="457200" rtl="0" algn="just">
              <a:spcBef>
                <a:spcPts val="0"/>
              </a:spcBef>
              <a:spcAft>
                <a:spcPts val="0"/>
              </a:spcAft>
              <a:buSzPts val="1600"/>
              <a:buChar char="●"/>
            </a:pPr>
            <a:r>
              <a:rPr lang="en"/>
              <a:t>Documents</a:t>
            </a:r>
            <a:endParaRPr/>
          </a:p>
          <a:p>
            <a:pPr indent="-330200" lvl="0" marL="457200" rtl="0" algn="just">
              <a:spcBef>
                <a:spcPts val="0"/>
              </a:spcBef>
              <a:spcAft>
                <a:spcPts val="0"/>
              </a:spcAft>
              <a:buSzPts val="1600"/>
              <a:buChar char="●"/>
            </a:pPr>
            <a:r>
              <a:rPr lang="en"/>
              <a:t>Deals</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
        <p:nvSpPr>
          <p:cNvPr id="1351" name="Google Shape;1351;p243"/>
          <p:cNvSpPr txBox="1"/>
          <p:nvPr>
            <p:ph idx="2" type="title"/>
          </p:nvPr>
        </p:nvSpPr>
        <p:spPr>
          <a:xfrm>
            <a:off x="1344525" y="841450"/>
            <a:ext cx="6786600" cy="425100"/>
          </a:xfrm>
          <a:prstGeom prst="rect">
            <a:avLst/>
          </a:prstGeom>
          <a:solidFill>
            <a:srgbClr val="2D3E50"/>
          </a:solidFill>
          <a:ln cap="flat" cmpd="sng" w="19050">
            <a:solidFill>
              <a:srgbClr val="FF7A59"/>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Orchestration</a:t>
            </a:r>
            <a:endParaRPr>
              <a:solidFill>
                <a:srgbClr val="FFFFFF"/>
              </a:solidFill>
            </a:endParaRPr>
          </a:p>
          <a:p>
            <a:pPr indent="0" lvl="0" marL="0" rtl="0" algn="ctr">
              <a:spcBef>
                <a:spcPts val="0"/>
              </a:spcBef>
              <a:spcAft>
                <a:spcPts val="0"/>
              </a:spcAft>
              <a:buNone/>
            </a:pPr>
            <a:r>
              <a:t/>
            </a:r>
            <a:endParaRPr>
              <a:solidFill>
                <a:srgbClr val="FFFFFF"/>
              </a:solidFill>
            </a:endParaRPr>
          </a:p>
          <a:p>
            <a:pPr indent="0" lvl="0" marL="0" rtl="0" algn="ctr">
              <a:spcBef>
                <a:spcPts val="0"/>
              </a:spcBef>
              <a:spcAft>
                <a:spcPts val="0"/>
              </a:spcAft>
              <a:buNone/>
            </a:pPr>
            <a:r>
              <a:t/>
            </a:r>
            <a:endParaRPr>
              <a:solidFill>
                <a:srgbClr val="FFFFFF"/>
              </a:solidFill>
            </a:endParaRPr>
          </a:p>
          <a:p>
            <a:pPr indent="0" lvl="0" marL="0" rtl="0" algn="ctr">
              <a:spcBef>
                <a:spcPts val="0"/>
              </a:spcBef>
              <a:spcAft>
                <a:spcPts val="0"/>
              </a:spcAft>
              <a:buNone/>
            </a:pPr>
            <a:r>
              <a:t/>
            </a:r>
            <a:endParaRPr>
              <a:solidFill>
                <a:srgbClr val="FFFF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0"/>
                                        </p:tgtEl>
                                        <p:attrNameLst>
                                          <p:attrName>style.visibility</p:attrName>
                                        </p:attrNameLst>
                                      </p:cBhvr>
                                      <p:to>
                                        <p:strVal val="visible"/>
                                      </p:to>
                                    </p:set>
                                    <p:animEffect filter="fade" transition="in">
                                      <p:cBhvr>
                                        <p:cTn dur="1000"/>
                                        <p:tgtEl>
                                          <p:spTgt spid="13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5" name="Shape 1355"/>
        <p:cNvGrpSpPr/>
        <p:nvPr/>
      </p:nvGrpSpPr>
      <p:grpSpPr>
        <a:xfrm>
          <a:off x="0" y="0"/>
          <a:ext cx="0" cy="0"/>
          <a:chOff x="0" y="0"/>
          <a:chExt cx="0" cy="0"/>
        </a:xfrm>
      </p:grpSpPr>
      <p:grpSp>
        <p:nvGrpSpPr>
          <p:cNvPr id="1356" name="Google Shape;1356;p244"/>
          <p:cNvGrpSpPr/>
          <p:nvPr/>
        </p:nvGrpSpPr>
        <p:grpSpPr>
          <a:xfrm rot="5400000">
            <a:off x="3643658" y="-357057"/>
            <a:ext cx="1856807" cy="9144154"/>
            <a:chOff x="-59690" y="0"/>
            <a:chExt cx="3432810" cy="4436110"/>
          </a:xfrm>
        </p:grpSpPr>
        <p:sp>
          <p:nvSpPr>
            <p:cNvPr id="1357" name="Google Shape;1357;p244"/>
            <p:cNvSpPr/>
            <p:nvPr/>
          </p:nvSpPr>
          <p:spPr>
            <a:xfrm>
              <a:off x="-59690" y="0"/>
              <a:ext cx="1205230" cy="4436110"/>
            </a:xfrm>
            <a:custGeom>
              <a:rect b="b" l="l" r="r" t="t"/>
              <a:pathLst>
                <a:path extrusionOk="0" h="4436110" w="1205230">
                  <a:moveTo>
                    <a:pt x="720090" y="2504440"/>
                  </a:moveTo>
                  <a:cubicBezTo>
                    <a:pt x="1205230" y="1358900"/>
                    <a:pt x="641350" y="843280"/>
                    <a:pt x="461010" y="548640"/>
                  </a:cubicBezTo>
                  <a:cubicBezTo>
                    <a:pt x="195580" y="115570"/>
                    <a:pt x="262890" y="0"/>
                    <a:pt x="262890" y="0"/>
                  </a:cubicBezTo>
                  <a:lnTo>
                    <a:pt x="59690" y="0"/>
                  </a:lnTo>
                  <a:cubicBezTo>
                    <a:pt x="119380" y="441960"/>
                    <a:pt x="1139190" y="1212850"/>
                    <a:pt x="678180" y="2147570"/>
                  </a:cubicBezTo>
                  <a:cubicBezTo>
                    <a:pt x="0" y="3520440"/>
                    <a:pt x="516890" y="4436110"/>
                    <a:pt x="516890" y="4436110"/>
                  </a:cubicBezTo>
                  <a:lnTo>
                    <a:pt x="745490" y="4436110"/>
                  </a:lnTo>
                  <a:cubicBezTo>
                    <a:pt x="745490" y="4436110"/>
                    <a:pt x="185420" y="3768090"/>
                    <a:pt x="720090" y="2504440"/>
                  </a:cubicBezTo>
                  <a:lnTo>
                    <a:pt x="720090" y="2504440"/>
                  </a:lnTo>
                  <a:close/>
                </a:path>
              </a:pathLst>
            </a:custGeom>
            <a:solidFill>
              <a:srgbClr val="FFF2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244"/>
            <p:cNvSpPr/>
            <p:nvPr/>
          </p:nvSpPr>
          <p:spPr>
            <a:xfrm>
              <a:off x="125730" y="0"/>
              <a:ext cx="1019810" cy="4436110"/>
            </a:xfrm>
            <a:custGeom>
              <a:rect b="b" l="l" r="r" t="t"/>
              <a:pathLst>
                <a:path extrusionOk="0" h="4436110" w="1019810">
                  <a:moveTo>
                    <a:pt x="511810" y="3030220"/>
                  </a:moveTo>
                  <a:cubicBezTo>
                    <a:pt x="892810" y="1957070"/>
                    <a:pt x="1009650" y="1464310"/>
                    <a:pt x="585470" y="820420"/>
                  </a:cubicBezTo>
                  <a:cubicBezTo>
                    <a:pt x="212090" y="254000"/>
                    <a:pt x="264160" y="0"/>
                    <a:pt x="264160" y="0"/>
                  </a:cubicBezTo>
                  <a:lnTo>
                    <a:pt x="77470" y="0"/>
                  </a:lnTo>
                  <a:cubicBezTo>
                    <a:pt x="77470" y="0"/>
                    <a:pt x="10160" y="115570"/>
                    <a:pt x="275590" y="548640"/>
                  </a:cubicBezTo>
                  <a:cubicBezTo>
                    <a:pt x="455930" y="843280"/>
                    <a:pt x="1019810" y="1358900"/>
                    <a:pt x="534670" y="2504440"/>
                  </a:cubicBezTo>
                  <a:cubicBezTo>
                    <a:pt x="0" y="3766820"/>
                    <a:pt x="558800" y="4434840"/>
                    <a:pt x="558800" y="4434840"/>
                  </a:cubicBezTo>
                  <a:lnTo>
                    <a:pt x="830580" y="4434840"/>
                  </a:lnTo>
                  <a:cubicBezTo>
                    <a:pt x="830580" y="4436110"/>
                    <a:pt x="264160" y="3724910"/>
                    <a:pt x="511810" y="3030220"/>
                  </a:cubicBezTo>
                  <a:close/>
                </a:path>
              </a:pathLst>
            </a:custGeom>
            <a:solidFill>
              <a:srgbClr val="CBD6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244"/>
            <p:cNvSpPr/>
            <p:nvPr/>
          </p:nvSpPr>
          <p:spPr>
            <a:xfrm>
              <a:off x="337820" y="0"/>
              <a:ext cx="3035300" cy="4436110"/>
            </a:xfrm>
            <a:custGeom>
              <a:rect b="b" l="l" r="r" t="t"/>
              <a:pathLst>
                <a:path extrusionOk="0" h="4436110" w="3035300">
                  <a:moveTo>
                    <a:pt x="1898650" y="0"/>
                  </a:moveTo>
                  <a:lnTo>
                    <a:pt x="50800" y="0"/>
                  </a:lnTo>
                  <a:cubicBezTo>
                    <a:pt x="50800" y="0"/>
                    <a:pt x="0" y="254000"/>
                    <a:pt x="372110" y="820420"/>
                  </a:cubicBezTo>
                  <a:cubicBezTo>
                    <a:pt x="795020" y="1463040"/>
                    <a:pt x="679450" y="1957070"/>
                    <a:pt x="298450" y="3030220"/>
                  </a:cubicBezTo>
                  <a:cubicBezTo>
                    <a:pt x="52070" y="3724910"/>
                    <a:pt x="618490" y="4436110"/>
                    <a:pt x="618490" y="4436110"/>
                  </a:cubicBezTo>
                  <a:lnTo>
                    <a:pt x="3035300" y="4436110"/>
                  </a:lnTo>
                  <a:lnTo>
                    <a:pt x="3035300" y="0"/>
                  </a:lnTo>
                  <a:lnTo>
                    <a:pt x="1898650" y="0"/>
                  </a:lnTo>
                  <a:close/>
                </a:path>
              </a:pathLst>
            </a:custGeom>
            <a:solidFill>
              <a:srgbClr val="F5F8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60" name="Google Shape;1360;p244"/>
          <p:cNvGrpSpPr/>
          <p:nvPr/>
        </p:nvGrpSpPr>
        <p:grpSpPr>
          <a:xfrm flipH="1" rot="5400000">
            <a:off x="3697548" y="-3697662"/>
            <a:ext cx="1752106" cy="9147259"/>
            <a:chOff x="-59690" y="0"/>
            <a:chExt cx="3432810" cy="4436110"/>
          </a:xfrm>
        </p:grpSpPr>
        <p:sp>
          <p:nvSpPr>
            <p:cNvPr id="1361" name="Google Shape;1361;p244"/>
            <p:cNvSpPr/>
            <p:nvPr/>
          </p:nvSpPr>
          <p:spPr>
            <a:xfrm>
              <a:off x="-59690" y="0"/>
              <a:ext cx="1205230" cy="4436110"/>
            </a:xfrm>
            <a:custGeom>
              <a:rect b="b" l="l" r="r" t="t"/>
              <a:pathLst>
                <a:path extrusionOk="0" h="4436110" w="1205230">
                  <a:moveTo>
                    <a:pt x="720090" y="2504440"/>
                  </a:moveTo>
                  <a:cubicBezTo>
                    <a:pt x="1205230" y="1358900"/>
                    <a:pt x="641350" y="843280"/>
                    <a:pt x="461010" y="548640"/>
                  </a:cubicBezTo>
                  <a:cubicBezTo>
                    <a:pt x="195580" y="115570"/>
                    <a:pt x="262890" y="0"/>
                    <a:pt x="262890" y="0"/>
                  </a:cubicBezTo>
                  <a:lnTo>
                    <a:pt x="59690" y="0"/>
                  </a:lnTo>
                  <a:cubicBezTo>
                    <a:pt x="119380" y="441960"/>
                    <a:pt x="1139190" y="1212850"/>
                    <a:pt x="678180" y="2147570"/>
                  </a:cubicBezTo>
                  <a:cubicBezTo>
                    <a:pt x="0" y="3520440"/>
                    <a:pt x="516890" y="4436110"/>
                    <a:pt x="516890" y="4436110"/>
                  </a:cubicBezTo>
                  <a:lnTo>
                    <a:pt x="745490" y="4436110"/>
                  </a:lnTo>
                  <a:cubicBezTo>
                    <a:pt x="745490" y="4436110"/>
                    <a:pt x="185420" y="3768090"/>
                    <a:pt x="720090" y="2504440"/>
                  </a:cubicBezTo>
                  <a:lnTo>
                    <a:pt x="720090" y="2504440"/>
                  </a:lnTo>
                  <a:close/>
                </a:path>
              </a:pathLst>
            </a:custGeom>
            <a:solidFill>
              <a:srgbClr val="FFF2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244"/>
            <p:cNvSpPr/>
            <p:nvPr/>
          </p:nvSpPr>
          <p:spPr>
            <a:xfrm>
              <a:off x="125730" y="0"/>
              <a:ext cx="1019810" cy="4436110"/>
            </a:xfrm>
            <a:custGeom>
              <a:rect b="b" l="l" r="r" t="t"/>
              <a:pathLst>
                <a:path extrusionOk="0" h="4436110" w="1019810">
                  <a:moveTo>
                    <a:pt x="511810" y="3030220"/>
                  </a:moveTo>
                  <a:cubicBezTo>
                    <a:pt x="892810" y="1957070"/>
                    <a:pt x="1009650" y="1464310"/>
                    <a:pt x="585470" y="820420"/>
                  </a:cubicBezTo>
                  <a:cubicBezTo>
                    <a:pt x="212090" y="254000"/>
                    <a:pt x="264160" y="0"/>
                    <a:pt x="264160" y="0"/>
                  </a:cubicBezTo>
                  <a:lnTo>
                    <a:pt x="77470" y="0"/>
                  </a:lnTo>
                  <a:cubicBezTo>
                    <a:pt x="77470" y="0"/>
                    <a:pt x="10160" y="115570"/>
                    <a:pt x="275590" y="548640"/>
                  </a:cubicBezTo>
                  <a:cubicBezTo>
                    <a:pt x="455930" y="843280"/>
                    <a:pt x="1019810" y="1358900"/>
                    <a:pt x="534670" y="2504440"/>
                  </a:cubicBezTo>
                  <a:cubicBezTo>
                    <a:pt x="0" y="3766820"/>
                    <a:pt x="558800" y="4434840"/>
                    <a:pt x="558800" y="4434840"/>
                  </a:cubicBezTo>
                  <a:lnTo>
                    <a:pt x="830580" y="4434840"/>
                  </a:lnTo>
                  <a:cubicBezTo>
                    <a:pt x="830580" y="4436110"/>
                    <a:pt x="264160" y="3724910"/>
                    <a:pt x="511810" y="3030220"/>
                  </a:cubicBezTo>
                  <a:close/>
                </a:path>
              </a:pathLst>
            </a:custGeom>
            <a:solidFill>
              <a:srgbClr val="CBD6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244"/>
            <p:cNvSpPr/>
            <p:nvPr/>
          </p:nvSpPr>
          <p:spPr>
            <a:xfrm>
              <a:off x="337820" y="0"/>
              <a:ext cx="3035300" cy="4436110"/>
            </a:xfrm>
            <a:custGeom>
              <a:rect b="b" l="l" r="r" t="t"/>
              <a:pathLst>
                <a:path extrusionOk="0" h="4436110" w="3035300">
                  <a:moveTo>
                    <a:pt x="1898650" y="0"/>
                  </a:moveTo>
                  <a:lnTo>
                    <a:pt x="50800" y="0"/>
                  </a:lnTo>
                  <a:cubicBezTo>
                    <a:pt x="50800" y="0"/>
                    <a:pt x="0" y="254000"/>
                    <a:pt x="372110" y="820420"/>
                  </a:cubicBezTo>
                  <a:cubicBezTo>
                    <a:pt x="795020" y="1463040"/>
                    <a:pt x="679450" y="1957070"/>
                    <a:pt x="298450" y="3030220"/>
                  </a:cubicBezTo>
                  <a:cubicBezTo>
                    <a:pt x="52070" y="3724910"/>
                    <a:pt x="618490" y="4436110"/>
                    <a:pt x="618490" y="4436110"/>
                  </a:cubicBezTo>
                  <a:lnTo>
                    <a:pt x="3035300" y="4436110"/>
                  </a:lnTo>
                  <a:lnTo>
                    <a:pt x="3035300" y="0"/>
                  </a:lnTo>
                  <a:lnTo>
                    <a:pt x="1898650" y="0"/>
                  </a:lnTo>
                  <a:close/>
                </a:path>
              </a:pathLst>
            </a:custGeom>
            <a:solidFill>
              <a:srgbClr val="F5F8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64" name="Google Shape;1364;p244"/>
          <p:cNvSpPr txBox="1"/>
          <p:nvPr/>
        </p:nvSpPr>
        <p:spPr>
          <a:xfrm>
            <a:off x="771900" y="2235600"/>
            <a:ext cx="7600200" cy="67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latin typeface="Proxima Nova"/>
                <a:ea typeface="Proxima Nova"/>
                <a:cs typeface="Proxima Nova"/>
                <a:sym typeface="Proxima Nova"/>
              </a:rPr>
              <a:t>HubSpot ValueProp</a:t>
            </a:r>
            <a:endParaRPr sz="3000">
              <a:latin typeface="Proxima Nova"/>
              <a:ea typeface="Proxima Nova"/>
              <a:cs typeface="Proxima Nova"/>
              <a:sym typeface="Proxima Nova"/>
            </a:endParaRPr>
          </a:p>
        </p:txBody>
      </p:sp>
      <p:pic>
        <p:nvPicPr>
          <p:cNvPr id="1365" name="Google Shape;1365;p244"/>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9" name="Shape 1369"/>
        <p:cNvGrpSpPr/>
        <p:nvPr/>
      </p:nvGrpSpPr>
      <p:grpSpPr>
        <a:xfrm>
          <a:off x="0" y="0"/>
          <a:ext cx="0" cy="0"/>
          <a:chOff x="0" y="0"/>
          <a:chExt cx="0" cy="0"/>
        </a:xfrm>
      </p:grpSpPr>
      <p:grpSp>
        <p:nvGrpSpPr>
          <p:cNvPr id="1370" name="Google Shape;1370;p245"/>
          <p:cNvGrpSpPr/>
          <p:nvPr/>
        </p:nvGrpSpPr>
        <p:grpSpPr>
          <a:xfrm rot="-5400000">
            <a:off x="3897456" y="-3903760"/>
            <a:ext cx="1353214" cy="9148146"/>
            <a:chOff x="-59690" y="0"/>
            <a:chExt cx="3432810" cy="4436110"/>
          </a:xfrm>
        </p:grpSpPr>
        <p:sp>
          <p:nvSpPr>
            <p:cNvPr id="1371" name="Google Shape;1371;p245"/>
            <p:cNvSpPr/>
            <p:nvPr/>
          </p:nvSpPr>
          <p:spPr>
            <a:xfrm>
              <a:off x="-59690" y="0"/>
              <a:ext cx="1205230" cy="4436110"/>
            </a:xfrm>
            <a:custGeom>
              <a:rect b="b" l="l" r="r" t="t"/>
              <a:pathLst>
                <a:path extrusionOk="0" h="4436110" w="1205230">
                  <a:moveTo>
                    <a:pt x="720090" y="2504440"/>
                  </a:moveTo>
                  <a:cubicBezTo>
                    <a:pt x="1205230" y="1358900"/>
                    <a:pt x="641350" y="843280"/>
                    <a:pt x="461010" y="548640"/>
                  </a:cubicBezTo>
                  <a:cubicBezTo>
                    <a:pt x="195580" y="115570"/>
                    <a:pt x="262890" y="0"/>
                    <a:pt x="262890" y="0"/>
                  </a:cubicBezTo>
                  <a:lnTo>
                    <a:pt x="59690" y="0"/>
                  </a:lnTo>
                  <a:cubicBezTo>
                    <a:pt x="119380" y="441960"/>
                    <a:pt x="1139190" y="1212850"/>
                    <a:pt x="678180" y="2147570"/>
                  </a:cubicBezTo>
                  <a:cubicBezTo>
                    <a:pt x="0" y="3520440"/>
                    <a:pt x="516890" y="4436110"/>
                    <a:pt x="516890" y="4436110"/>
                  </a:cubicBezTo>
                  <a:lnTo>
                    <a:pt x="745490" y="4436110"/>
                  </a:lnTo>
                  <a:cubicBezTo>
                    <a:pt x="745490" y="4436110"/>
                    <a:pt x="185420" y="3768090"/>
                    <a:pt x="720090" y="2504440"/>
                  </a:cubicBezTo>
                  <a:lnTo>
                    <a:pt x="720090" y="2504440"/>
                  </a:lnTo>
                  <a:close/>
                </a:path>
              </a:pathLst>
            </a:custGeom>
            <a:solidFill>
              <a:srgbClr val="CBD6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latin typeface="Avenir"/>
                <a:ea typeface="Avenir"/>
                <a:cs typeface="Avenir"/>
                <a:sym typeface="Avenir"/>
              </a:endParaRPr>
            </a:p>
          </p:txBody>
        </p:sp>
        <p:sp>
          <p:nvSpPr>
            <p:cNvPr id="1372" name="Google Shape;1372;p245"/>
            <p:cNvSpPr/>
            <p:nvPr/>
          </p:nvSpPr>
          <p:spPr>
            <a:xfrm>
              <a:off x="125730" y="0"/>
              <a:ext cx="1019810" cy="4436110"/>
            </a:xfrm>
            <a:custGeom>
              <a:rect b="b" l="l" r="r" t="t"/>
              <a:pathLst>
                <a:path extrusionOk="0" h="4436110" w="1019810">
                  <a:moveTo>
                    <a:pt x="511810" y="3030220"/>
                  </a:moveTo>
                  <a:cubicBezTo>
                    <a:pt x="892810" y="1957070"/>
                    <a:pt x="1009650" y="1464310"/>
                    <a:pt x="585470" y="820420"/>
                  </a:cubicBezTo>
                  <a:cubicBezTo>
                    <a:pt x="212090" y="254000"/>
                    <a:pt x="264160" y="0"/>
                    <a:pt x="264160" y="0"/>
                  </a:cubicBezTo>
                  <a:lnTo>
                    <a:pt x="77470" y="0"/>
                  </a:lnTo>
                  <a:cubicBezTo>
                    <a:pt x="77470" y="0"/>
                    <a:pt x="10160" y="115570"/>
                    <a:pt x="275590" y="548640"/>
                  </a:cubicBezTo>
                  <a:cubicBezTo>
                    <a:pt x="455930" y="843280"/>
                    <a:pt x="1019810" y="1358900"/>
                    <a:pt x="534670" y="2504440"/>
                  </a:cubicBezTo>
                  <a:cubicBezTo>
                    <a:pt x="0" y="3766820"/>
                    <a:pt x="558800" y="4434840"/>
                    <a:pt x="558800" y="4434840"/>
                  </a:cubicBezTo>
                  <a:lnTo>
                    <a:pt x="830580" y="4434840"/>
                  </a:lnTo>
                  <a:cubicBezTo>
                    <a:pt x="830580" y="4436110"/>
                    <a:pt x="264160" y="3724910"/>
                    <a:pt x="511810" y="3030220"/>
                  </a:cubicBezTo>
                  <a:close/>
                </a:path>
              </a:pathLst>
            </a:custGeom>
            <a:solidFill>
              <a:srgbClr val="F5F8F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latin typeface="Avenir"/>
                <a:ea typeface="Avenir"/>
                <a:cs typeface="Avenir"/>
                <a:sym typeface="Avenir"/>
              </a:endParaRPr>
            </a:p>
          </p:txBody>
        </p:sp>
        <p:sp>
          <p:nvSpPr>
            <p:cNvPr id="1373" name="Google Shape;1373;p245"/>
            <p:cNvSpPr/>
            <p:nvPr/>
          </p:nvSpPr>
          <p:spPr>
            <a:xfrm>
              <a:off x="337820" y="0"/>
              <a:ext cx="3035300" cy="4436110"/>
            </a:xfrm>
            <a:custGeom>
              <a:rect b="b" l="l" r="r" t="t"/>
              <a:pathLst>
                <a:path extrusionOk="0" h="4436110" w="3035300">
                  <a:moveTo>
                    <a:pt x="1898650" y="0"/>
                  </a:moveTo>
                  <a:lnTo>
                    <a:pt x="50800" y="0"/>
                  </a:lnTo>
                  <a:cubicBezTo>
                    <a:pt x="50800" y="0"/>
                    <a:pt x="0" y="254000"/>
                    <a:pt x="372110" y="820420"/>
                  </a:cubicBezTo>
                  <a:cubicBezTo>
                    <a:pt x="795020" y="1463040"/>
                    <a:pt x="679450" y="1957070"/>
                    <a:pt x="298450" y="3030220"/>
                  </a:cubicBezTo>
                  <a:cubicBezTo>
                    <a:pt x="52070" y="3724910"/>
                    <a:pt x="618490" y="4436110"/>
                    <a:pt x="618490" y="4436110"/>
                  </a:cubicBezTo>
                  <a:lnTo>
                    <a:pt x="3035300" y="4436110"/>
                  </a:lnTo>
                  <a:lnTo>
                    <a:pt x="3035300" y="0"/>
                  </a:lnTo>
                  <a:lnTo>
                    <a:pt x="1898650" y="0"/>
                  </a:lnTo>
                  <a:close/>
                </a:path>
              </a:pathLst>
            </a:custGeom>
            <a:solidFill>
              <a:srgbClr val="F5F8F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latin typeface="Avenir"/>
                <a:ea typeface="Avenir"/>
                <a:cs typeface="Avenir"/>
                <a:sym typeface="Avenir"/>
              </a:endParaRPr>
            </a:p>
          </p:txBody>
        </p:sp>
      </p:grpSp>
      <p:sp>
        <p:nvSpPr>
          <p:cNvPr id="1374" name="Google Shape;1374;p245"/>
          <p:cNvSpPr txBox="1"/>
          <p:nvPr/>
        </p:nvSpPr>
        <p:spPr>
          <a:xfrm>
            <a:off x="979662" y="383466"/>
            <a:ext cx="7186800" cy="579900"/>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None/>
            </a:pPr>
            <a:r>
              <a:rPr lang="en" sz="2800">
                <a:solidFill>
                  <a:srgbClr val="253342"/>
                </a:solidFill>
                <a:latin typeface="Proxima Nova"/>
                <a:ea typeface="Proxima Nova"/>
                <a:cs typeface="Proxima Nova"/>
                <a:sym typeface="Proxima Nova"/>
              </a:rPr>
              <a:t>ABM Players</a:t>
            </a:r>
            <a:endParaRPr sz="2800">
              <a:latin typeface="Proxima Nova"/>
              <a:ea typeface="Proxima Nova"/>
              <a:cs typeface="Proxima Nova"/>
              <a:sym typeface="Proxima Nova"/>
            </a:endParaRPr>
          </a:p>
        </p:txBody>
      </p:sp>
      <p:pic>
        <p:nvPicPr>
          <p:cNvPr id="1375" name="Google Shape;1375;p245"/>
          <p:cNvPicPr preferRelativeResize="0"/>
          <p:nvPr/>
        </p:nvPicPr>
        <p:blipFill>
          <a:blip r:embed="rId3">
            <a:alphaModFix/>
          </a:blip>
          <a:stretch>
            <a:fillRect/>
          </a:stretch>
        </p:blipFill>
        <p:spPr>
          <a:xfrm>
            <a:off x="978600" y="1346925"/>
            <a:ext cx="7186800" cy="353352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9" name="Shape 1379"/>
        <p:cNvGrpSpPr/>
        <p:nvPr/>
      </p:nvGrpSpPr>
      <p:grpSpPr>
        <a:xfrm>
          <a:off x="0" y="0"/>
          <a:ext cx="0" cy="0"/>
          <a:chOff x="0" y="0"/>
          <a:chExt cx="0" cy="0"/>
        </a:xfrm>
      </p:grpSpPr>
      <p:sp>
        <p:nvSpPr>
          <p:cNvPr id="1380" name="Google Shape;1380;p246"/>
          <p:cNvSpPr txBox="1"/>
          <p:nvPr/>
        </p:nvSpPr>
        <p:spPr>
          <a:xfrm>
            <a:off x="303750" y="430700"/>
            <a:ext cx="8536500" cy="62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33475B"/>
                </a:solidFill>
                <a:latin typeface="Avenir"/>
                <a:ea typeface="Avenir"/>
                <a:cs typeface="Avenir"/>
                <a:sym typeface="Avenir"/>
              </a:rPr>
              <a:t>How to execute ABM</a:t>
            </a:r>
            <a:endParaRPr sz="3000">
              <a:solidFill>
                <a:srgbClr val="33475B"/>
              </a:solidFill>
              <a:latin typeface="Avenir"/>
              <a:ea typeface="Avenir"/>
              <a:cs typeface="Avenir"/>
              <a:sym typeface="Avenir"/>
            </a:endParaRPr>
          </a:p>
        </p:txBody>
      </p:sp>
      <p:sp>
        <p:nvSpPr>
          <p:cNvPr id="1381" name="Google Shape;1381;p246"/>
          <p:cNvSpPr/>
          <p:nvPr/>
        </p:nvSpPr>
        <p:spPr>
          <a:xfrm>
            <a:off x="632850" y="1369125"/>
            <a:ext cx="1674600" cy="605400"/>
          </a:xfrm>
          <a:prstGeom prst="homePlate">
            <a:avLst>
              <a:gd fmla="val 50000" name="adj"/>
            </a:avLst>
          </a:prstGeom>
          <a:solidFill>
            <a:srgbClr val="00A4BD"/>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chemeClr val="lt1"/>
                </a:solidFill>
                <a:latin typeface="Avenir"/>
                <a:ea typeface="Avenir"/>
                <a:cs typeface="Avenir"/>
                <a:sym typeface="Avenir"/>
              </a:rPr>
              <a:t>Step 1:</a:t>
            </a:r>
            <a:r>
              <a:rPr lang="en" sz="1200">
                <a:solidFill>
                  <a:schemeClr val="lt1"/>
                </a:solidFill>
                <a:latin typeface="Avenir"/>
                <a:ea typeface="Avenir"/>
                <a:cs typeface="Avenir"/>
                <a:sym typeface="Avenir"/>
              </a:rPr>
              <a:t> </a:t>
            </a:r>
            <a:endParaRPr sz="1200">
              <a:solidFill>
                <a:schemeClr val="lt1"/>
              </a:solidFill>
              <a:latin typeface="Avenir"/>
              <a:ea typeface="Avenir"/>
              <a:cs typeface="Avenir"/>
              <a:sym typeface="Avenir"/>
            </a:endParaRPr>
          </a:p>
          <a:p>
            <a:pPr indent="0" lvl="0" marL="0" rtl="0" algn="ctr">
              <a:spcBef>
                <a:spcPts val="0"/>
              </a:spcBef>
              <a:spcAft>
                <a:spcPts val="0"/>
              </a:spcAft>
              <a:buClr>
                <a:schemeClr val="dk1"/>
              </a:buClr>
              <a:buSzPts val="1100"/>
              <a:buFont typeface="Arial"/>
              <a:buNone/>
            </a:pPr>
            <a:r>
              <a:rPr lang="en" sz="1200">
                <a:solidFill>
                  <a:schemeClr val="lt1"/>
                </a:solidFill>
                <a:latin typeface="Avenir"/>
                <a:ea typeface="Avenir"/>
                <a:cs typeface="Avenir"/>
                <a:sym typeface="Avenir"/>
              </a:rPr>
              <a:t>Build a Team</a:t>
            </a:r>
            <a:endParaRPr sz="1200">
              <a:solidFill>
                <a:schemeClr val="lt1"/>
              </a:solidFill>
              <a:latin typeface="Avenir"/>
              <a:ea typeface="Avenir"/>
              <a:cs typeface="Avenir"/>
              <a:sym typeface="Avenir"/>
            </a:endParaRPr>
          </a:p>
        </p:txBody>
      </p:sp>
      <p:sp>
        <p:nvSpPr>
          <p:cNvPr id="1382" name="Google Shape;1382;p246"/>
          <p:cNvSpPr/>
          <p:nvPr/>
        </p:nvSpPr>
        <p:spPr>
          <a:xfrm>
            <a:off x="2154556" y="1369125"/>
            <a:ext cx="1674600" cy="605400"/>
          </a:xfrm>
          <a:prstGeom prst="chevron">
            <a:avLst>
              <a:gd fmla="val 50000" name="adj"/>
            </a:avLst>
          </a:prstGeom>
          <a:solidFill>
            <a:srgbClr val="00A4BD"/>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chemeClr val="lt1"/>
                </a:solidFill>
                <a:latin typeface="Avenir"/>
                <a:ea typeface="Avenir"/>
                <a:cs typeface="Avenir"/>
                <a:sym typeface="Avenir"/>
              </a:rPr>
              <a:t>Step 2:</a:t>
            </a:r>
            <a:r>
              <a:rPr lang="en" sz="1200">
                <a:solidFill>
                  <a:schemeClr val="lt1"/>
                </a:solidFill>
                <a:latin typeface="Avenir"/>
                <a:ea typeface="Avenir"/>
                <a:cs typeface="Avenir"/>
                <a:sym typeface="Avenir"/>
              </a:rPr>
              <a:t> </a:t>
            </a:r>
            <a:endParaRPr sz="1200">
              <a:solidFill>
                <a:schemeClr val="lt1"/>
              </a:solidFill>
              <a:latin typeface="Avenir"/>
              <a:ea typeface="Avenir"/>
              <a:cs typeface="Avenir"/>
              <a:sym typeface="Avenir"/>
            </a:endParaRPr>
          </a:p>
          <a:p>
            <a:pPr indent="0" lvl="0" marL="0" rtl="0" algn="ctr">
              <a:spcBef>
                <a:spcPts val="0"/>
              </a:spcBef>
              <a:spcAft>
                <a:spcPts val="0"/>
              </a:spcAft>
              <a:buClr>
                <a:schemeClr val="dk1"/>
              </a:buClr>
              <a:buSzPts val="1100"/>
              <a:buFont typeface="Arial"/>
              <a:buNone/>
            </a:pPr>
            <a:r>
              <a:rPr lang="en" sz="1200">
                <a:solidFill>
                  <a:schemeClr val="lt1"/>
                </a:solidFill>
                <a:latin typeface="Avenir"/>
                <a:ea typeface="Avenir"/>
                <a:cs typeface="Avenir"/>
                <a:sym typeface="Avenir"/>
              </a:rPr>
              <a:t>Identify Accounts</a:t>
            </a:r>
            <a:endParaRPr>
              <a:solidFill>
                <a:srgbClr val="34455B"/>
              </a:solidFill>
            </a:endParaRPr>
          </a:p>
        </p:txBody>
      </p:sp>
      <p:sp>
        <p:nvSpPr>
          <p:cNvPr id="1383" name="Google Shape;1383;p246"/>
          <p:cNvSpPr/>
          <p:nvPr/>
        </p:nvSpPr>
        <p:spPr>
          <a:xfrm>
            <a:off x="3676275" y="1369125"/>
            <a:ext cx="1725600" cy="605400"/>
          </a:xfrm>
          <a:prstGeom prst="chevron">
            <a:avLst>
              <a:gd fmla="val 50000" name="adj"/>
            </a:avLst>
          </a:prstGeom>
          <a:solidFill>
            <a:srgbClr val="00A4BD"/>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chemeClr val="lt1"/>
                </a:solidFill>
                <a:latin typeface="Avenir"/>
                <a:ea typeface="Avenir"/>
                <a:cs typeface="Avenir"/>
                <a:sym typeface="Avenir"/>
              </a:rPr>
              <a:t>Step 3:</a:t>
            </a:r>
            <a:r>
              <a:rPr lang="en" sz="1200">
                <a:solidFill>
                  <a:schemeClr val="lt1"/>
                </a:solidFill>
                <a:latin typeface="Avenir"/>
                <a:ea typeface="Avenir"/>
                <a:cs typeface="Avenir"/>
                <a:sym typeface="Avenir"/>
              </a:rPr>
              <a:t> </a:t>
            </a:r>
            <a:endParaRPr sz="1200">
              <a:solidFill>
                <a:schemeClr val="lt1"/>
              </a:solidFill>
              <a:latin typeface="Avenir"/>
              <a:ea typeface="Avenir"/>
              <a:cs typeface="Avenir"/>
              <a:sym typeface="Avenir"/>
            </a:endParaRPr>
          </a:p>
          <a:p>
            <a:pPr indent="0" lvl="0" marL="0" rtl="0" algn="ctr">
              <a:spcBef>
                <a:spcPts val="0"/>
              </a:spcBef>
              <a:spcAft>
                <a:spcPts val="0"/>
              </a:spcAft>
              <a:buClr>
                <a:schemeClr val="dk1"/>
              </a:buClr>
              <a:buSzPts val="1100"/>
              <a:buFont typeface="Arial"/>
              <a:buNone/>
            </a:pPr>
            <a:r>
              <a:rPr lang="en" sz="1200">
                <a:solidFill>
                  <a:schemeClr val="lt1"/>
                </a:solidFill>
                <a:latin typeface="Avenir"/>
                <a:ea typeface="Avenir"/>
                <a:cs typeface="Avenir"/>
                <a:sym typeface="Avenir"/>
              </a:rPr>
              <a:t>Create Account Plan</a:t>
            </a:r>
            <a:endParaRPr>
              <a:solidFill>
                <a:srgbClr val="34455B"/>
              </a:solidFill>
            </a:endParaRPr>
          </a:p>
        </p:txBody>
      </p:sp>
      <p:sp>
        <p:nvSpPr>
          <p:cNvPr id="1384" name="Google Shape;1384;p246"/>
          <p:cNvSpPr/>
          <p:nvPr/>
        </p:nvSpPr>
        <p:spPr>
          <a:xfrm>
            <a:off x="5274169" y="1369125"/>
            <a:ext cx="1674600" cy="605400"/>
          </a:xfrm>
          <a:prstGeom prst="chevron">
            <a:avLst>
              <a:gd fmla="val 50000" name="adj"/>
            </a:avLst>
          </a:prstGeom>
          <a:solidFill>
            <a:srgbClr val="00A4BD"/>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chemeClr val="lt1"/>
                </a:solidFill>
                <a:latin typeface="Avenir"/>
                <a:ea typeface="Avenir"/>
                <a:cs typeface="Avenir"/>
                <a:sym typeface="Avenir"/>
              </a:rPr>
              <a:t>Step 4:</a:t>
            </a:r>
            <a:r>
              <a:rPr lang="en" sz="1200">
                <a:solidFill>
                  <a:schemeClr val="lt1"/>
                </a:solidFill>
                <a:latin typeface="Avenir"/>
                <a:ea typeface="Avenir"/>
                <a:cs typeface="Avenir"/>
                <a:sym typeface="Avenir"/>
              </a:rPr>
              <a:t> </a:t>
            </a:r>
            <a:endParaRPr sz="1200">
              <a:solidFill>
                <a:schemeClr val="lt1"/>
              </a:solidFill>
              <a:latin typeface="Avenir"/>
              <a:ea typeface="Avenir"/>
              <a:cs typeface="Avenir"/>
              <a:sym typeface="Avenir"/>
            </a:endParaRPr>
          </a:p>
          <a:p>
            <a:pPr indent="0" lvl="0" marL="0" rtl="0" algn="ctr">
              <a:spcBef>
                <a:spcPts val="0"/>
              </a:spcBef>
              <a:spcAft>
                <a:spcPts val="0"/>
              </a:spcAft>
              <a:buClr>
                <a:schemeClr val="dk1"/>
              </a:buClr>
              <a:buSzPts val="1100"/>
              <a:buFont typeface="Arial"/>
              <a:buNone/>
            </a:pPr>
            <a:r>
              <a:rPr lang="en" sz="1200">
                <a:solidFill>
                  <a:schemeClr val="lt1"/>
                </a:solidFill>
                <a:latin typeface="Avenir"/>
                <a:ea typeface="Avenir"/>
                <a:cs typeface="Avenir"/>
                <a:sym typeface="Avenir"/>
              </a:rPr>
              <a:t>Attract Stakeholders</a:t>
            </a:r>
            <a:endParaRPr sz="1200">
              <a:solidFill>
                <a:schemeClr val="lt1"/>
              </a:solidFill>
              <a:latin typeface="Avenir"/>
              <a:ea typeface="Avenir"/>
              <a:cs typeface="Avenir"/>
              <a:sym typeface="Avenir"/>
            </a:endParaRPr>
          </a:p>
        </p:txBody>
      </p:sp>
      <p:sp>
        <p:nvSpPr>
          <p:cNvPr id="1385" name="Google Shape;1385;p246"/>
          <p:cNvSpPr/>
          <p:nvPr/>
        </p:nvSpPr>
        <p:spPr>
          <a:xfrm>
            <a:off x="6872075" y="1369125"/>
            <a:ext cx="1674600" cy="605400"/>
          </a:xfrm>
          <a:prstGeom prst="chevron">
            <a:avLst>
              <a:gd fmla="val 50000" name="adj"/>
            </a:avLst>
          </a:prstGeom>
          <a:solidFill>
            <a:srgbClr val="00A4BD"/>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chemeClr val="lt1"/>
                </a:solidFill>
                <a:latin typeface="Avenir"/>
                <a:ea typeface="Avenir"/>
                <a:cs typeface="Avenir"/>
                <a:sym typeface="Avenir"/>
              </a:rPr>
              <a:t>Step 5:</a:t>
            </a:r>
            <a:r>
              <a:rPr lang="en" sz="1200">
                <a:solidFill>
                  <a:schemeClr val="lt1"/>
                </a:solidFill>
                <a:latin typeface="Avenir"/>
                <a:ea typeface="Avenir"/>
                <a:cs typeface="Avenir"/>
                <a:sym typeface="Avenir"/>
              </a:rPr>
              <a:t> </a:t>
            </a:r>
            <a:endParaRPr sz="1200">
              <a:solidFill>
                <a:schemeClr val="lt1"/>
              </a:solidFill>
              <a:latin typeface="Avenir"/>
              <a:ea typeface="Avenir"/>
              <a:cs typeface="Avenir"/>
              <a:sym typeface="Avenir"/>
            </a:endParaRPr>
          </a:p>
          <a:p>
            <a:pPr indent="0" lvl="0" marL="0" rtl="0" algn="ctr">
              <a:spcBef>
                <a:spcPts val="0"/>
              </a:spcBef>
              <a:spcAft>
                <a:spcPts val="0"/>
              </a:spcAft>
              <a:buClr>
                <a:schemeClr val="dk1"/>
              </a:buClr>
              <a:buSzPts val="1100"/>
              <a:buFont typeface="Arial"/>
              <a:buNone/>
            </a:pPr>
            <a:r>
              <a:rPr lang="en" sz="1200">
                <a:solidFill>
                  <a:schemeClr val="lt1"/>
                </a:solidFill>
                <a:latin typeface="Avenir"/>
                <a:ea typeface="Avenir"/>
                <a:cs typeface="Avenir"/>
                <a:sym typeface="Avenir"/>
              </a:rPr>
              <a:t>Forge Relationship</a:t>
            </a:r>
            <a:endParaRPr>
              <a:solidFill>
                <a:srgbClr val="34455B"/>
              </a:solidFill>
            </a:endParaRPr>
          </a:p>
        </p:txBody>
      </p:sp>
      <p:sp>
        <p:nvSpPr>
          <p:cNvPr id="1386" name="Google Shape;1386;p246"/>
          <p:cNvSpPr/>
          <p:nvPr/>
        </p:nvSpPr>
        <p:spPr>
          <a:xfrm>
            <a:off x="631600" y="2203125"/>
            <a:ext cx="1311900" cy="1111200"/>
          </a:xfrm>
          <a:prstGeom prst="rect">
            <a:avLst/>
          </a:prstGeom>
          <a:solidFill>
            <a:srgbClr val="FFFFFF"/>
          </a:solidFill>
          <a:ln cap="flat" cmpd="sng" w="9525">
            <a:solidFill>
              <a:srgbClr val="B7B7B7"/>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999999"/>
                </a:solidFill>
                <a:latin typeface="Avenir"/>
                <a:ea typeface="Avenir"/>
                <a:cs typeface="Avenir"/>
                <a:sym typeface="Avenir"/>
              </a:rPr>
              <a:t>Build a team of at least 1 marketer and 1 salesperson</a:t>
            </a:r>
            <a:endParaRPr b="1" sz="1200">
              <a:solidFill>
                <a:srgbClr val="999999"/>
              </a:solidFill>
              <a:latin typeface="Avenir"/>
              <a:ea typeface="Avenir"/>
              <a:cs typeface="Avenir"/>
              <a:sym typeface="Avenir"/>
            </a:endParaRPr>
          </a:p>
        </p:txBody>
      </p:sp>
      <p:sp>
        <p:nvSpPr>
          <p:cNvPr id="1387" name="Google Shape;1387;p246"/>
          <p:cNvSpPr/>
          <p:nvPr/>
        </p:nvSpPr>
        <p:spPr>
          <a:xfrm>
            <a:off x="3640025" y="2203125"/>
            <a:ext cx="1366500" cy="1111200"/>
          </a:xfrm>
          <a:prstGeom prst="rect">
            <a:avLst/>
          </a:prstGeom>
          <a:solidFill>
            <a:srgbClr val="FFFFFF"/>
          </a:solidFill>
          <a:ln cap="flat" cmpd="sng" w="9525">
            <a:solidFill>
              <a:srgbClr val="B7B7B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lang="en" sz="1200">
                <a:solidFill>
                  <a:srgbClr val="999999"/>
                </a:solidFill>
                <a:latin typeface="Avenir"/>
                <a:ea typeface="Avenir"/>
                <a:cs typeface="Avenir"/>
                <a:sym typeface="Avenir"/>
              </a:rPr>
              <a:t>Align between sales and marketing on goals, content, and channels</a:t>
            </a:r>
            <a:endParaRPr b="1" sz="1200">
              <a:solidFill>
                <a:srgbClr val="999999"/>
              </a:solidFill>
              <a:latin typeface="Avenir"/>
              <a:ea typeface="Avenir"/>
              <a:cs typeface="Avenir"/>
              <a:sym typeface="Avenir"/>
            </a:endParaRPr>
          </a:p>
        </p:txBody>
      </p:sp>
      <p:sp>
        <p:nvSpPr>
          <p:cNvPr id="1388" name="Google Shape;1388;p246"/>
          <p:cNvSpPr/>
          <p:nvPr/>
        </p:nvSpPr>
        <p:spPr>
          <a:xfrm>
            <a:off x="5274175" y="2203125"/>
            <a:ext cx="1311900" cy="1111200"/>
          </a:xfrm>
          <a:prstGeom prst="rect">
            <a:avLst/>
          </a:prstGeom>
          <a:solidFill>
            <a:srgbClr val="FFFFFF"/>
          </a:solidFill>
          <a:ln cap="flat" cmpd="sng" w="9525">
            <a:solidFill>
              <a:srgbClr val="B7B7B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lang="en" sz="1200">
                <a:solidFill>
                  <a:srgbClr val="999999"/>
                </a:solidFill>
                <a:latin typeface="Avenir"/>
                <a:ea typeface="Avenir"/>
                <a:cs typeface="Avenir"/>
                <a:sym typeface="Avenir"/>
              </a:rPr>
              <a:t>Share personalized content across channels</a:t>
            </a:r>
            <a:endParaRPr b="1" sz="1200">
              <a:solidFill>
                <a:srgbClr val="999999"/>
              </a:solidFill>
              <a:latin typeface="Avenir"/>
              <a:ea typeface="Avenir"/>
              <a:cs typeface="Avenir"/>
              <a:sym typeface="Avenir"/>
            </a:endParaRPr>
          </a:p>
        </p:txBody>
      </p:sp>
      <p:sp>
        <p:nvSpPr>
          <p:cNvPr id="1389" name="Google Shape;1389;p246"/>
          <p:cNvSpPr/>
          <p:nvPr/>
        </p:nvSpPr>
        <p:spPr>
          <a:xfrm>
            <a:off x="6853725" y="2203125"/>
            <a:ext cx="1311900" cy="1111200"/>
          </a:xfrm>
          <a:prstGeom prst="rect">
            <a:avLst/>
          </a:prstGeom>
          <a:solidFill>
            <a:srgbClr val="FFFFFF"/>
          </a:solidFill>
          <a:ln cap="flat" cmpd="sng" w="9525">
            <a:solidFill>
              <a:srgbClr val="B7B7B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lang="en" sz="1200">
                <a:solidFill>
                  <a:srgbClr val="999999"/>
                </a:solidFill>
                <a:latin typeface="Avenir"/>
                <a:ea typeface="Avenir"/>
                <a:cs typeface="Avenir"/>
                <a:sym typeface="Avenir"/>
              </a:rPr>
              <a:t>Build and manage relationships with buyers over time</a:t>
            </a:r>
            <a:endParaRPr b="1" sz="1200">
              <a:solidFill>
                <a:srgbClr val="999999"/>
              </a:solidFill>
              <a:latin typeface="Avenir"/>
              <a:ea typeface="Avenir"/>
              <a:cs typeface="Avenir"/>
              <a:sym typeface="Avenir"/>
            </a:endParaRPr>
          </a:p>
        </p:txBody>
      </p:sp>
      <p:sp>
        <p:nvSpPr>
          <p:cNvPr id="1390" name="Google Shape;1390;p246"/>
          <p:cNvSpPr/>
          <p:nvPr/>
        </p:nvSpPr>
        <p:spPr>
          <a:xfrm>
            <a:off x="2126638" y="2203125"/>
            <a:ext cx="1366500" cy="1111200"/>
          </a:xfrm>
          <a:prstGeom prst="rect">
            <a:avLst/>
          </a:prstGeom>
          <a:solidFill>
            <a:srgbClr val="FFFFFF"/>
          </a:solidFill>
          <a:ln cap="flat" cmpd="sng" w="9525">
            <a:solidFill>
              <a:srgbClr val="B7B7B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lang="en" sz="1200">
                <a:solidFill>
                  <a:srgbClr val="999999"/>
                </a:solidFill>
                <a:latin typeface="Avenir"/>
                <a:ea typeface="Avenir"/>
                <a:cs typeface="Avenir"/>
                <a:sym typeface="Avenir"/>
              </a:rPr>
              <a:t>Identify set list of high value companies to pursue</a:t>
            </a:r>
            <a:endParaRPr b="1" sz="1200">
              <a:solidFill>
                <a:srgbClr val="999999"/>
              </a:solidFill>
              <a:latin typeface="Avenir"/>
              <a:ea typeface="Avenir"/>
              <a:cs typeface="Avenir"/>
              <a:sym typeface="Avenir"/>
            </a:endParaRPr>
          </a:p>
        </p:txBody>
      </p:sp>
      <p:sp>
        <p:nvSpPr>
          <p:cNvPr id="1391" name="Google Shape;1391;p246"/>
          <p:cNvSpPr/>
          <p:nvPr/>
        </p:nvSpPr>
        <p:spPr>
          <a:xfrm>
            <a:off x="533775" y="3571050"/>
            <a:ext cx="8010000" cy="469800"/>
          </a:xfrm>
          <a:prstGeom prst="homePlate">
            <a:avLst>
              <a:gd fmla="val 50000" name="adj"/>
            </a:avLst>
          </a:prstGeom>
          <a:solidFill>
            <a:srgbClr val="FFFFFF"/>
          </a:solidFill>
          <a:ln cap="flat" cmpd="sng" w="19050">
            <a:solidFill>
              <a:srgbClr val="00A4B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None/>
            </a:pPr>
            <a:r>
              <a:rPr b="1" lang="en">
                <a:solidFill>
                  <a:srgbClr val="00A4BD"/>
                </a:solidFill>
                <a:latin typeface="Avenir"/>
                <a:ea typeface="Avenir"/>
                <a:cs typeface="Avenir"/>
                <a:sym typeface="Avenir"/>
              </a:rPr>
              <a:t>Ongoing: Measure &amp; Iterate</a:t>
            </a:r>
            <a:endParaRPr b="1">
              <a:solidFill>
                <a:srgbClr val="00A4BD"/>
              </a:solidFill>
              <a:latin typeface="Avenir"/>
              <a:ea typeface="Avenir"/>
              <a:cs typeface="Avenir"/>
              <a:sym typeface="Avenir"/>
            </a:endParaRPr>
          </a:p>
          <a:p>
            <a:pPr indent="0" lvl="0" marL="0" marR="0" rtl="0" algn="ctr">
              <a:lnSpc>
                <a:spcPct val="115000"/>
              </a:lnSpc>
              <a:spcBef>
                <a:spcPts val="0"/>
              </a:spcBef>
              <a:spcAft>
                <a:spcPts val="0"/>
              </a:spcAft>
              <a:buNone/>
            </a:pPr>
            <a:r>
              <a:rPr b="1" lang="en" sz="1200">
                <a:solidFill>
                  <a:srgbClr val="999999"/>
                </a:solidFill>
                <a:latin typeface="Avenir"/>
                <a:ea typeface="Avenir"/>
                <a:cs typeface="Avenir"/>
                <a:sym typeface="Avenir"/>
              </a:rPr>
              <a:t>Continually monitor KPIs through entire strategy</a:t>
            </a:r>
            <a:endParaRPr b="1" sz="1200">
              <a:solidFill>
                <a:srgbClr val="999999"/>
              </a:solidFill>
              <a:latin typeface="Avenir"/>
              <a:ea typeface="Avenir"/>
              <a:cs typeface="Avenir"/>
              <a:sym typeface="Aveni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5" name="Shape 1395"/>
        <p:cNvGrpSpPr/>
        <p:nvPr/>
      </p:nvGrpSpPr>
      <p:grpSpPr>
        <a:xfrm>
          <a:off x="0" y="0"/>
          <a:ext cx="0" cy="0"/>
          <a:chOff x="0" y="0"/>
          <a:chExt cx="0" cy="0"/>
        </a:xfrm>
      </p:grpSpPr>
      <p:sp>
        <p:nvSpPr>
          <p:cNvPr id="1396" name="Google Shape;1396;p247"/>
          <p:cNvSpPr txBox="1"/>
          <p:nvPr/>
        </p:nvSpPr>
        <p:spPr>
          <a:xfrm>
            <a:off x="280050" y="198700"/>
            <a:ext cx="3078000" cy="49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3000">
                <a:solidFill>
                  <a:srgbClr val="34455B"/>
                </a:solidFill>
                <a:latin typeface="Avenir"/>
                <a:ea typeface="Avenir"/>
                <a:cs typeface="Avenir"/>
                <a:sym typeface="Avenir"/>
              </a:rPr>
              <a:t>ABM </a:t>
            </a:r>
            <a:r>
              <a:rPr lang="en" sz="3000">
                <a:solidFill>
                  <a:srgbClr val="34455B"/>
                </a:solidFill>
                <a:latin typeface="Avenir"/>
                <a:ea typeface="Avenir"/>
                <a:cs typeface="Avenir"/>
                <a:sym typeface="Avenir"/>
              </a:rPr>
              <a:t>Solutions</a:t>
            </a:r>
            <a:endParaRPr sz="3000">
              <a:solidFill>
                <a:srgbClr val="34455B"/>
              </a:solidFill>
              <a:latin typeface="Avenir"/>
              <a:ea typeface="Avenir"/>
              <a:cs typeface="Avenir"/>
              <a:sym typeface="Avenir"/>
            </a:endParaRPr>
          </a:p>
        </p:txBody>
      </p:sp>
      <p:sp>
        <p:nvSpPr>
          <p:cNvPr id="1397" name="Google Shape;1397;p247"/>
          <p:cNvSpPr txBox="1"/>
          <p:nvPr/>
        </p:nvSpPr>
        <p:spPr>
          <a:xfrm>
            <a:off x="1897925" y="1132538"/>
            <a:ext cx="1710300" cy="3019800"/>
          </a:xfrm>
          <a:prstGeom prst="rect">
            <a:avLst/>
          </a:prstGeom>
          <a:solidFill>
            <a:srgbClr val="FFFFFF"/>
          </a:solidFill>
          <a:ln cap="flat" cmpd="sng" w="19050">
            <a:solidFill>
              <a:srgbClr val="F5C26B"/>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a:solidFill>
                  <a:srgbClr val="F25F5F"/>
                </a:solidFill>
                <a:latin typeface="Avenir"/>
                <a:ea typeface="Avenir"/>
                <a:cs typeface="Avenir"/>
                <a:sym typeface="Avenir"/>
              </a:rPr>
              <a:t>Identify</a:t>
            </a:r>
            <a:endParaRPr sz="1000">
              <a:solidFill>
                <a:srgbClr val="F25F5F"/>
              </a:solidFill>
              <a:latin typeface="Avenir"/>
              <a:ea typeface="Avenir"/>
              <a:cs typeface="Avenir"/>
              <a:sym typeface="Avenir"/>
            </a:endParaRPr>
          </a:p>
        </p:txBody>
      </p:sp>
      <p:sp>
        <p:nvSpPr>
          <p:cNvPr id="1398" name="Google Shape;1398;p247"/>
          <p:cNvSpPr txBox="1"/>
          <p:nvPr/>
        </p:nvSpPr>
        <p:spPr>
          <a:xfrm>
            <a:off x="5457075" y="1132538"/>
            <a:ext cx="1755900" cy="3019800"/>
          </a:xfrm>
          <a:prstGeom prst="rect">
            <a:avLst/>
          </a:prstGeom>
          <a:solidFill>
            <a:srgbClr val="FFFFFF"/>
          </a:solidFill>
          <a:ln cap="flat" cmpd="sng" w="19050">
            <a:solidFill>
              <a:srgbClr val="F5C26B"/>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a:solidFill>
                  <a:srgbClr val="F25F5F"/>
                </a:solidFill>
                <a:latin typeface="Avenir"/>
                <a:ea typeface="Avenir"/>
                <a:cs typeface="Avenir"/>
                <a:sym typeface="Avenir"/>
              </a:rPr>
              <a:t>Attract</a:t>
            </a:r>
            <a:endParaRPr sz="1100">
              <a:solidFill>
                <a:srgbClr val="F25F5F"/>
              </a:solidFill>
              <a:latin typeface="Avenir"/>
              <a:ea typeface="Avenir"/>
              <a:cs typeface="Avenir"/>
              <a:sym typeface="Avenir"/>
            </a:endParaRPr>
          </a:p>
          <a:p>
            <a:pPr indent="0" lvl="0" marL="0" rtl="0" algn="ctr">
              <a:lnSpc>
                <a:spcPct val="150000"/>
              </a:lnSpc>
              <a:spcBef>
                <a:spcPts val="0"/>
              </a:spcBef>
              <a:spcAft>
                <a:spcPts val="0"/>
              </a:spcAft>
              <a:buNone/>
            </a:pPr>
            <a:r>
              <a:t/>
            </a:r>
            <a:endParaRPr sz="1100">
              <a:solidFill>
                <a:schemeClr val="dk2"/>
              </a:solidFill>
              <a:latin typeface="Avenir"/>
              <a:ea typeface="Avenir"/>
              <a:cs typeface="Avenir"/>
              <a:sym typeface="Avenir"/>
            </a:endParaRPr>
          </a:p>
          <a:p>
            <a:pPr indent="0" lvl="0" marL="0" rtl="0" algn="ctr">
              <a:lnSpc>
                <a:spcPct val="115000"/>
              </a:lnSpc>
              <a:spcBef>
                <a:spcPts val="0"/>
              </a:spcBef>
              <a:spcAft>
                <a:spcPts val="0"/>
              </a:spcAft>
              <a:buNone/>
            </a:pPr>
            <a:r>
              <a:t/>
            </a:r>
            <a:endParaRPr sz="900">
              <a:solidFill>
                <a:schemeClr val="accent5"/>
              </a:solidFill>
              <a:latin typeface="Avenir"/>
              <a:ea typeface="Avenir"/>
              <a:cs typeface="Avenir"/>
              <a:sym typeface="Avenir"/>
            </a:endParaRPr>
          </a:p>
        </p:txBody>
      </p:sp>
      <p:sp>
        <p:nvSpPr>
          <p:cNvPr id="1399" name="Google Shape;1399;p247"/>
          <p:cNvSpPr txBox="1"/>
          <p:nvPr/>
        </p:nvSpPr>
        <p:spPr>
          <a:xfrm>
            <a:off x="7259450" y="1132375"/>
            <a:ext cx="1628700" cy="3019800"/>
          </a:xfrm>
          <a:prstGeom prst="rect">
            <a:avLst/>
          </a:prstGeom>
          <a:solidFill>
            <a:srgbClr val="FFFFFF"/>
          </a:solidFill>
          <a:ln cap="flat" cmpd="sng" w="19050">
            <a:solidFill>
              <a:srgbClr val="F5C26B"/>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a:solidFill>
                  <a:srgbClr val="F25F5F"/>
                </a:solidFill>
                <a:latin typeface="Avenir"/>
                <a:ea typeface="Avenir"/>
                <a:cs typeface="Avenir"/>
                <a:sym typeface="Avenir"/>
              </a:rPr>
              <a:t>Engage</a:t>
            </a:r>
            <a:endParaRPr b="1" sz="1000">
              <a:solidFill>
                <a:srgbClr val="F25F5F"/>
              </a:solidFill>
              <a:latin typeface="Avenir"/>
              <a:ea typeface="Avenir"/>
              <a:cs typeface="Avenir"/>
              <a:sym typeface="Avenir"/>
            </a:endParaRPr>
          </a:p>
          <a:p>
            <a:pPr indent="0" lvl="0" marL="0" rtl="0" algn="ctr">
              <a:lnSpc>
                <a:spcPct val="115000"/>
              </a:lnSpc>
              <a:spcBef>
                <a:spcPts val="0"/>
              </a:spcBef>
              <a:spcAft>
                <a:spcPts val="0"/>
              </a:spcAft>
              <a:buNone/>
            </a:pPr>
            <a:r>
              <a:t/>
            </a:r>
            <a:endParaRPr sz="900">
              <a:solidFill>
                <a:schemeClr val="accent5"/>
              </a:solidFill>
              <a:latin typeface="Avenir"/>
              <a:ea typeface="Avenir"/>
              <a:cs typeface="Avenir"/>
              <a:sym typeface="Avenir"/>
            </a:endParaRPr>
          </a:p>
        </p:txBody>
      </p:sp>
      <p:sp>
        <p:nvSpPr>
          <p:cNvPr id="1400" name="Google Shape;1400;p247"/>
          <p:cNvSpPr txBox="1"/>
          <p:nvPr/>
        </p:nvSpPr>
        <p:spPr>
          <a:xfrm>
            <a:off x="1897925" y="4208325"/>
            <a:ext cx="6990000" cy="498600"/>
          </a:xfrm>
          <a:prstGeom prst="rect">
            <a:avLst/>
          </a:prstGeom>
          <a:solidFill>
            <a:srgbClr val="FFFFFF"/>
          </a:solidFill>
          <a:ln cap="flat" cmpd="sng" w="19050">
            <a:solidFill>
              <a:srgbClr val="F5C2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a:solidFill>
                  <a:srgbClr val="F25F5F"/>
                </a:solidFill>
                <a:latin typeface="Avenir"/>
                <a:ea typeface="Avenir"/>
                <a:cs typeface="Avenir"/>
                <a:sym typeface="Avenir"/>
              </a:rPr>
              <a:t>Measure</a:t>
            </a:r>
            <a:endParaRPr b="1" sz="700">
              <a:solidFill>
                <a:srgbClr val="F25F5F"/>
              </a:solidFill>
              <a:latin typeface="Avenir"/>
              <a:ea typeface="Avenir"/>
              <a:cs typeface="Avenir"/>
              <a:sym typeface="Avenir"/>
            </a:endParaRPr>
          </a:p>
          <a:p>
            <a:pPr indent="0" lvl="0" marL="0" rtl="0" algn="ctr">
              <a:lnSpc>
                <a:spcPct val="115000"/>
              </a:lnSpc>
              <a:spcBef>
                <a:spcPts val="0"/>
              </a:spcBef>
              <a:spcAft>
                <a:spcPts val="0"/>
              </a:spcAft>
              <a:buClr>
                <a:schemeClr val="dk1"/>
              </a:buClr>
              <a:buSzPts val="1100"/>
              <a:buFont typeface="Arial"/>
              <a:buNone/>
            </a:pPr>
            <a:r>
              <a:t/>
            </a:r>
            <a:endParaRPr sz="900">
              <a:solidFill>
                <a:schemeClr val="accent5"/>
              </a:solidFill>
              <a:latin typeface="Avenir"/>
              <a:ea typeface="Avenir"/>
              <a:cs typeface="Avenir"/>
              <a:sym typeface="Avenir"/>
            </a:endParaRPr>
          </a:p>
        </p:txBody>
      </p:sp>
      <p:sp>
        <p:nvSpPr>
          <p:cNvPr id="1401" name="Google Shape;1401;p247"/>
          <p:cNvSpPr txBox="1"/>
          <p:nvPr/>
        </p:nvSpPr>
        <p:spPr>
          <a:xfrm>
            <a:off x="3654700" y="1132529"/>
            <a:ext cx="1755900" cy="3019800"/>
          </a:xfrm>
          <a:prstGeom prst="rect">
            <a:avLst/>
          </a:prstGeom>
          <a:solidFill>
            <a:srgbClr val="FFFFFF"/>
          </a:solidFill>
          <a:ln cap="flat" cmpd="sng" w="19050">
            <a:solidFill>
              <a:srgbClr val="F5C26B"/>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a:solidFill>
                  <a:srgbClr val="F25F5F"/>
                </a:solidFill>
                <a:latin typeface="Avenir"/>
                <a:ea typeface="Avenir"/>
                <a:cs typeface="Avenir"/>
                <a:sym typeface="Avenir"/>
              </a:rPr>
              <a:t>Create</a:t>
            </a:r>
            <a:endParaRPr sz="1000">
              <a:solidFill>
                <a:srgbClr val="F25F5F"/>
              </a:solidFill>
              <a:latin typeface="Avenir"/>
              <a:ea typeface="Avenir"/>
              <a:cs typeface="Avenir"/>
              <a:sym typeface="Avenir"/>
            </a:endParaRPr>
          </a:p>
          <a:p>
            <a:pPr indent="0" lvl="0" marL="0" rtl="0" algn="ctr">
              <a:lnSpc>
                <a:spcPct val="150000"/>
              </a:lnSpc>
              <a:spcBef>
                <a:spcPts val="0"/>
              </a:spcBef>
              <a:spcAft>
                <a:spcPts val="0"/>
              </a:spcAft>
              <a:buNone/>
            </a:pPr>
            <a:r>
              <a:t/>
            </a:r>
            <a:endParaRPr sz="1100">
              <a:solidFill>
                <a:schemeClr val="dk2"/>
              </a:solidFill>
              <a:latin typeface="Avenir"/>
              <a:ea typeface="Avenir"/>
              <a:cs typeface="Avenir"/>
              <a:sym typeface="Avenir"/>
            </a:endParaRPr>
          </a:p>
          <a:p>
            <a:pPr indent="0" lvl="0" marL="0" rtl="0" algn="ctr">
              <a:lnSpc>
                <a:spcPct val="115000"/>
              </a:lnSpc>
              <a:spcBef>
                <a:spcPts val="0"/>
              </a:spcBef>
              <a:spcAft>
                <a:spcPts val="0"/>
              </a:spcAft>
              <a:buNone/>
            </a:pPr>
            <a:r>
              <a:t/>
            </a:r>
            <a:endParaRPr sz="900">
              <a:solidFill>
                <a:schemeClr val="accent5"/>
              </a:solidFill>
              <a:latin typeface="Avenir"/>
              <a:ea typeface="Avenir"/>
              <a:cs typeface="Avenir"/>
              <a:sym typeface="Avenir"/>
            </a:endParaRPr>
          </a:p>
        </p:txBody>
      </p:sp>
      <p:sp>
        <p:nvSpPr>
          <p:cNvPr id="1402" name="Google Shape;1402;p247"/>
          <p:cNvSpPr txBox="1"/>
          <p:nvPr/>
        </p:nvSpPr>
        <p:spPr>
          <a:xfrm>
            <a:off x="280050" y="1132621"/>
            <a:ext cx="1571400" cy="3019800"/>
          </a:xfrm>
          <a:prstGeom prst="rect">
            <a:avLst/>
          </a:prstGeom>
          <a:solidFill>
            <a:srgbClr val="FFFFFF"/>
          </a:solidFill>
          <a:ln cap="flat" cmpd="sng" w="19050">
            <a:solidFill>
              <a:srgbClr val="F5C26B"/>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a:solidFill>
                  <a:srgbClr val="F25F5F"/>
                </a:solidFill>
                <a:latin typeface="Avenir"/>
                <a:ea typeface="Avenir"/>
                <a:cs typeface="Avenir"/>
                <a:sym typeface="Avenir"/>
              </a:rPr>
              <a:t>Build</a:t>
            </a:r>
            <a:endParaRPr sz="1000">
              <a:solidFill>
                <a:srgbClr val="F25F5F"/>
              </a:solidFill>
              <a:latin typeface="Avenir"/>
              <a:ea typeface="Avenir"/>
              <a:cs typeface="Avenir"/>
              <a:sym typeface="Avenir"/>
            </a:endParaRPr>
          </a:p>
          <a:p>
            <a:pPr indent="0" lvl="0" marL="0" rtl="0" algn="ctr">
              <a:lnSpc>
                <a:spcPct val="115000"/>
              </a:lnSpc>
              <a:spcBef>
                <a:spcPts val="0"/>
              </a:spcBef>
              <a:spcAft>
                <a:spcPts val="0"/>
              </a:spcAft>
              <a:buNone/>
            </a:pPr>
            <a:r>
              <a:t/>
            </a:r>
            <a:endParaRPr sz="900">
              <a:solidFill>
                <a:schemeClr val="accent5"/>
              </a:solidFill>
              <a:latin typeface="Avenir"/>
              <a:ea typeface="Avenir"/>
              <a:cs typeface="Avenir"/>
              <a:sym typeface="Avenir"/>
            </a:endParaRPr>
          </a:p>
        </p:txBody>
      </p:sp>
      <p:pic>
        <p:nvPicPr>
          <p:cNvPr descr="DiscoverOrg - Badges - Acclaim" id="1403" name="Google Shape;1403;p247"/>
          <p:cNvPicPr preferRelativeResize="0"/>
          <p:nvPr/>
        </p:nvPicPr>
        <p:blipFill>
          <a:blip r:embed="rId3">
            <a:alphaModFix/>
          </a:blip>
          <a:stretch>
            <a:fillRect/>
          </a:stretch>
        </p:blipFill>
        <p:spPr>
          <a:xfrm>
            <a:off x="2062938" y="1149175"/>
            <a:ext cx="1376325" cy="1376325"/>
          </a:xfrm>
          <a:prstGeom prst="rect">
            <a:avLst/>
          </a:prstGeom>
          <a:noFill/>
          <a:ln>
            <a:noFill/>
          </a:ln>
        </p:spPr>
      </p:pic>
      <p:pic>
        <p:nvPicPr>
          <p:cNvPr descr="Engagio - Customer Success Manager" id="1404" name="Google Shape;1404;p247"/>
          <p:cNvPicPr preferRelativeResize="0"/>
          <p:nvPr/>
        </p:nvPicPr>
        <p:blipFill>
          <a:blip r:embed="rId4">
            <a:alphaModFix/>
          </a:blip>
          <a:stretch>
            <a:fillRect/>
          </a:stretch>
        </p:blipFill>
        <p:spPr>
          <a:xfrm>
            <a:off x="2210313" y="2238024"/>
            <a:ext cx="1081592" cy="302850"/>
          </a:xfrm>
          <a:prstGeom prst="rect">
            <a:avLst/>
          </a:prstGeom>
          <a:noFill/>
          <a:ln>
            <a:noFill/>
          </a:ln>
        </p:spPr>
      </p:pic>
      <p:pic>
        <p:nvPicPr>
          <p:cNvPr id="1405" name="Google Shape;1405;p247"/>
          <p:cNvPicPr preferRelativeResize="0"/>
          <p:nvPr/>
        </p:nvPicPr>
        <p:blipFill>
          <a:blip r:embed="rId5">
            <a:alphaModFix/>
          </a:blip>
          <a:stretch>
            <a:fillRect/>
          </a:stretch>
        </p:blipFill>
        <p:spPr>
          <a:xfrm>
            <a:off x="2352052" y="2977202"/>
            <a:ext cx="803001" cy="562101"/>
          </a:xfrm>
          <a:prstGeom prst="rect">
            <a:avLst/>
          </a:prstGeom>
          <a:noFill/>
          <a:ln>
            <a:noFill/>
          </a:ln>
        </p:spPr>
      </p:pic>
      <p:pic>
        <p:nvPicPr>
          <p:cNvPr descr="LeanData announces $10 million Series B funding" id="1406" name="Google Shape;1406;p247"/>
          <p:cNvPicPr preferRelativeResize="0"/>
          <p:nvPr/>
        </p:nvPicPr>
        <p:blipFill>
          <a:blip r:embed="rId6">
            <a:alphaModFix/>
          </a:blip>
          <a:stretch>
            <a:fillRect/>
          </a:stretch>
        </p:blipFill>
        <p:spPr>
          <a:xfrm>
            <a:off x="2027100" y="3434950"/>
            <a:ext cx="1447997" cy="664375"/>
          </a:xfrm>
          <a:prstGeom prst="rect">
            <a:avLst/>
          </a:prstGeom>
          <a:noFill/>
          <a:ln>
            <a:noFill/>
          </a:ln>
        </p:spPr>
      </p:pic>
      <p:pic>
        <p:nvPicPr>
          <p:cNvPr descr="Demandbase Reviews 2020: Details, Pricing, &amp; Features | G2" id="1407" name="Google Shape;1407;p247"/>
          <p:cNvPicPr preferRelativeResize="0"/>
          <p:nvPr/>
        </p:nvPicPr>
        <p:blipFill>
          <a:blip r:embed="rId7">
            <a:alphaModFix/>
          </a:blip>
          <a:stretch>
            <a:fillRect/>
          </a:stretch>
        </p:blipFill>
        <p:spPr>
          <a:xfrm>
            <a:off x="1737525" y="2186988"/>
            <a:ext cx="2032050" cy="1066810"/>
          </a:xfrm>
          <a:prstGeom prst="rect">
            <a:avLst/>
          </a:prstGeom>
          <a:noFill/>
          <a:ln>
            <a:noFill/>
          </a:ln>
        </p:spPr>
      </p:pic>
      <p:pic>
        <p:nvPicPr>
          <p:cNvPr descr="DiscoverOrg - Badges - Acclaim" id="1408" name="Google Shape;1408;p247"/>
          <p:cNvPicPr preferRelativeResize="0"/>
          <p:nvPr/>
        </p:nvPicPr>
        <p:blipFill>
          <a:blip r:embed="rId3">
            <a:alphaModFix/>
          </a:blip>
          <a:stretch>
            <a:fillRect/>
          </a:stretch>
        </p:blipFill>
        <p:spPr>
          <a:xfrm>
            <a:off x="3861038" y="3078975"/>
            <a:ext cx="1376325" cy="1376325"/>
          </a:xfrm>
          <a:prstGeom prst="rect">
            <a:avLst/>
          </a:prstGeom>
          <a:noFill/>
          <a:ln>
            <a:noFill/>
          </a:ln>
        </p:spPr>
      </p:pic>
      <p:pic>
        <p:nvPicPr>
          <p:cNvPr descr="6sense: Account Engagement Platform" id="1409" name="Google Shape;1409;p247"/>
          <p:cNvPicPr preferRelativeResize="0"/>
          <p:nvPr/>
        </p:nvPicPr>
        <p:blipFill>
          <a:blip r:embed="rId8">
            <a:alphaModFix/>
          </a:blip>
          <a:stretch>
            <a:fillRect/>
          </a:stretch>
        </p:blipFill>
        <p:spPr>
          <a:xfrm>
            <a:off x="3714190" y="2872850"/>
            <a:ext cx="1650206" cy="562100"/>
          </a:xfrm>
          <a:prstGeom prst="rect">
            <a:avLst/>
          </a:prstGeom>
          <a:noFill/>
          <a:ln>
            <a:noFill/>
          </a:ln>
        </p:spPr>
      </p:pic>
      <p:pic>
        <p:nvPicPr>
          <p:cNvPr id="1410" name="Google Shape;1410;p247"/>
          <p:cNvPicPr preferRelativeResize="0"/>
          <p:nvPr/>
        </p:nvPicPr>
        <p:blipFill>
          <a:blip r:embed="rId9">
            <a:alphaModFix/>
          </a:blip>
          <a:stretch>
            <a:fillRect/>
          </a:stretch>
        </p:blipFill>
        <p:spPr>
          <a:xfrm>
            <a:off x="4217021" y="1505150"/>
            <a:ext cx="664358" cy="664375"/>
          </a:xfrm>
          <a:prstGeom prst="rect">
            <a:avLst/>
          </a:prstGeom>
          <a:noFill/>
          <a:ln>
            <a:noFill/>
          </a:ln>
        </p:spPr>
      </p:pic>
      <p:pic>
        <p:nvPicPr>
          <p:cNvPr descr="Evergage | 1-to-1 Personalization and Customer Data Platform" id="1411" name="Google Shape;1411;p247"/>
          <p:cNvPicPr preferRelativeResize="0"/>
          <p:nvPr/>
        </p:nvPicPr>
        <p:blipFill>
          <a:blip r:embed="rId10">
            <a:alphaModFix/>
          </a:blip>
          <a:stretch>
            <a:fillRect/>
          </a:stretch>
        </p:blipFill>
        <p:spPr>
          <a:xfrm>
            <a:off x="3786488" y="2211900"/>
            <a:ext cx="1376325" cy="420544"/>
          </a:xfrm>
          <a:prstGeom prst="rect">
            <a:avLst/>
          </a:prstGeom>
          <a:noFill/>
          <a:ln>
            <a:noFill/>
          </a:ln>
        </p:spPr>
      </p:pic>
      <p:pic>
        <p:nvPicPr>
          <p:cNvPr descr="Logos - Google Ads" id="1412" name="Google Shape;1412;p247"/>
          <p:cNvPicPr preferRelativeResize="0"/>
          <p:nvPr/>
        </p:nvPicPr>
        <p:blipFill>
          <a:blip r:embed="rId11">
            <a:alphaModFix/>
          </a:blip>
          <a:stretch>
            <a:fillRect/>
          </a:stretch>
        </p:blipFill>
        <p:spPr>
          <a:xfrm>
            <a:off x="5566921" y="1538185"/>
            <a:ext cx="1447999" cy="651604"/>
          </a:xfrm>
          <a:prstGeom prst="rect">
            <a:avLst/>
          </a:prstGeom>
          <a:noFill/>
          <a:ln>
            <a:noFill/>
          </a:ln>
        </p:spPr>
      </p:pic>
      <p:pic>
        <p:nvPicPr>
          <p:cNvPr descr="Linkedin+Ads+Logo 360 - This is PPC" id="1413" name="Google Shape;1413;p247"/>
          <p:cNvPicPr preferRelativeResize="0"/>
          <p:nvPr/>
        </p:nvPicPr>
        <p:blipFill>
          <a:blip r:embed="rId12">
            <a:alphaModFix/>
          </a:blip>
          <a:stretch>
            <a:fillRect/>
          </a:stretch>
        </p:blipFill>
        <p:spPr>
          <a:xfrm>
            <a:off x="5453671" y="1688548"/>
            <a:ext cx="1788950" cy="1788950"/>
          </a:xfrm>
          <a:prstGeom prst="rect">
            <a:avLst/>
          </a:prstGeom>
          <a:noFill/>
          <a:ln>
            <a:noFill/>
          </a:ln>
        </p:spPr>
      </p:pic>
      <p:pic>
        <p:nvPicPr>
          <p:cNvPr descr="Sales Enablement Software &amp; Learning Management Solutions | Bigtincan" id="1414" name="Google Shape;1414;p247"/>
          <p:cNvPicPr preferRelativeResize="0"/>
          <p:nvPr/>
        </p:nvPicPr>
        <p:blipFill>
          <a:blip r:embed="rId13">
            <a:alphaModFix/>
          </a:blip>
          <a:stretch>
            <a:fillRect/>
          </a:stretch>
        </p:blipFill>
        <p:spPr>
          <a:xfrm>
            <a:off x="5624146" y="2899498"/>
            <a:ext cx="1448000" cy="411073"/>
          </a:xfrm>
          <a:prstGeom prst="rect">
            <a:avLst/>
          </a:prstGeom>
          <a:noFill/>
          <a:ln>
            <a:noFill/>
          </a:ln>
        </p:spPr>
      </p:pic>
      <p:pic>
        <p:nvPicPr>
          <p:cNvPr descr="Graphics &amp; Logos | WordPress.org" id="1415" name="Google Shape;1415;p247"/>
          <p:cNvPicPr preferRelativeResize="0"/>
          <p:nvPr/>
        </p:nvPicPr>
        <p:blipFill>
          <a:blip r:embed="rId14">
            <a:alphaModFix/>
          </a:blip>
          <a:stretch>
            <a:fillRect/>
          </a:stretch>
        </p:blipFill>
        <p:spPr>
          <a:xfrm>
            <a:off x="5744333" y="3396045"/>
            <a:ext cx="1207615" cy="651600"/>
          </a:xfrm>
          <a:prstGeom prst="rect">
            <a:avLst/>
          </a:prstGeom>
          <a:noFill/>
          <a:ln>
            <a:noFill/>
          </a:ln>
        </p:spPr>
      </p:pic>
      <p:pic>
        <p:nvPicPr>
          <p:cNvPr descr="Vidyard GoVideo App Integration with Zendesk Support" id="1416" name="Google Shape;1416;p247"/>
          <p:cNvPicPr preferRelativeResize="0"/>
          <p:nvPr/>
        </p:nvPicPr>
        <p:blipFill>
          <a:blip r:embed="rId15">
            <a:alphaModFix/>
          </a:blip>
          <a:stretch>
            <a:fillRect/>
          </a:stretch>
        </p:blipFill>
        <p:spPr>
          <a:xfrm>
            <a:off x="8041875" y="1698174"/>
            <a:ext cx="664350" cy="664350"/>
          </a:xfrm>
          <a:prstGeom prst="rect">
            <a:avLst/>
          </a:prstGeom>
          <a:noFill/>
          <a:ln>
            <a:noFill/>
          </a:ln>
        </p:spPr>
      </p:pic>
      <p:pic>
        <p:nvPicPr>
          <p:cNvPr descr="drift logo | Virtual Stacks Systems" id="1417" name="Google Shape;1417;p247"/>
          <p:cNvPicPr preferRelativeResize="0"/>
          <p:nvPr/>
        </p:nvPicPr>
        <p:blipFill>
          <a:blip r:embed="rId16">
            <a:alphaModFix/>
          </a:blip>
          <a:stretch>
            <a:fillRect/>
          </a:stretch>
        </p:blipFill>
        <p:spPr>
          <a:xfrm>
            <a:off x="7539323" y="1640875"/>
            <a:ext cx="495300" cy="495300"/>
          </a:xfrm>
          <a:prstGeom prst="rect">
            <a:avLst/>
          </a:prstGeom>
          <a:noFill/>
          <a:ln>
            <a:noFill/>
          </a:ln>
        </p:spPr>
      </p:pic>
      <p:pic>
        <p:nvPicPr>
          <p:cNvPr descr="2020 LinkedIn Sales Navigator Reviews, Pricing &amp; Alternatives" id="1418" name="Google Shape;1418;p247"/>
          <p:cNvPicPr preferRelativeResize="0"/>
          <p:nvPr/>
        </p:nvPicPr>
        <p:blipFill>
          <a:blip r:embed="rId17">
            <a:alphaModFix/>
          </a:blip>
          <a:stretch>
            <a:fillRect/>
          </a:stretch>
        </p:blipFill>
        <p:spPr>
          <a:xfrm>
            <a:off x="7244150" y="2069646"/>
            <a:ext cx="1650201" cy="1100134"/>
          </a:xfrm>
          <a:prstGeom prst="rect">
            <a:avLst/>
          </a:prstGeom>
          <a:noFill/>
          <a:ln>
            <a:noFill/>
          </a:ln>
        </p:spPr>
      </p:pic>
      <p:pic>
        <p:nvPicPr>
          <p:cNvPr descr="Engagio - Customer Success Manager" id="1419" name="Google Shape;1419;p247"/>
          <p:cNvPicPr preferRelativeResize="0"/>
          <p:nvPr/>
        </p:nvPicPr>
        <p:blipFill>
          <a:blip r:embed="rId4">
            <a:alphaModFix/>
          </a:blip>
          <a:stretch>
            <a:fillRect/>
          </a:stretch>
        </p:blipFill>
        <p:spPr>
          <a:xfrm>
            <a:off x="7528450" y="3040705"/>
            <a:ext cx="1081592" cy="302850"/>
          </a:xfrm>
          <a:prstGeom prst="rect">
            <a:avLst/>
          </a:prstGeom>
          <a:noFill/>
          <a:ln>
            <a:noFill/>
          </a:ln>
        </p:spPr>
      </p:pic>
      <p:pic>
        <p:nvPicPr>
          <p:cNvPr descr="Seismic-Logo-transparent-RGB_large - Marketing Charts" id="1420" name="Google Shape;1420;p247"/>
          <p:cNvPicPr preferRelativeResize="0"/>
          <p:nvPr/>
        </p:nvPicPr>
        <p:blipFill>
          <a:blip r:embed="rId18">
            <a:alphaModFix/>
          </a:blip>
          <a:stretch>
            <a:fillRect/>
          </a:stretch>
        </p:blipFill>
        <p:spPr>
          <a:xfrm>
            <a:off x="7337690" y="3515970"/>
            <a:ext cx="1447999" cy="34993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4" name="Shape 1424"/>
        <p:cNvGrpSpPr/>
        <p:nvPr/>
      </p:nvGrpSpPr>
      <p:grpSpPr>
        <a:xfrm>
          <a:off x="0" y="0"/>
          <a:ext cx="0" cy="0"/>
          <a:chOff x="0" y="0"/>
          <a:chExt cx="0" cy="0"/>
        </a:xfrm>
      </p:grpSpPr>
      <p:grpSp>
        <p:nvGrpSpPr>
          <p:cNvPr id="1425" name="Google Shape;1425;p248"/>
          <p:cNvGrpSpPr/>
          <p:nvPr/>
        </p:nvGrpSpPr>
        <p:grpSpPr>
          <a:xfrm rot="-5400000">
            <a:off x="3897456" y="-3903760"/>
            <a:ext cx="1353214" cy="9148146"/>
            <a:chOff x="-59690" y="0"/>
            <a:chExt cx="3432810" cy="4436110"/>
          </a:xfrm>
        </p:grpSpPr>
        <p:sp>
          <p:nvSpPr>
            <p:cNvPr id="1426" name="Google Shape;1426;p248"/>
            <p:cNvSpPr/>
            <p:nvPr/>
          </p:nvSpPr>
          <p:spPr>
            <a:xfrm>
              <a:off x="-59690" y="0"/>
              <a:ext cx="1205230" cy="4436110"/>
            </a:xfrm>
            <a:custGeom>
              <a:rect b="b" l="l" r="r" t="t"/>
              <a:pathLst>
                <a:path extrusionOk="0" h="4436110" w="1205230">
                  <a:moveTo>
                    <a:pt x="720090" y="2504440"/>
                  </a:moveTo>
                  <a:cubicBezTo>
                    <a:pt x="1205230" y="1358900"/>
                    <a:pt x="641350" y="843280"/>
                    <a:pt x="461010" y="548640"/>
                  </a:cubicBezTo>
                  <a:cubicBezTo>
                    <a:pt x="195580" y="115570"/>
                    <a:pt x="262890" y="0"/>
                    <a:pt x="262890" y="0"/>
                  </a:cubicBezTo>
                  <a:lnTo>
                    <a:pt x="59690" y="0"/>
                  </a:lnTo>
                  <a:cubicBezTo>
                    <a:pt x="119380" y="441960"/>
                    <a:pt x="1139190" y="1212850"/>
                    <a:pt x="678180" y="2147570"/>
                  </a:cubicBezTo>
                  <a:cubicBezTo>
                    <a:pt x="0" y="3520440"/>
                    <a:pt x="516890" y="4436110"/>
                    <a:pt x="516890" y="4436110"/>
                  </a:cubicBezTo>
                  <a:lnTo>
                    <a:pt x="745490" y="4436110"/>
                  </a:lnTo>
                  <a:cubicBezTo>
                    <a:pt x="745490" y="4436110"/>
                    <a:pt x="185420" y="3768090"/>
                    <a:pt x="720090" y="2504440"/>
                  </a:cubicBezTo>
                  <a:lnTo>
                    <a:pt x="720090" y="2504440"/>
                  </a:lnTo>
                  <a:close/>
                </a:path>
              </a:pathLst>
            </a:custGeom>
            <a:solidFill>
              <a:srgbClr val="CBD6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latin typeface="Avenir"/>
                <a:ea typeface="Avenir"/>
                <a:cs typeface="Avenir"/>
                <a:sym typeface="Avenir"/>
              </a:endParaRPr>
            </a:p>
          </p:txBody>
        </p:sp>
        <p:sp>
          <p:nvSpPr>
            <p:cNvPr id="1427" name="Google Shape;1427;p248"/>
            <p:cNvSpPr/>
            <p:nvPr/>
          </p:nvSpPr>
          <p:spPr>
            <a:xfrm>
              <a:off x="125730" y="0"/>
              <a:ext cx="1019810" cy="4436110"/>
            </a:xfrm>
            <a:custGeom>
              <a:rect b="b" l="l" r="r" t="t"/>
              <a:pathLst>
                <a:path extrusionOk="0" h="4436110" w="1019810">
                  <a:moveTo>
                    <a:pt x="511810" y="3030220"/>
                  </a:moveTo>
                  <a:cubicBezTo>
                    <a:pt x="892810" y="1957070"/>
                    <a:pt x="1009650" y="1464310"/>
                    <a:pt x="585470" y="820420"/>
                  </a:cubicBezTo>
                  <a:cubicBezTo>
                    <a:pt x="212090" y="254000"/>
                    <a:pt x="264160" y="0"/>
                    <a:pt x="264160" y="0"/>
                  </a:cubicBezTo>
                  <a:lnTo>
                    <a:pt x="77470" y="0"/>
                  </a:lnTo>
                  <a:cubicBezTo>
                    <a:pt x="77470" y="0"/>
                    <a:pt x="10160" y="115570"/>
                    <a:pt x="275590" y="548640"/>
                  </a:cubicBezTo>
                  <a:cubicBezTo>
                    <a:pt x="455930" y="843280"/>
                    <a:pt x="1019810" y="1358900"/>
                    <a:pt x="534670" y="2504440"/>
                  </a:cubicBezTo>
                  <a:cubicBezTo>
                    <a:pt x="0" y="3766820"/>
                    <a:pt x="558800" y="4434840"/>
                    <a:pt x="558800" y="4434840"/>
                  </a:cubicBezTo>
                  <a:lnTo>
                    <a:pt x="830580" y="4434840"/>
                  </a:lnTo>
                  <a:cubicBezTo>
                    <a:pt x="830580" y="4436110"/>
                    <a:pt x="264160" y="3724910"/>
                    <a:pt x="511810" y="3030220"/>
                  </a:cubicBezTo>
                  <a:close/>
                </a:path>
              </a:pathLst>
            </a:custGeom>
            <a:solidFill>
              <a:srgbClr val="F5F8F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latin typeface="Avenir"/>
                <a:ea typeface="Avenir"/>
                <a:cs typeface="Avenir"/>
                <a:sym typeface="Avenir"/>
              </a:endParaRPr>
            </a:p>
          </p:txBody>
        </p:sp>
        <p:sp>
          <p:nvSpPr>
            <p:cNvPr id="1428" name="Google Shape;1428;p248"/>
            <p:cNvSpPr/>
            <p:nvPr/>
          </p:nvSpPr>
          <p:spPr>
            <a:xfrm>
              <a:off x="337820" y="0"/>
              <a:ext cx="3035300" cy="4436110"/>
            </a:xfrm>
            <a:custGeom>
              <a:rect b="b" l="l" r="r" t="t"/>
              <a:pathLst>
                <a:path extrusionOk="0" h="4436110" w="3035300">
                  <a:moveTo>
                    <a:pt x="1898650" y="0"/>
                  </a:moveTo>
                  <a:lnTo>
                    <a:pt x="50800" y="0"/>
                  </a:lnTo>
                  <a:cubicBezTo>
                    <a:pt x="50800" y="0"/>
                    <a:pt x="0" y="254000"/>
                    <a:pt x="372110" y="820420"/>
                  </a:cubicBezTo>
                  <a:cubicBezTo>
                    <a:pt x="795020" y="1463040"/>
                    <a:pt x="679450" y="1957070"/>
                    <a:pt x="298450" y="3030220"/>
                  </a:cubicBezTo>
                  <a:cubicBezTo>
                    <a:pt x="52070" y="3724910"/>
                    <a:pt x="618490" y="4436110"/>
                    <a:pt x="618490" y="4436110"/>
                  </a:cubicBezTo>
                  <a:lnTo>
                    <a:pt x="3035300" y="4436110"/>
                  </a:lnTo>
                  <a:lnTo>
                    <a:pt x="3035300" y="0"/>
                  </a:lnTo>
                  <a:lnTo>
                    <a:pt x="1898650" y="0"/>
                  </a:lnTo>
                  <a:close/>
                </a:path>
              </a:pathLst>
            </a:custGeom>
            <a:solidFill>
              <a:srgbClr val="F5F8F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latin typeface="Avenir"/>
                <a:ea typeface="Avenir"/>
                <a:cs typeface="Avenir"/>
                <a:sym typeface="Avenir"/>
              </a:endParaRPr>
            </a:p>
          </p:txBody>
        </p:sp>
      </p:grpSp>
      <p:pic>
        <p:nvPicPr>
          <p:cNvPr id="1429" name="Google Shape;1429;p248"/>
          <p:cNvPicPr preferRelativeResize="0"/>
          <p:nvPr/>
        </p:nvPicPr>
        <p:blipFill>
          <a:blip r:embed="rId3">
            <a:alphaModFix/>
          </a:blip>
          <a:stretch>
            <a:fillRect/>
          </a:stretch>
        </p:blipFill>
        <p:spPr>
          <a:xfrm>
            <a:off x="7399925" y="1702196"/>
            <a:ext cx="1396525" cy="2241353"/>
          </a:xfrm>
          <a:prstGeom prst="rect">
            <a:avLst/>
          </a:prstGeom>
          <a:noFill/>
          <a:ln>
            <a:noFill/>
          </a:ln>
        </p:spPr>
      </p:pic>
      <p:pic>
        <p:nvPicPr>
          <p:cNvPr id="1430" name="Google Shape;1430;p248"/>
          <p:cNvPicPr preferRelativeResize="0"/>
          <p:nvPr/>
        </p:nvPicPr>
        <p:blipFill>
          <a:blip r:embed="rId4">
            <a:alphaModFix/>
          </a:blip>
          <a:stretch>
            <a:fillRect/>
          </a:stretch>
        </p:blipFill>
        <p:spPr>
          <a:xfrm>
            <a:off x="2438400" y="1874584"/>
            <a:ext cx="1985999" cy="1896591"/>
          </a:xfrm>
          <a:prstGeom prst="rect">
            <a:avLst/>
          </a:prstGeom>
          <a:noFill/>
          <a:ln>
            <a:noFill/>
          </a:ln>
        </p:spPr>
      </p:pic>
      <p:sp>
        <p:nvSpPr>
          <p:cNvPr id="1431" name="Google Shape;1431;p248"/>
          <p:cNvSpPr txBox="1"/>
          <p:nvPr/>
        </p:nvSpPr>
        <p:spPr>
          <a:xfrm>
            <a:off x="979662" y="383466"/>
            <a:ext cx="7186800" cy="579900"/>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None/>
            </a:pPr>
            <a:r>
              <a:rPr lang="en" sz="2800">
                <a:solidFill>
                  <a:srgbClr val="253342"/>
                </a:solidFill>
                <a:latin typeface="Proxima Nova"/>
                <a:ea typeface="Proxima Nova"/>
                <a:cs typeface="Proxima Nova"/>
                <a:sym typeface="Proxima Nova"/>
              </a:rPr>
              <a:t>Custom Stack vs. HubSpot </a:t>
            </a:r>
            <a:endParaRPr sz="2800">
              <a:latin typeface="Proxima Nova"/>
              <a:ea typeface="Proxima Nova"/>
              <a:cs typeface="Proxima Nova"/>
              <a:sym typeface="Proxima Nova"/>
            </a:endParaRPr>
          </a:p>
        </p:txBody>
      </p:sp>
      <p:sp>
        <p:nvSpPr>
          <p:cNvPr id="1432" name="Google Shape;1432;p248"/>
          <p:cNvSpPr/>
          <p:nvPr/>
        </p:nvSpPr>
        <p:spPr>
          <a:xfrm rot="-5400000">
            <a:off x="2994900" y="3195512"/>
            <a:ext cx="3154200" cy="351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33" name="Google Shape;1433;p248"/>
          <p:cNvPicPr preferRelativeResize="0"/>
          <p:nvPr/>
        </p:nvPicPr>
        <p:blipFill>
          <a:blip r:embed="rId5">
            <a:alphaModFix/>
          </a:blip>
          <a:stretch>
            <a:fillRect/>
          </a:stretch>
        </p:blipFill>
        <p:spPr>
          <a:xfrm>
            <a:off x="227475" y="2039325"/>
            <a:ext cx="346000" cy="346000"/>
          </a:xfrm>
          <a:prstGeom prst="rect">
            <a:avLst/>
          </a:prstGeom>
          <a:noFill/>
          <a:ln>
            <a:noFill/>
          </a:ln>
        </p:spPr>
      </p:pic>
      <p:pic>
        <p:nvPicPr>
          <p:cNvPr id="1434" name="Google Shape;1434;p248"/>
          <p:cNvPicPr preferRelativeResize="0"/>
          <p:nvPr/>
        </p:nvPicPr>
        <p:blipFill>
          <a:blip r:embed="rId6">
            <a:alphaModFix/>
          </a:blip>
          <a:stretch>
            <a:fillRect/>
          </a:stretch>
        </p:blipFill>
        <p:spPr>
          <a:xfrm>
            <a:off x="4864450" y="2039325"/>
            <a:ext cx="374200" cy="346000"/>
          </a:xfrm>
          <a:prstGeom prst="rect">
            <a:avLst/>
          </a:prstGeom>
          <a:noFill/>
          <a:ln>
            <a:noFill/>
          </a:ln>
        </p:spPr>
      </p:pic>
      <p:sp>
        <p:nvSpPr>
          <p:cNvPr id="1435" name="Google Shape;1435;p248"/>
          <p:cNvSpPr txBox="1"/>
          <p:nvPr/>
        </p:nvSpPr>
        <p:spPr>
          <a:xfrm>
            <a:off x="573475" y="2039325"/>
            <a:ext cx="2129700" cy="44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3475B"/>
                </a:solidFill>
                <a:latin typeface="Proxima Nova"/>
                <a:ea typeface="Proxima Nova"/>
                <a:cs typeface="Proxima Nova"/>
                <a:sym typeface="Proxima Nova"/>
              </a:rPr>
              <a:t>Multiple systems mean multiple points of failure</a:t>
            </a:r>
            <a:endParaRPr b="1" sz="1000">
              <a:solidFill>
                <a:srgbClr val="33475B"/>
              </a:solidFill>
              <a:latin typeface="Proxima Nova"/>
              <a:ea typeface="Proxima Nova"/>
              <a:cs typeface="Proxima Nova"/>
              <a:sym typeface="Proxima Nova"/>
            </a:endParaRPr>
          </a:p>
        </p:txBody>
      </p:sp>
      <p:sp>
        <p:nvSpPr>
          <p:cNvPr id="1436" name="Google Shape;1436;p248"/>
          <p:cNvSpPr txBox="1"/>
          <p:nvPr/>
        </p:nvSpPr>
        <p:spPr>
          <a:xfrm>
            <a:off x="5238650" y="2039325"/>
            <a:ext cx="2129700" cy="44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3475B"/>
                </a:solidFill>
                <a:latin typeface="Proxima Nova"/>
                <a:ea typeface="Proxima Nova"/>
                <a:cs typeface="Proxima Nova"/>
                <a:sym typeface="Proxima Nova"/>
              </a:rPr>
              <a:t>Opinionated tools conveniently packaged</a:t>
            </a:r>
            <a:endParaRPr b="1" sz="1000">
              <a:solidFill>
                <a:srgbClr val="33475B"/>
              </a:solidFill>
              <a:latin typeface="Proxima Nova"/>
              <a:ea typeface="Proxima Nova"/>
              <a:cs typeface="Proxima Nova"/>
              <a:sym typeface="Proxima Nova"/>
            </a:endParaRPr>
          </a:p>
        </p:txBody>
      </p:sp>
      <p:pic>
        <p:nvPicPr>
          <p:cNvPr id="1437" name="Google Shape;1437;p248"/>
          <p:cNvPicPr preferRelativeResize="0"/>
          <p:nvPr/>
        </p:nvPicPr>
        <p:blipFill>
          <a:blip r:embed="rId5">
            <a:alphaModFix/>
          </a:blip>
          <a:stretch>
            <a:fillRect/>
          </a:stretch>
        </p:blipFill>
        <p:spPr>
          <a:xfrm>
            <a:off x="227475" y="3053550"/>
            <a:ext cx="346000" cy="346000"/>
          </a:xfrm>
          <a:prstGeom prst="rect">
            <a:avLst/>
          </a:prstGeom>
          <a:noFill/>
          <a:ln>
            <a:noFill/>
          </a:ln>
        </p:spPr>
      </p:pic>
      <p:pic>
        <p:nvPicPr>
          <p:cNvPr id="1438" name="Google Shape;1438;p248"/>
          <p:cNvPicPr preferRelativeResize="0"/>
          <p:nvPr/>
        </p:nvPicPr>
        <p:blipFill>
          <a:blip r:embed="rId6">
            <a:alphaModFix/>
          </a:blip>
          <a:stretch>
            <a:fillRect/>
          </a:stretch>
        </p:blipFill>
        <p:spPr>
          <a:xfrm>
            <a:off x="4864450" y="2977350"/>
            <a:ext cx="374200" cy="346000"/>
          </a:xfrm>
          <a:prstGeom prst="rect">
            <a:avLst/>
          </a:prstGeom>
          <a:noFill/>
          <a:ln>
            <a:noFill/>
          </a:ln>
        </p:spPr>
      </p:pic>
      <p:sp>
        <p:nvSpPr>
          <p:cNvPr id="1439" name="Google Shape;1439;p248"/>
          <p:cNvSpPr txBox="1"/>
          <p:nvPr/>
        </p:nvSpPr>
        <p:spPr>
          <a:xfrm>
            <a:off x="573475" y="3078500"/>
            <a:ext cx="2129700" cy="29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3475B"/>
                </a:solidFill>
                <a:latin typeface="Proxima Nova"/>
                <a:ea typeface="Proxima Nova"/>
                <a:cs typeface="Proxima Nova"/>
                <a:sym typeface="Proxima Nova"/>
              </a:rPr>
              <a:t>Potential data syncing issues</a:t>
            </a:r>
            <a:endParaRPr b="1" sz="1000">
              <a:solidFill>
                <a:srgbClr val="33475B"/>
              </a:solidFill>
              <a:latin typeface="Proxima Nova"/>
              <a:ea typeface="Proxima Nova"/>
              <a:cs typeface="Proxima Nova"/>
              <a:sym typeface="Proxima Nova"/>
            </a:endParaRPr>
          </a:p>
        </p:txBody>
      </p:sp>
      <p:sp>
        <p:nvSpPr>
          <p:cNvPr id="1440" name="Google Shape;1440;p248"/>
          <p:cNvSpPr txBox="1"/>
          <p:nvPr/>
        </p:nvSpPr>
        <p:spPr>
          <a:xfrm>
            <a:off x="5238650" y="2977350"/>
            <a:ext cx="2129700" cy="29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3475B"/>
                </a:solidFill>
                <a:latin typeface="Proxima Nova"/>
                <a:ea typeface="Proxima Nova"/>
                <a:cs typeface="Proxima Nova"/>
                <a:sym typeface="Proxima Nova"/>
              </a:rPr>
              <a:t>Minimal set up, easy to get started</a:t>
            </a:r>
            <a:endParaRPr b="1" sz="1000">
              <a:solidFill>
                <a:srgbClr val="33475B"/>
              </a:solidFill>
              <a:latin typeface="Proxima Nova"/>
              <a:ea typeface="Proxima Nova"/>
              <a:cs typeface="Proxima Nova"/>
              <a:sym typeface="Proxima Nova"/>
            </a:endParaRPr>
          </a:p>
        </p:txBody>
      </p:sp>
      <p:pic>
        <p:nvPicPr>
          <p:cNvPr id="1441" name="Google Shape;1441;p248"/>
          <p:cNvPicPr preferRelativeResize="0"/>
          <p:nvPr/>
        </p:nvPicPr>
        <p:blipFill>
          <a:blip r:embed="rId5">
            <a:alphaModFix/>
          </a:blip>
          <a:stretch>
            <a:fillRect/>
          </a:stretch>
        </p:blipFill>
        <p:spPr>
          <a:xfrm>
            <a:off x="227475" y="3534375"/>
            <a:ext cx="346000" cy="346000"/>
          </a:xfrm>
          <a:prstGeom prst="rect">
            <a:avLst/>
          </a:prstGeom>
          <a:noFill/>
          <a:ln>
            <a:noFill/>
          </a:ln>
        </p:spPr>
      </p:pic>
      <p:pic>
        <p:nvPicPr>
          <p:cNvPr id="1442" name="Google Shape;1442;p248"/>
          <p:cNvPicPr preferRelativeResize="0"/>
          <p:nvPr/>
        </p:nvPicPr>
        <p:blipFill>
          <a:blip r:embed="rId6">
            <a:alphaModFix/>
          </a:blip>
          <a:stretch>
            <a:fillRect/>
          </a:stretch>
        </p:blipFill>
        <p:spPr>
          <a:xfrm>
            <a:off x="4864450" y="3458175"/>
            <a:ext cx="374200" cy="346000"/>
          </a:xfrm>
          <a:prstGeom prst="rect">
            <a:avLst/>
          </a:prstGeom>
          <a:noFill/>
          <a:ln>
            <a:noFill/>
          </a:ln>
        </p:spPr>
      </p:pic>
      <p:sp>
        <p:nvSpPr>
          <p:cNvPr id="1443" name="Google Shape;1443;p248"/>
          <p:cNvSpPr txBox="1"/>
          <p:nvPr/>
        </p:nvSpPr>
        <p:spPr>
          <a:xfrm>
            <a:off x="573475" y="3559325"/>
            <a:ext cx="1745400" cy="67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3475B"/>
                </a:solidFill>
                <a:latin typeface="Proxima Nova"/>
                <a:ea typeface="Proxima Nova"/>
                <a:cs typeface="Proxima Nova"/>
                <a:sym typeface="Proxima Nova"/>
              </a:rPr>
              <a:t>Sales and Marketing teams in different systems, lack coordination</a:t>
            </a:r>
            <a:endParaRPr b="1" sz="1000">
              <a:solidFill>
                <a:srgbClr val="33475B"/>
              </a:solidFill>
              <a:latin typeface="Proxima Nova"/>
              <a:ea typeface="Proxima Nova"/>
              <a:cs typeface="Proxima Nova"/>
              <a:sym typeface="Proxima Nova"/>
            </a:endParaRPr>
          </a:p>
        </p:txBody>
      </p:sp>
      <p:sp>
        <p:nvSpPr>
          <p:cNvPr id="1444" name="Google Shape;1444;p248"/>
          <p:cNvSpPr txBox="1"/>
          <p:nvPr/>
        </p:nvSpPr>
        <p:spPr>
          <a:xfrm>
            <a:off x="5238650" y="3458175"/>
            <a:ext cx="1986000" cy="85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3475B"/>
                </a:solidFill>
                <a:latin typeface="Proxima Nova"/>
                <a:ea typeface="Proxima Nova"/>
                <a:cs typeface="Proxima Nova"/>
                <a:sym typeface="Proxima Nova"/>
              </a:rPr>
              <a:t>Sales and Marketing collaboration through single source of truth, closed loop reporting</a:t>
            </a:r>
            <a:endParaRPr b="1" sz="1000">
              <a:solidFill>
                <a:srgbClr val="33475B"/>
              </a:solidFill>
              <a:latin typeface="Proxima Nova"/>
              <a:ea typeface="Proxima Nova"/>
              <a:cs typeface="Proxima Nova"/>
              <a:sym typeface="Proxima Nova"/>
            </a:endParaRPr>
          </a:p>
        </p:txBody>
      </p:sp>
      <p:pic>
        <p:nvPicPr>
          <p:cNvPr id="1445" name="Google Shape;1445;p248"/>
          <p:cNvPicPr preferRelativeResize="0"/>
          <p:nvPr/>
        </p:nvPicPr>
        <p:blipFill>
          <a:blip r:embed="rId5">
            <a:alphaModFix/>
          </a:blip>
          <a:stretch>
            <a:fillRect/>
          </a:stretch>
        </p:blipFill>
        <p:spPr>
          <a:xfrm>
            <a:off x="227475" y="2572725"/>
            <a:ext cx="346000" cy="346000"/>
          </a:xfrm>
          <a:prstGeom prst="rect">
            <a:avLst/>
          </a:prstGeom>
          <a:noFill/>
          <a:ln>
            <a:noFill/>
          </a:ln>
        </p:spPr>
      </p:pic>
      <p:sp>
        <p:nvSpPr>
          <p:cNvPr id="1446" name="Google Shape;1446;p248"/>
          <p:cNvSpPr txBox="1"/>
          <p:nvPr/>
        </p:nvSpPr>
        <p:spPr>
          <a:xfrm>
            <a:off x="573475" y="2572725"/>
            <a:ext cx="1839600" cy="44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3475B"/>
                </a:solidFill>
                <a:latin typeface="Proxima Nova"/>
                <a:ea typeface="Proxima Nova"/>
                <a:cs typeface="Proxima Nova"/>
                <a:sym typeface="Proxima Nova"/>
              </a:rPr>
              <a:t>Difficult to set up and get started</a:t>
            </a:r>
            <a:endParaRPr b="1" sz="1000">
              <a:solidFill>
                <a:srgbClr val="33475B"/>
              </a:solidFill>
              <a:latin typeface="Proxima Nova"/>
              <a:ea typeface="Proxima Nova"/>
              <a:cs typeface="Proxima Nova"/>
              <a:sym typeface="Proxima Nova"/>
            </a:endParaRPr>
          </a:p>
        </p:txBody>
      </p:sp>
      <p:pic>
        <p:nvPicPr>
          <p:cNvPr id="1447" name="Google Shape;1447;p248"/>
          <p:cNvPicPr preferRelativeResize="0"/>
          <p:nvPr/>
        </p:nvPicPr>
        <p:blipFill>
          <a:blip r:embed="rId6">
            <a:alphaModFix/>
          </a:blip>
          <a:stretch>
            <a:fillRect/>
          </a:stretch>
        </p:blipFill>
        <p:spPr>
          <a:xfrm>
            <a:off x="4864450" y="2520150"/>
            <a:ext cx="374200" cy="346000"/>
          </a:xfrm>
          <a:prstGeom prst="rect">
            <a:avLst/>
          </a:prstGeom>
          <a:noFill/>
          <a:ln>
            <a:noFill/>
          </a:ln>
        </p:spPr>
      </p:pic>
      <p:sp>
        <p:nvSpPr>
          <p:cNvPr id="1448" name="Google Shape;1448;p248"/>
          <p:cNvSpPr txBox="1"/>
          <p:nvPr/>
        </p:nvSpPr>
        <p:spPr>
          <a:xfrm>
            <a:off x="5238650" y="2520150"/>
            <a:ext cx="2129700" cy="57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3475B"/>
                </a:solidFill>
                <a:latin typeface="Proxima Nova"/>
                <a:ea typeface="Proxima Nova"/>
                <a:cs typeface="Proxima Nova"/>
                <a:sym typeface="Proxima Nova"/>
              </a:rPr>
              <a:t>Integrations for specialty tools, only when necessary</a:t>
            </a:r>
            <a:endParaRPr b="1" sz="1000">
              <a:solidFill>
                <a:srgbClr val="33475B"/>
              </a:solidFill>
              <a:latin typeface="Proxima Nova"/>
              <a:ea typeface="Proxima Nova"/>
              <a:cs typeface="Proxima Nova"/>
              <a:sym typeface="Proxima Nova"/>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2" name="Shape 1452"/>
        <p:cNvGrpSpPr/>
        <p:nvPr/>
      </p:nvGrpSpPr>
      <p:grpSpPr>
        <a:xfrm>
          <a:off x="0" y="0"/>
          <a:ext cx="0" cy="0"/>
          <a:chOff x="0" y="0"/>
          <a:chExt cx="0" cy="0"/>
        </a:xfrm>
      </p:grpSpPr>
      <p:sp>
        <p:nvSpPr>
          <p:cNvPr id="1453" name="Google Shape;1453;p249"/>
          <p:cNvSpPr txBox="1"/>
          <p:nvPr/>
        </p:nvSpPr>
        <p:spPr>
          <a:xfrm>
            <a:off x="280050" y="198746"/>
            <a:ext cx="3078000" cy="49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3000">
                <a:solidFill>
                  <a:srgbClr val="34455B"/>
                </a:solidFill>
                <a:latin typeface="Avenir"/>
                <a:ea typeface="Avenir"/>
                <a:cs typeface="Avenir"/>
                <a:sym typeface="Avenir"/>
              </a:rPr>
              <a:t>ABM in HubSpot</a:t>
            </a:r>
            <a:endParaRPr sz="3000">
              <a:solidFill>
                <a:srgbClr val="34455B"/>
              </a:solidFill>
              <a:latin typeface="Avenir"/>
              <a:ea typeface="Avenir"/>
              <a:cs typeface="Avenir"/>
              <a:sym typeface="Avenir"/>
            </a:endParaRPr>
          </a:p>
        </p:txBody>
      </p:sp>
      <p:sp>
        <p:nvSpPr>
          <p:cNvPr id="1454" name="Google Shape;1454;p249"/>
          <p:cNvSpPr txBox="1"/>
          <p:nvPr/>
        </p:nvSpPr>
        <p:spPr>
          <a:xfrm>
            <a:off x="4536850" y="224125"/>
            <a:ext cx="4446300" cy="598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2"/>
                </a:solidFill>
                <a:latin typeface="Avenir"/>
                <a:ea typeface="Avenir"/>
                <a:cs typeface="Avenir"/>
                <a:sym typeface="Avenir"/>
              </a:rPr>
              <a:t>All the tools you need to run a successful ABM strategy across Marketing &amp; Sales.</a:t>
            </a:r>
            <a:endParaRPr/>
          </a:p>
        </p:txBody>
      </p:sp>
      <p:sp>
        <p:nvSpPr>
          <p:cNvPr id="1455" name="Google Shape;1455;p249"/>
          <p:cNvSpPr txBox="1"/>
          <p:nvPr/>
        </p:nvSpPr>
        <p:spPr>
          <a:xfrm>
            <a:off x="1897925" y="1132538"/>
            <a:ext cx="1710300" cy="3019800"/>
          </a:xfrm>
          <a:prstGeom prst="rect">
            <a:avLst/>
          </a:prstGeom>
          <a:solidFill>
            <a:srgbClr val="FFFFFF"/>
          </a:solidFill>
          <a:ln cap="flat" cmpd="sng" w="19050">
            <a:solidFill>
              <a:srgbClr val="F5C26B"/>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a:solidFill>
                  <a:srgbClr val="F25F5F"/>
                </a:solidFill>
                <a:latin typeface="Avenir"/>
                <a:ea typeface="Avenir"/>
                <a:cs typeface="Avenir"/>
                <a:sym typeface="Avenir"/>
              </a:rPr>
              <a:t>Identify</a:t>
            </a:r>
            <a:endParaRPr b="1">
              <a:solidFill>
                <a:srgbClr val="F25F5F"/>
              </a:solidFill>
              <a:latin typeface="Avenir"/>
              <a:ea typeface="Avenir"/>
              <a:cs typeface="Avenir"/>
              <a:sym typeface="Avenir"/>
            </a:endParaRPr>
          </a:p>
          <a:p>
            <a:pPr indent="0" lvl="0" marL="0" rtl="0" algn="ctr">
              <a:lnSpc>
                <a:spcPct val="115000"/>
              </a:lnSpc>
              <a:spcBef>
                <a:spcPts val="0"/>
              </a:spcBef>
              <a:spcAft>
                <a:spcPts val="0"/>
              </a:spcAft>
              <a:buNone/>
            </a:pPr>
            <a:r>
              <a:t/>
            </a:r>
            <a:endParaRPr b="1">
              <a:solidFill>
                <a:schemeClr val="accent5"/>
              </a:solidFill>
              <a:latin typeface="Avenir"/>
              <a:ea typeface="Avenir"/>
              <a:cs typeface="Avenir"/>
              <a:sym typeface="Avenir"/>
            </a:endParaRPr>
          </a:p>
          <a:p>
            <a:pPr indent="0" lvl="0" marL="0" rtl="0" algn="ctr">
              <a:lnSpc>
                <a:spcPct val="115000"/>
              </a:lnSpc>
              <a:spcBef>
                <a:spcPts val="0"/>
              </a:spcBef>
              <a:spcAft>
                <a:spcPts val="0"/>
              </a:spcAft>
              <a:buNone/>
            </a:pPr>
            <a:r>
              <a:rPr b="1" lang="en" sz="700">
                <a:solidFill>
                  <a:srgbClr val="B7B7B7"/>
                </a:solidFill>
                <a:latin typeface="Avenir"/>
                <a:ea typeface="Avenir"/>
                <a:cs typeface="Avenir"/>
                <a:sym typeface="Avenir"/>
              </a:rPr>
              <a:t>DEFINE YOUR ICP AND </a:t>
            </a:r>
            <a:br>
              <a:rPr b="1" lang="en" sz="700">
                <a:solidFill>
                  <a:srgbClr val="B7B7B7"/>
                </a:solidFill>
                <a:latin typeface="Avenir"/>
                <a:ea typeface="Avenir"/>
                <a:cs typeface="Avenir"/>
                <a:sym typeface="Avenir"/>
              </a:rPr>
            </a:br>
            <a:r>
              <a:rPr b="1" lang="en" sz="700">
                <a:solidFill>
                  <a:srgbClr val="B7B7B7"/>
                </a:solidFill>
                <a:latin typeface="Avenir"/>
                <a:ea typeface="Avenir"/>
                <a:cs typeface="Avenir"/>
                <a:sym typeface="Avenir"/>
              </a:rPr>
              <a:t>IDENTIFY TARGET ACCOUNTS</a:t>
            </a:r>
            <a:endParaRPr b="1" sz="700">
              <a:solidFill>
                <a:srgbClr val="B7B7B7"/>
              </a:solidFill>
              <a:latin typeface="Avenir"/>
              <a:ea typeface="Avenir"/>
              <a:cs typeface="Avenir"/>
              <a:sym typeface="Avenir"/>
            </a:endParaRPr>
          </a:p>
          <a:p>
            <a:pPr indent="0" lvl="0" marL="0" rtl="0" algn="ctr">
              <a:lnSpc>
                <a:spcPct val="115000"/>
              </a:lnSpc>
              <a:spcBef>
                <a:spcPts val="1000"/>
              </a:spcBef>
              <a:spcAft>
                <a:spcPts val="0"/>
              </a:spcAft>
              <a:buNone/>
            </a:pPr>
            <a:r>
              <a:t/>
            </a:r>
            <a:endParaRPr b="1" sz="700">
              <a:solidFill>
                <a:srgbClr val="B7B7B7"/>
              </a:solidFill>
              <a:latin typeface="Avenir"/>
              <a:ea typeface="Avenir"/>
              <a:cs typeface="Avenir"/>
              <a:sym typeface="Avenir"/>
            </a:endParaRPr>
          </a:p>
          <a:p>
            <a:pPr indent="0" lvl="0" marL="0" rtl="0" algn="ctr">
              <a:lnSpc>
                <a:spcPct val="150000"/>
              </a:lnSpc>
              <a:spcBef>
                <a:spcPts val="1000"/>
              </a:spcBef>
              <a:spcAft>
                <a:spcPts val="0"/>
              </a:spcAft>
              <a:buNone/>
            </a:pPr>
            <a:r>
              <a:rPr lang="en" sz="1000">
                <a:solidFill>
                  <a:schemeClr val="dk2"/>
                </a:solidFill>
                <a:latin typeface="Avenir"/>
                <a:ea typeface="Avenir"/>
                <a:cs typeface="Avenir"/>
                <a:sym typeface="Avenir"/>
              </a:rPr>
              <a:t>Default ABM Properties</a:t>
            </a:r>
            <a:endParaRPr sz="1000">
              <a:solidFill>
                <a:schemeClr val="dk2"/>
              </a:solidFill>
              <a:latin typeface="Avenir"/>
              <a:ea typeface="Avenir"/>
              <a:cs typeface="Avenir"/>
              <a:sym typeface="Avenir"/>
            </a:endParaRPr>
          </a:p>
          <a:p>
            <a:pPr indent="0" lvl="0" marL="0" rtl="0" algn="ctr">
              <a:lnSpc>
                <a:spcPct val="150000"/>
              </a:lnSpc>
              <a:spcBef>
                <a:spcPts val="0"/>
              </a:spcBef>
              <a:spcAft>
                <a:spcPts val="0"/>
              </a:spcAft>
              <a:buNone/>
            </a:pPr>
            <a:r>
              <a:rPr lang="en" sz="1000">
                <a:solidFill>
                  <a:schemeClr val="dk2"/>
                </a:solidFill>
                <a:latin typeface="Avenir"/>
                <a:ea typeface="Avenir"/>
                <a:cs typeface="Avenir"/>
                <a:sym typeface="Avenir"/>
              </a:rPr>
              <a:t>ICP Workflow Template</a:t>
            </a:r>
            <a:endParaRPr sz="1000">
              <a:solidFill>
                <a:schemeClr val="dk2"/>
              </a:solidFill>
              <a:latin typeface="Avenir"/>
              <a:ea typeface="Avenir"/>
              <a:cs typeface="Avenir"/>
              <a:sym typeface="Avenir"/>
            </a:endParaRPr>
          </a:p>
          <a:p>
            <a:pPr indent="0" lvl="0" marL="0" rtl="0" algn="ctr">
              <a:lnSpc>
                <a:spcPct val="115000"/>
              </a:lnSpc>
              <a:spcBef>
                <a:spcPts val="0"/>
              </a:spcBef>
              <a:spcAft>
                <a:spcPts val="0"/>
              </a:spcAft>
              <a:buNone/>
            </a:pPr>
            <a:r>
              <a:rPr lang="en" sz="1000">
                <a:solidFill>
                  <a:schemeClr val="dk2"/>
                </a:solidFill>
                <a:latin typeface="Avenir"/>
                <a:ea typeface="Avenir"/>
                <a:cs typeface="Avenir"/>
                <a:sym typeface="Avenir"/>
              </a:rPr>
              <a:t>AI-Powered Account Recommendations</a:t>
            </a:r>
            <a:endParaRPr sz="1000">
              <a:solidFill>
                <a:schemeClr val="dk2"/>
              </a:solidFill>
              <a:latin typeface="Avenir"/>
              <a:ea typeface="Avenir"/>
              <a:cs typeface="Avenir"/>
              <a:sym typeface="Avenir"/>
            </a:endParaRPr>
          </a:p>
        </p:txBody>
      </p:sp>
      <p:sp>
        <p:nvSpPr>
          <p:cNvPr id="1456" name="Google Shape;1456;p249"/>
          <p:cNvSpPr txBox="1"/>
          <p:nvPr/>
        </p:nvSpPr>
        <p:spPr>
          <a:xfrm>
            <a:off x="5457075" y="1132538"/>
            <a:ext cx="1755900" cy="3019800"/>
          </a:xfrm>
          <a:prstGeom prst="rect">
            <a:avLst/>
          </a:prstGeom>
          <a:solidFill>
            <a:srgbClr val="FFFFFF"/>
          </a:solidFill>
          <a:ln cap="flat" cmpd="sng" w="19050">
            <a:solidFill>
              <a:srgbClr val="F5C26B"/>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a:solidFill>
                  <a:srgbClr val="F25F5F"/>
                </a:solidFill>
                <a:latin typeface="Avenir"/>
                <a:ea typeface="Avenir"/>
                <a:cs typeface="Avenir"/>
                <a:sym typeface="Avenir"/>
              </a:rPr>
              <a:t>Attract</a:t>
            </a:r>
            <a:endParaRPr b="1">
              <a:solidFill>
                <a:srgbClr val="F25F5F"/>
              </a:solidFill>
              <a:latin typeface="Avenir"/>
              <a:ea typeface="Avenir"/>
              <a:cs typeface="Avenir"/>
              <a:sym typeface="Avenir"/>
            </a:endParaRPr>
          </a:p>
          <a:p>
            <a:pPr indent="0" lvl="0" marL="0" rtl="0" algn="ctr">
              <a:lnSpc>
                <a:spcPct val="115000"/>
              </a:lnSpc>
              <a:spcBef>
                <a:spcPts val="0"/>
              </a:spcBef>
              <a:spcAft>
                <a:spcPts val="0"/>
              </a:spcAft>
              <a:buClr>
                <a:schemeClr val="dk1"/>
              </a:buClr>
              <a:buSzPts val="1100"/>
              <a:buFont typeface="Arial"/>
              <a:buNone/>
            </a:pPr>
            <a:r>
              <a:t/>
            </a:r>
            <a:endParaRPr b="1">
              <a:solidFill>
                <a:schemeClr val="accent5"/>
              </a:solidFill>
              <a:latin typeface="Avenir"/>
              <a:ea typeface="Avenir"/>
              <a:cs typeface="Avenir"/>
              <a:sym typeface="Avenir"/>
            </a:endParaRPr>
          </a:p>
          <a:p>
            <a:pPr indent="0" lvl="0" marL="0" rtl="0" algn="ctr">
              <a:lnSpc>
                <a:spcPct val="115000"/>
              </a:lnSpc>
              <a:spcBef>
                <a:spcPts val="0"/>
              </a:spcBef>
              <a:spcAft>
                <a:spcPts val="0"/>
              </a:spcAft>
              <a:buClr>
                <a:schemeClr val="dk1"/>
              </a:buClr>
              <a:buSzPts val="1100"/>
              <a:buFont typeface="Arial"/>
              <a:buNone/>
            </a:pPr>
            <a:r>
              <a:rPr b="1" lang="en" sz="700">
                <a:solidFill>
                  <a:srgbClr val="B7B7B7"/>
                </a:solidFill>
                <a:latin typeface="Avenir"/>
                <a:ea typeface="Avenir"/>
                <a:cs typeface="Avenir"/>
                <a:sym typeface="Avenir"/>
              </a:rPr>
              <a:t>ATTRACT THE ATTENTION OF KEY STAKEHOLDERS AT TARGET ACCOUNTS</a:t>
            </a:r>
            <a:endParaRPr b="1" sz="700">
              <a:solidFill>
                <a:srgbClr val="B7B7B7"/>
              </a:solidFill>
              <a:latin typeface="Avenir"/>
              <a:ea typeface="Avenir"/>
              <a:cs typeface="Avenir"/>
              <a:sym typeface="Avenir"/>
            </a:endParaRPr>
          </a:p>
          <a:p>
            <a:pPr indent="0" lvl="0" marL="0" rtl="0" algn="ctr">
              <a:lnSpc>
                <a:spcPct val="115000"/>
              </a:lnSpc>
              <a:spcBef>
                <a:spcPts val="1000"/>
              </a:spcBef>
              <a:spcAft>
                <a:spcPts val="0"/>
              </a:spcAft>
              <a:buClr>
                <a:schemeClr val="dk1"/>
              </a:buClr>
              <a:buSzPts val="1100"/>
              <a:buFont typeface="Arial"/>
              <a:buNone/>
            </a:pPr>
            <a:r>
              <a:t/>
            </a:r>
            <a:endParaRPr b="1" sz="700">
              <a:solidFill>
                <a:srgbClr val="B7B7B7"/>
              </a:solidFill>
              <a:latin typeface="Avenir"/>
              <a:ea typeface="Avenir"/>
              <a:cs typeface="Avenir"/>
              <a:sym typeface="Avenir"/>
            </a:endParaRPr>
          </a:p>
          <a:p>
            <a:pPr indent="0" lvl="0" marL="0" rtl="0" algn="ctr">
              <a:lnSpc>
                <a:spcPct val="150000"/>
              </a:lnSpc>
              <a:spcBef>
                <a:spcPts val="1000"/>
              </a:spcBef>
              <a:spcAft>
                <a:spcPts val="0"/>
              </a:spcAft>
              <a:buNone/>
            </a:pPr>
            <a:r>
              <a:rPr lang="en" sz="1000">
                <a:solidFill>
                  <a:schemeClr val="dk2"/>
                </a:solidFill>
                <a:latin typeface="Avenir"/>
                <a:ea typeface="Avenir"/>
                <a:cs typeface="Avenir"/>
                <a:sym typeface="Avenir"/>
              </a:rPr>
              <a:t>ABM Lists + Ads</a:t>
            </a:r>
            <a:endParaRPr sz="1000">
              <a:solidFill>
                <a:schemeClr val="dk2"/>
              </a:solidFill>
              <a:latin typeface="Avenir"/>
              <a:ea typeface="Avenir"/>
              <a:cs typeface="Avenir"/>
              <a:sym typeface="Avenir"/>
            </a:endParaRPr>
          </a:p>
          <a:p>
            <a:pPr indent="0" lvl="0" marL="0" rtl="0" algn="ctr">
              <a:lnSpc>
                <a:spcPct val="150000"/>
              </a:lnSpc>
              <a:spcBef>
                <a:spcPts val="0"/>
              </a:spcBef>
              <a:spcAft>
                <a:spcPts val="0"/>
              </a:spcAft>
              <a:buNone/>
            </a:pPr>
            <a:r>
              <a:rPr lang="en" sz="1000">
                <a:solidFill>
                  <a:schemeClr val="dk2"/>
                </a:solidFill>
                <a:latin typeface="Avenir"/>
                <a:ea typeface="Avenir"/>
                <a:cs typeface="Avenir"/>
                <a:sym typeface="Avenir"/>
              </a:rPr>
              <a:t>App Partner Integration</a:t>
            </a:r>
            <a:r>
              <a:rPr lang="en" sz="1100">
                <a:solidFill>
                  <a:schemeClr val="dk2"/>
                </a:solidFill>
                <a:latin typeface="Avenir"/>
                <a:ea typeface="Avenir"/>
                <a:cs typeface="Avenir"/>
                <a:sym typeface="Avenir"/>
              </a:rPr>
              <a:t>s</a:t>
            </a:r>
            <a:endParaRPr sz="1100">
              <a:solidFill>
                <a:schemeClr val="dk2"/>
              </a:solidFill>
              <a:latin typeface="Avenir"/>
              <a:ea typeface="Avenir"/>
              <a:cs typeface="Avenir"/>
              <a:sym typeface="Avenir"/>
            </a:endParaRPr>
          </a:p>
          <a:p>
            <a:pPr indent="0" lvl="0" marL="0" rtl="0" algn="ctr">
              <a:lnSpc>
                <a:spcPct val="150000"/>
              </a:lnSpc>
              <a:spcBef>
                <a:spcPts val="0"/>
              </a:spcBef>
              <a:spcAft>
                <a:spcPts val="0"/>
              </a:spcAft>
              <a:buNone/>
            </a:pPr>
            <a:r>
              <a:t/>
            </a:r>
            <a:endParaRPr sz="1100">
              <a:solidFill>
                <a:schemeClr val="dk2"/>
              </a:solidFill>
              <a:latin typeface="Avenir"/>
              <a:ea typeface="Avenir"/>
              <a:cs typeface="Avenir"/>
              <a:sym typeface="Avenir"/>
            </a:endParaRPr>
          </a:p>
          <a:p>
            <a:pPr indent="0" lvl="0" marL="0" rtl="0" algn="ctr">
              <a:lnSpc>
                <a:spcPct val="115000"/>
              </a:lnSpc>
              <a:spcBef>
                <a:spcPts val="0"/>
              </a:spcBef>
              <a:spcAft>
                <a:spcPts val="0"/>
              </a:spcAft>
              <a:buNone/>
            </a:pPr>
            <a:r>
              <a:t/>
            </a:r>
            <a:endParaRPr sz="900">
              <a:solidFill>
                <a:schemeClr val="accent5"/>
              </a:solidFill>
              <a:latin typeface="Avenir"/>
              <a:ea typeface="Avenir"/>
              <a:cs typeface="Avenir"/>
              <a:sym typeface="Avenir"/>
            </a:endParaRPr>
          </a:p>
        </p:txBody>
      </p:sp>
      <p:sp>
        <p:nvSpPr>
          <p:cNvPr id="1457" name="Google Shape;1457;p249"/>
          <p:cNvSpPr txBox="1"/>
          <p:nvPr/>
        </p:nvSpPr>
        <p:spPr>
          <a:xfrm>
            <a:off x="7259450" y="1132375"/>
            <a:ext cx="1628700" cy="3019800"/>
          </a:xfrm>
          <a:prstGeom prst="rect">
            <a:avLst/>
          </a:prstGeom>
          <a:solidFill>
            <a:srgbClr val="FFFFFF"/>
          </a:solidFill>
          <a:ln cap="flat" cmpd="sng" w="19050">
            <a:solidFill>
              <a:srgbClr val="F5C26B"/>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a:solidFill>
                  <a:srgbClr val="F25F5F"/>
                </a:solidFill>
                <a:latin typeface="Avenir"/>
                <a:ea typeface="Avenir"/>
                <a:cs typeface="Avenir"/>
                <a:sym typeface="Avenir"/>
              </a:rPr>
              <a:t>Engage</a:t>
            </a:r>
            <a:endParaRPr b="1">
              <a:solidFill>
                <a:srgbClr val="F25F5F"/>
              </a:solidFill>
              <a:latin typeface="Avenir"/>
              <a:ea typeface="Avenir"/>
              <a:cs typeface="Avenir"/>
              <a:sym typeface="Avenir"/>
            </a:endParaRPr>
          </a:p>
          <a:p>
            <a:pPr indent="0" lvl="0" marL="0" rtl="0" algn="ctr">
              <a:lnSpc>
                <a:spcPct val="115000"/>
              </a:lnSpc>
              <a:spcBef>
                <a:spcPts val="0"/>
              </a:spcBef>
              <a:spcAft>
                <a:spcPts val="0"/>
              </a:spcAft>
              <a:buClr>
                <a:schemeClr val="dk1"/>
              </a:buClr>
              <a:buSzPts val="1100"/>
              <a:buFont typeface="Arial"/>
              <a:buNone/>
            </a:pPr>
            <a:r>
              <a:t/>
            </a:r>
            <a:endParaRPr b="1">
              <a:solidFill>
                <a:schemeClr val="accent5"/>
              </a:solidFill>
              <a:latin typeface="Avenir"/>
              <a:ea typeface="Avenir"/>
              <a:cs typeface="Avenir"/>
              <a:sym typeface="Avenir"/>
            </a:endParaRPr>
          </a:p>
          <a:p>
            <a:pPr indent="0" lvl="0" marL="0" rtl="0" algn="ctr">
              <a:lnSpc>
                <a:spcPct val="115000"/>
              </a:lnSpc>
              <a:spcBef>
                <a:spcPts val="0"/>
              </a:spcBef>
              <a:spcAft>
                <a:spcPts val="0"/>
              </a:spcAft>
              <a:buClr>
                <a:schemeClr val="dk1"/>
              </a:buClr>
              <a:buSzPts val="1100"/>
              <a:buFont typeface="Arial"/>
              <a:buNone/>
            </a:pPr>
            <a:r>
              <a:rPr b="1" lang="en" sz="700">
                <a:solidFill>
                  <a:srgbClr val="B7B7B7"/>
                </a:solidFill>
                <a:latin typeface="Avenir"/>
                <a:ea typeface="Avenir"/>
                <a:cs typeface="Avenir"/>
                <a:sym typeface="Avenir"/>
              </a:rPr>
              <a:t>TAILOR YOUR OUTREACH AND </a:t>
            </a:r>
            <a:br>
              <a:rPr b="1" lang="en" sz="700">
                <a:solidFill>
                  <a:srgbClr val="B7B7B7"/>
                </a:solidFill>
                <a:latin typeface="Avenir"/>
                <a:ea typeface="Avenir"/>
                <a:cs typeface="Avenir"/>
                <a:sym typeface="Avenir"/>
              </a:rPr>
            </a:br>
            <a:r>
              <a:rPr b="1" lang="en" sz="700">
                <a:solidFill>
                  <a:srgbClr val="B7B7B7"/>
                </a:solidFill>
                <a:latin typeface="Avenir"/>
                <a:ea typeface="Avenir"/>
                <a:cs typeface="Avenir"/>
                <a:sym typeface="Avenir"/>
              </a:rPr>
              <a:t>ENGAGE KEY STAKEHOLDERS</a:t>
            </a:r>
            <a:endParaRPr b="1" sz="700">
              <a:solidFill>
                <a:srgbClr val="B7B7B7"/>
              </a:solidFill>
              <a:latin typeface="Avenir"/>
              <a:ea typeface="Avenir"/>
              <a:cs typeface="Avenir"/>
              <a:sym typeface="Avenir"/>
            </a:endParaRPr>
          </a:p>
          <a:p>
            <a:pPr indent="0" lvl="0" marL="0" rtl="0" algn="ctr">
              <a:lnSpc>
                <a:spcPct val="115000"/>
              </a:lnSpc>
              <a:spcBef>
                <a:spcPts val="1000"/>
              </a:spcBef>
              <a:spcAft>
                <a:spcPts val="0"/>
              </a:spcAft>
              <a:buClr>
                <a:schemeClr val="dk1"/>
              </a:buClr>
              <a:buSzPts val="1100"/>
              <a:buFont typeface="Arial"/>
              <a:buNone/>
            </a:pPr>
            <a:r>
              <a:t/>
            </a:r>
            <a:endParaRPr b="1" sz="700">
              <a:solidFill>
                <a:srgbClr val="B7B7B7"/>
              </a:solidFill>
              <a:latin typeface="Avenir"/>
              <a:ea typeface="Avenir"/>
              <a:cs typeface="Avenir"/>
              <a:sym typeface="Avenir"/>
            </a:endParaRPr>
          </a:p>
          <a:p>
            <a:pPr indent="0" lvl="0" marL="0" rtl="0" algn="ctr">
              <a:lnSpc>
                <a:spcPct val="150000"/>
              </a:lnSpc>
              <a:spcBef>
                <a:spcPts val="1000"/>
              </a:spcBef>
              <a:spcAft>
                <a:spcPts val="0"/>
              </a:spcAft>
              <a:buNone/>
            </a:pPr>
            <a:r>
              <a:rPr lang="en" sz="1000">
                <a:solidFill>
                  <a:schemeClr val="dk2"/>
                </a:solidFill>
                <a:latin typeface="Avenir"/>
                <a:ea typeface="Avenir"/>
                <a:cs typeface="Avenir"/>
                <a:sym typeface="Avenir"/>
              </a:rPr>
              <a:t>ABM Playbook Template</a:t>
            </a:r>
            <a:endParaRPr sz="1000">
              <a:solidFill>
                <a:schemeClr val="dk2"/>
              </a:solidFill>
              <a:latin typeface="Avenir"/>
              <a:ea typeface="Avenir"/>
              <a:cs typeface="Avenir"/>
              <a:sym typeface="Avenir"/>
            </a:endParaRPr>
          </a:p>
          <a:p>
            <a:pPr indent="0" lvl="0" marL="0" rtl="0" algn="ctr">
              <a:lnSpc>
                <a:spcPct val="150000"/>
              </a:lnSpc>
              <a:spcBef>
                <a:spcPts val="0"/>
              </a:spcBef>
              <a:spcAft>
                <a:spcPts val="0"/>
              </a:spcAft>
              <a:buClr>
                <a:schemeClr val="dk1"/>
              </a:buClr>
              <a:buSzPts val="1100"/>
              <a:buFont typeface="Arial"/>
              <a:buNone/>
            </a:pPr>
            <a:r>
              <a:rPr lang="en" sz="1000">
                <a:solidFill>
                  <a:schemeClr val="dk2"/>
                </a:solidFill>
                <a:latin typeface="Avenir"/>
                <a:ea typeface="Avenir"/>
                <a:cs typeface="Avenir"/>
                <a:sym typeface="Avenir"/>
              </a:rPr>
              <a:t>Account Overview</a:t>
            </a:r>
            <a:endParaRPr b="1" sz="1000">
              <a:solidFill>
                <a:schemeClr val="accent5"/>
              </a:solidFill>
              <a:latin typeface="Avenir"/>
              <a:ea typeface="Avenir"/>
              <a:cs typeface="Avenir"/>
              <a:sym typeface="Avenir"/>
            </a:endParaRPr>
          </a:p>
          <a:p>
            <a:pPr indent="0" lvl="0" marL="0" rtl="0" algn="ctr">
              <a:lnSpc>
                <a:spcPct val="115000"/>
              </a:lnSpc>
              <a:spcBef>
                <a:spcPts val="0"/>
              </a:spcBef>
              <a:spcAft>
                <a:spcPts val="0"/>
              </a:spcAft>
              <a:buNone/>
            </a:pPr>
            <a:r>
              <a:t/>
            </a:r>
            <a:endParaRPr sz="900">
              <a:solidFill>
                <a:schemeClr val="accent5"/>
              </a:solidFill>
              <a:latin typeface="Avenir"/>
              <a:ea typeface="Avenir"/>
              <a:cs typeface="Avenir"/>
              <a:sym typeface="Avenir"/>
            </a:endParaRPr>
          </a:p>
        </p:txBody>
      </p:sp>
      <p:sp>
        <p:nvSpPr>
          <p:cNvPr id="1458" name="Google Shape;1458;p249"/>
          <p:cNvSpPr txBox="1"/>
          <p:nvPr/>
        </p:nvSpPr>
        <p:spPr>
          <a:xfrm>
            <a:off x="1897925" y="4208325"/>
            <a:ext cx="6990000" cy="498600"/>
          </a:xfrm>
          <a:prstGeom prst="rect">
            <a:avLst/>
          </a:prstGeom>
          <a:solidFill>
            <a:srgbClr val="FFFFFF"/>
          </a:solidFill>
          <a:ln cap="flat" cmpd="sng" w="19050">
            <a:solidFill>
              <a:srgbClr val="F5C2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a:solidFill>
                  <a:srgbClr val="F25F5F"/>
                </a:solidFill>
                <a:latin typeface="Avenir"/>
                <a:ea typeface="Avenir"/>
                <a:cs typeface="Avenir"/>
                <a:sym typeface="Avenir"/>
              </a:rPr>
              <a:t>Measure</a:t>
            </a:r>
            <a:endParaRPr b="1" sz="700">
              <a:solidFill>
                <a:srgbClr val="F25F5F"/>
              </a:solidFill>
              <a:latin typeface="Avenir"/>
              <a:ea typeface="Avenir"/>
              <a:cs typeface="Avenir"/>
              <a:sym typeface="Avenir"/>
            </a:endParaRPr>
          </a:p>
          <a:p>
            <a:pPr indent="0" lvl="0" marL="0" rtl="0" algn="ctr">
              <a:lnSpc>
                <a:spcPct val="115000"/>
              </a:lnSpc>
              <a:spcBef>
                <a:spcPts val="0"/>
              </a:spcBef>
              <a:spcAft>
                <a:spcPts val="0"/>
              </a:spcAft>
              <a:buClr>
                <a:schemeClr val="dk1"/>
              </a:buClr>
              <a:buSzPts val="1100"/>
              <a:buFont typeface="Arial"/>
              <a:buNone/>
            </a:pPr>
            <a:r>
              <a:rPr lang="en" sz="1100">
                <a:solidFill>
                  <a:schemeClr val="dk2"/>
                </a:solidFill>
                <a:latin typeface="Avenir"/>
                <a:ea typeface="Avenir"/>
                <a:cs typeface="Avenir"/>
                <a:sym typeface="Avenir"/>
              </a:rPr>
              <a:t>ABM Report Library &amp; Dashboard  I Company Scoring</a:t>
            </a:r>
            <a:endParaRPr sz="900">
              <a:solidFill>
                <a:schemeClr val="accent5"/>
              </a:solidFill>
              <a:latin typeface="Avenir"/>
              <a:ea typeface="Avenir"/>
              <a:cs typeface="Avenir"/>
              <a:sym typeface="Avenir"/>
            </a:endParaRPr>
          </a:p>
        </p:txBody>
      </p:sp>
      <p:sp>
        <p:nvSpPr>
          <p:cNvPr id="1459" name="Google Shape;1459;p249"/>
          <p:cNvSpPr txBox="1"/>
          <p:nvPr/>
        </p:nvSpPr>
        <p:spPr>
          <a:xfrm>
            <a:off x="3654700" y="1132529"/>
            <a:ext cx="1755900" cy="3019800"/>
          </a:xfrm>
          <a:prstGeom prst="rect">
            <a:avLst/>
          </a:prstGeom>
          <a:solidFill>
            <a:srgbClr val="FFFFFF"/>
          </a:solidFill>
          <a:ln cap="flat" cmpd="sng" w="19050">
            <a:solidFill>
              <a:srgbClr val="F5C26B"/>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a:solidFill>
                  <a:srgbClr val="F25F5F"/>
                </a:solidFill>
                <a:latin typeface="Avenir"/>
                <a:ea typeface="Avenir"/>
                <a:cs typeface="Avenir"/>
                <a:sym typeface="Avenir"/>
              </a:rPr>
              <a:t>Create</a:t>
            </a:r>
            <a:endParaRPr b="1">
              <a:solidFill>
                <a:srgbClr val="F25F5F"/>
              </a:solidFill>
              <a:latin typeface="Avenir"/>
              <a:ea typeface="Avenir"/>
              <a:cs typeface="Avenir"/>
              <a:sym typeface="Avenir"/>
            </a:endParaRPr>
          </a:p>
          <a:p>
            <a:pPr indent="0" lvl="0" marL="0" rtl="0" algn="ctr">
              <a:lnSpc>
                <a:spcPct val="115000"/>
              </a:lnSpc>
              <a:spcBef>
                <a:spcPts val="0"/>
              </a:spcBef>
              <a:spcAft>
                <a:spcPts val="0"/>
              </a:spcAft>
              <a:buClr>
                <a:schemeClr val="dk1"/>
              </a:buClr>
              <a:buSzPts val="1100"/>
              <a:buFont typeface="Arial"/>
              <a:buNone/>
            </a:pPr>
            <a:r>
              <a:t/>
            </a:r>
            <a:endParaRPr b="1">
              <a:solidFill>
                <a:schemeClr val="accent5"/>
              </a:solidFill>
              <a:latin typeface="Avenir"/>
              <a:ea typeface="Avenir"/>
              <a:cs typeface="Avenir"/>
              <a:sym typeface="Avenir"/>
            </a:endParaRPr>
          </a:p>
          <a:p>
            <a:pPr indent="0" lvl="0" marL="0" rtl="0" algn="ctr">
              <a:lnSpc>
                <a:spcPct val="115000"/>
              </a:lnSpc>
              <a:spcBef>
                <a:spcPts val="0"/>
              </a:spcBef>
              <a:spcAft>
                <a:spcPts val="0"/>
              </a:spcAft>
              <a:buClr>
                <a:schemeClr val="dk1"/>
              </a:buClr>
              <a:buSzPts val="1100"/>
              <a:buFont typeface="Arial"/>
              <a:buNone/>
            </a:pPr>
            <a:r>
              <a:rPr b="1" lang="en" sz="700">
                <a:solidFill>
                  <a:srgbClr val="B7B7B7"/>
                </a:solidFill>
                <a:latin typeface="Avenir"/>
                <a:ea typeface="Avenir"/>
                <a:cs typeface="Avenir"/>
                <a:sym typeface="Avenir"/>
              </a:rPr>
              <a:t>CREATE AN ACCOUNT PLAN THAT ALIGNS SALES AND MARKETING</a:t>
            </a:r>
            <a:endParaRPr b="1" sz="700">
              <a:solidFill>
                <a:srgbClr val="B7B7B7"/>
              </a:solidFill>
              <a:latin typeface="Avenir"/>
              <a:ea typeface="Avenir"/>
              <a:cs typeface="Avenir"/>
              <a:sym typeface="Avenir"/>
            </a:endParaRPr>
          </a:p>
          <a:p>
            <a:pPr indent="0" lvl="0" marL="0" rtl="0" algn="ctr">
              <a:lnSpc>
                <a:spcPct val="115000"/>
              </a:lnSpc>
              <a:spcBef>
                <a:spcPts val="1000"/>
              </a:spcBef>
              <a:spcAft>
                <a:spcPts val="0"/>
              </a:spcAft>
              <a:buClr>
                <a:schemeClr val="dk1"/>
              </a:buClr>
              <a:buSzPts val="1100"/>
              <a:buFont typeface="Arial"/>
              <a:buNone/>
            </a:pPr>
            <a:r>
              <a:t/>
            </a:r>
            <a:endParaRPr b="1" sz="700">
              <a:solidFill>
                <a:srgbClr val="B7B7B7"/>
              </a:solidFill>
              <a:latin typeface="Avenir"/>
              <a:ea typeface="Avenir"/>
              <a:cs typeface="Avenir"/>
              <a:sym typeface="Avenir"/>
            </a:endParaRPr>
          </a:p>
          <a:p>
            <a:pPr indent="0" lvl="0" marL="0" rtl="0" algn="ctr">
              <a:lnSpc>
                <a:spcPct val="150000"/>
              </a:lnSpc>
              <a:spcBef>
                <a:spcPts val="1000"/>
              </a:spcBef>
              <a:spcAft>
                <a:spcPts val="0"/>
              </a:spcAft>
              <a:buNone/>
            </a:pPr>
            <a:r>
              <a:rPr lang="en" sz="1000">
                <a:solidFill>
                  <a:schemeClr val="dk2"/>
                </a:solidFill>
                <a:latin typeface="Avenir"/>
                <a:ea typeface="Avenir"/>
                <a:cs typeface="Avenir"/>
                <a:sym typeface="Avenir"/>
              </a:rPr>
              <a:t>Target Accounts Home</a:t>
            </a:r>
            <a:endParaRPr sz="1000">
              <a:solidFill>
                <a:schemeClr val="dk2"/>
              </a:solidFill>
              <a:latin typeface="Avenir"/>
              <a:ea typeface="Avenir"/>
              <a:cs typeface="Avenir"/>
              <a:sym typeface="Avenir"/>
            </a:endParaRPr>
          </a:p>
          <a:p>
            <a:pPr indent="0" lvl="0" marL="0" rtl="0" algn="ctr">
              <a:lnSpc>
                <a:spcPct val="150000"/>
              </a:lnSpc>
              <a:spcBef>
                <a:spcPts val="0"/>
              </a:spcBef>
              <a:spcAft>
                <a:spcPts val="0"/>
              </a:spcAft>
              <a:buNone/>
            </a:pPr>
            <a:r>
              <a:rPr lang="en" sz="1000">
                <a:solidFill>
                  <a:schemeClr val="dk2"/>
                </a:solidFill>
                <a:latin typeface="Avenir"/>
                <a:ea typeface="Avenir"/>
                <a:cs typeface="Avenir"/>
                <a:sym typeface="Avenir"/>
              </a:rPr>
              <a:t>Enhanced Slack Integration</a:t>
            </a:r>
            <a:endParaRPr sz="1000">
              <a:solidFill>
                <a:schemeClr val="dk2"/>
              </a:solidFill>
              <a:latin typeface="Avenir"/>
              <a:ea typeface="Avenir"/>
              <a:cs typeface="Avenir"/>
              <a:sym typeface="Avenir"/>
            </a:endParaRPr>
          </a:p>
          <a:p>
            <a:pPr indent="0" lvl="0" marL="0" rtl="0" algn="ctr">
              <a:lnSpc>
                <a:spcPct val="150000"/>
              </a:lnSpc>
              <a:spcBef>
                <a:spcPts val="0"/>
              </a:spcBef>
              <a:spcAft>
                <a:spcPts val="0"/>
              </a:spcAft>
              <a:buNone/>
            </a:pPr>
            <a:r>
              <a:t/>
            </a:r>
            <a:endParaRPr sz="1100">
              <a:solidFill>
                <a:schemeClr val="dk2"/>
              </a:solidFill>
              <a:latin typeface="Avenir"/>
              <a:ea typeface="Avenir"/>
              <a:cs typeface="Avenir"/>
              <a:sym typeface="Avenir"/>
            </a:endParaRPr>
          </a:p>
          <a:p>
            <a:pPr indent="0" lvl="0" marL="0" rtl="0" algn="ctr">
              <a:lnSpc>
                <a:spcPct val="115000"/>
              </a:lnSpc>
              <a:spcBef>
                <a:spcPts val="0"/>
              </a:spcBef>
              <a:spcAft>
                <a:spcPts val="0"/>
              </a:spcAft>
              <a:buNone/>
            </a:pPr>
            <a:r>
              <a:t/>
            </a:r>
            <a:endParaRPr sz="900">
              <a:solidFill>
                <a:schemeClr val="accent5"/>
              </a:solidFill>
              <a:latin typeface="Avenir"/>
              <a:ea typeface="Avenir"/>
              <a:cs typeface="Avenir"/>
              <a:sym typeface="Avenir"/>
            </a:endParaRPr>
          </a:p>
        </p:txBody>
      </p:sp>
      <p:sp>
        <p:nvSpPr>
          <p:cNvPr id="1460" name="Google Shape;1460;p249"/>
          <p:cNvSpPr txBox="1"/>
          <p:nvPr/>
        </p:nvSpPr>
        <p:spPr>
          <a:xfrm>
            <a:off x="280050" y="1132621"/>
            <a:ext cx="1571400" cy="3019800"/>
          </a:xfrm>
          <a:prstGeom prst="rect">
            <a:avLst/>
          </a:prstGeom>
          <a:solidFill>
            <a:srgbClr val="FFFFFF"/>
          </a:solidFill>
          <a:ln cap="flat" cmpd="sng" w="19050">
            <a:solidFill>
              <a:srgbClr val="F5C26B"/>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a:solidFill>
                  <a:srgbClr val="F25F5F"/>
                </a:solidFill>
                <a:latin typeface="Avenir"/>
                <a:ea typeface="Avenir"/>
                <a:cs typeface="Avenir"/>
                <a:sym typeface="Avenir"/>
              </a:rPr>
              <a:t>Build</a:t>
            </a:r>
            <a:endParaRPr b="1">
              <a:solidFill>
                <a:srgbClr val="F25F5F"/>
              </a:solidFill>
              <a:latin typeface="Avenir"/>
              <a:ea typeface="Avenir"/>
              <a:cs typeface="Avenir"/>
              <a:sym typeface="Avenir"/>
            </a:endParaRPr>
          </a:p>
          <a:p>
            <a:pPr indent="0" lvl="0" marL="0" rtl="0" algn="ctr">
              <a:lnSpc>
                <a:spcPct val="115000"/>
              </a:lnSpc>
              <a:spcBef>
                <a:spcPts val="0"/>
              </a:spcBef>
              <a:spcAft>
                <a:spcPts val="0"/>
              </a:spcAft>
              <a:buClr>
                <a:schemeClr val="dk1"/>
              </a:buClr>
              <a:buSzPts val="1100"/>
              <a:buFont typeface="Arial"/>
              <a:buNone/>
            </a:pPr>
            <a:r>
              <a:t/>
            </a:r>
            <a:endParaRPr b="1">
              <a:solidFill>
                <a:schemeClr val="accent5"/>
              </a:solidFill>
              <a:latin typeface="Avenir"/>
              <a:ea typeface="Avenir"/>
              <a:cs typeface="Avenir"/>
              <a:sym typeface="Avenir"/>
            </a:endParaRPr>
          </a:p>
          <a:p>
            <a:pPr indent="0" lvl="0" marL="0" rtl="0" algn="ctr">
              <a:lnSpc>
                <a:spcPct val="115000"/>
              </a:lnSpc>
              <a:spcBef>
                <a:spcPts val="0"/>
              </a:spcBef>
              <a:spcAft>
                <a:spcPts val="0"/>
              </a:spcAft>
              <a:buClr>
                <a:schemeClr val="dk1"/>
              </a:buClr>
              <a:buSzPts val="1100"/>
              <a:buFont typeface="Arial"/>
              <a:buNone/>
            </a:pPr>
            <a:r>
              <a:rPr b="1" lang="en" sz="700">
                <a:solidFill>
                  <a:srgbClr val="B7B7B7"/>
                </a:solidFill>
                <a:latin typeface="Avenir"/>
                <a:ea typeface="Avenir"/>
                <a:cs typeface="Avenir"/>
                <a:sym typeface="Avenir"/>
              </a:rPr>
              <a:t>BUILD YOUR SALES &amp; MARKETING TEAM</a:t>
            </a:r>
            <a:endParaRPr b="1" sz="700">
              <a:solidFill>
                <a:srgbClr val="B7B7B7"/>
              </a:solidFill>
              <a:latin typeface="Avenir"/>
              <a:ea typeface="Avenir"/>
              <a:cs typeface="Avenir"/>
              <a:sym typeface="Avenir"/>
            </a:endParaRPr>
          </a:p>
          <a:p>
            <a:pPr indent="0" lvl="0" marL="0" rtl="0" algn="ctr">
              <a:lnSpc>
                <a:spcPct val="115000"/>
              </a:lnSpc>
              <a:spcBef>
                <a:spcPts val="1000"/>
              </a:spcBef>
              <a:spcAft>
                <a:spcPts val="0"/>
              </a:spcAft>
              <a:buClr>
                <a:schemeClr val="dk1"/>
              </a:buClr>
              <a:buSzPts val="1100"/>
              <a:buFont typeface="Arial"/>
              <a:buNone/>
            </a:pPr>
            <a:r>
              <a:t/>
            </a:r>
            <a:endParaRPr b="1" sz="700">
              <a:solidFill>
                <a:srgbClr val="B7B7B7"/>
              </a:solidFill>
              <a:latin typeface="Avenir"/>
              <a:ea typeface="Avenir"/>
              <a:cs typeface="Avenir"/>
              <a:sym typeface="Avenir"/>
            </a:endParaRPr>
          </a:p>
          <a:p>
            <a:pPr indent="0" lvl="0" marL="0" rtl="0" algn="ctr">
              <a:lnSpc>
                <a:spcPct val="150000"/>
              </a:lnSpc>
              <a:spcBef>
                <a:spcPts val="1000"/>
              </a:spcBef>
              <a:spcAft>
                <a:spcPts val="0"/>
              </a:spcAft>
              <a:buNone/>
            </a:pPr>
            <a:r>
              <a:rPr lang="en" sz="1000">
                <a:solidFill>
                  <a:schemeClr val="dk2"/>
                </a:solidFill>
                <a:latin typeface="Avenir"/>
                <a:ea typeface="Avenir"/>
                <a:cs typeface="Avenir"/>
                <a:sym typeface="Avenir"/>
              </a:rPr>
              <a:t>Team-friendly Pricing &amp; Packaging</a:t>
            </a:r>
            <a:endParaRPr sz="1000">
              <a:solidFill>
                <a:schemeClr val="dk2"/>
              </a:solidFill>
              <a:latin typeface="Avenir"/>
              <a:ea typeface="Avenir"/>
              <a:cs typeface="Avenir"/>
              <a:sym typeface="Avenir"/>
            </a:endParaRPr>
          </a:p>
          <a:p>
            <a:pPr indent="0" lvl="0" marL="0" rtl="0" algn="ctr">
              <a:lnSpc>
                <a:spcPct val="115000"/>
              </a:lnSpc>
              <a:spcBef>
                <a:spcPts val="0"/>
              </a:spcBef>
              <a:spcAft>
                <a:spcPts val="0"/>
              </a:spcAft>
              <a:buNone/>
            </a:pPr>
            <a:r>
              <a:t/>
            </a:r>
            <a:endParaRPr sz="900">
              <a:solidFill>
                <a:schemeClr val="accent5"/>
              </a:solidFill>
              <a:latin typeface="Avenir"/>
              <a:ea typeface="Avenir"/>
              <a:cs typeface="Avenir"/>
              <a:sym typeface="Aveni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grpSp>
        <p:nvGrpSpPr>
          <p:cNvPr id="1028" name="Google Shape;1028;p214"/>
          <p:cNvGrpSpPr/>
          <p:nvPr/>
        </p:nvGrpSpPr>
        <p:grpSpPr>
          <a:xfrm rot="5400000">
            <a:off x="3643658" y="-357057"/>
            <a:ext cx="1856807" cy="9144154"/>
            <a:chOff x="-59690" y="0"/>
            <a:chExt cx="3432810" cy="4436110"/>
          </a:xfrm>
        </p:grpSpPr>
        <p:sp>
          <p:nvSpPr>
            <p:cNvPr id="1029" name="Google Shape;1029;p214"/>
            <p:cNvSpPr/>
            <p:nvPr/>
          </p:nvSpPr>
          <p:spPr>
            <a:xfrm>
              <a:off x="-59690" y="0"/>
              <a:ext cx="1205230" cy="4436110"/>
            </a:xfrm>
            <a:custGeom>
              <a:rect b="b" l="l" r="r" t="t"/>
              <a:pathLst>
                <a:path extrusionOk="0" h="4436110" w="1205230">
                  <a:moveTo>
                    <a:pt x="720090" y="2504440"/>
                  </a:moveTo>
                  <a:cubicBezTo>
                    <a:pt x="1205230" y="1358900"/>
                    <a:pt x="641350" y="843280"/>
                    <a:pt x="461010" y="548640"/>
                  </a:cubicBezTo>
                  <a:cubicBezTo>
                    <a:pt x="195580" y="115570"/>
                    <a:pt x="262890" y="0"/>
                    <a:pt x="262890" y="0"/>
                  </a:cubicBezTo>
                  <a:lnTo>
                    <a:pt x="59690" y="0"/>
                  </a:lnTo>
                  <a:cubicBezTo>
                    <a:pt x="119380" y="441960"/>
                    <a:pt x="1139190" y="1212850"/>
                    <a:pt x="678180" y="2147570"/>
                  </a:cubicBezTo>
                  <a:cubicBezTo>
                    <a:pt x="0" y="3520440"/>
                    <a:pt x="516890" y="4436110"/>
                    <a:pt x="516890" y="4436110"/>
                  </a:cubicBezTo>
                  <a:lnTo>
                    <a:pt x="745490" y="4436110"/>
                  </a:lnTo>
                  <a:cubicBezTo>
                    <a:pt x="745490" y="4436110"/>
                    <a:pt x="185420" y="3768090"/>
                    <a:pt x="720090" y="2504440"/>
                  </a:cubicBezTo>
                  <a:lnTo>
                    <a:pt x="720090" y="2504440"/>
                  </a:lnTo>
                  <a:close/>
                </a:path>
              </a:pathLst>
            </a:custGeom>
            <a:solidFill>
              <a:srgbClr val="FFF2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214"/>
            <p:cNvSpPr/>
            <p:nvPr/>
          </p:nvSpPr>
          <p:spPr>
            <a:xfrm>
              <a:off x="125730" y="0"/>
              <a:ext cx="1019810" cy="4436110"/>
            </a:xfrm>
            <a:custGeom>
              <a:rect b="b" l="l" r="r" t="t"/>
              <a:pathLst>
                <a:path extrusionOk="0" h="4436110" w="1019810">
                  <a:moveTo>
                    <a:pt x="511810" y="3030220"/>
                  </a:moveTo>
                  <a:cubicBezTo>
                    <a:pt x="892810" y="1957070"/>
                    <a:pt x="1009650" y="1464310"/>
                    <a:pt x="585470" y="820420"/>
                  </a:cubicBezTo>
                  <a:cubicBezTo>
                    <a:pt x="212090" y="254000"/>
                    <a:pt x="264160" y="0"/>
                    <a:pt x="264160" y="0"/>
                  </a:cubicBezTo>
                  <a:lnTo>
                    <a:pt x="77470" y="0"/>
                  </a:lnTo>
                  <a:cubicBezTo>
                    <a:pt x="77470" y="0"/>
                    <a:pt x="10160" y="115570"/>
                    <a:pt x="275590" y="548640"/>
                  </a:cubicBezTo>
                  <a:cubicBezTo>
                    <a:pt x="455930" y="843280"/>
                    <a:pt x="1019810" y="1358900"/>
                    <a:pt x="534670" y="2504440"/>
                  </a:cubicBezTo>
                  <a:cubicBezTo>
                    <a:pt x="0" y="3766820"/>
                    <a:pt x="558800" y="4434840"/>
                    <a:pt x="558800" y="4434840"/>
                  </a:cubicBezTo>
                  <a:lnTo>
                    <a:pt x="830580" y="4434840"/>
                  </a:lnTo>
                  <a:cubicBezTo>
                    <a:pt x="830580" y="4436110"/>
                    <a:pt x="264160" y="3724910"/>
                    <a:pt x="511810" y="3030220"/>
                  </a:cubicBezTo>
                  <a:close/>
                </a:path>
              </a:pathLst>
            </a:custGeom>
            <a:solidFill>
              <a:srgbClr val="CBD6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214"/>
            <p:cNvSpPr/>
            <p:nvPr/>
          </p:nvSpPr>
          <p:spPr>
            <a:xfrm>
              <a:off x="337820" y="0"/>
              <a:ext cx="3035300" cy="4436110"/>
            </a:xfrm>
            <a:custGeom>
              <a:rect b="b" l="l" r="r" t="t"/>
              <a:pathLst>
                <a:path extrusionOk="0" h="4436110" w="3035300">
                  <a:moveTo>
                    <a:pt x="1898650" y="0"/>
                  </a:moveTo>
                  <a:lnTo>
                    <a:pt x="50800" y="0"/>
                  </a:lnTo>
                  <a:cubicBezTo>
                    <a:pt x="50800" y="0"/>
                    <a:pt x="0" y="254000"/>
                    <a:pt x="372110" y="820420"/>
                  </a:cubicBezTo>
                  <a:cubicBezTo>
                    <a:pt x="795020" y="1463040"/>
                    <a:pt x="679450" y="1957070"/>
                    <a:pt x="298450" y="3030220"/>
                  </a:cubicBezTo>
                  <a:cubicBezTo>
                    <a:pt x="52070" y="3724910"/>
                    <a:pt x="618490" y="4436110"/>
                    <a:pt x="618490" y="4436110"/>
                  </a:cubicBezTo>
                  <a:lnTo>
                    <a:pt x="3035300" y="4436110"/>
                  </a:lnTo>
                  <a:lnTo>
                    <a:pt x="3035300" y="0"/>
                  </a:lnTo>
                  <a:lnTo>
                    <a:pt x="1898650" y="0"/>
                  </a:lnTo>
                  <a:close/>
                </a:path>
              </a:pathLst>
            </a:custGeom>
            <a:solidFill>
              <a:srgbClr val="F5F8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2" name="Google Shape;1032;p214"/>
          <p:cNvGrpSpPr/>
          <p:nvPr/>
        </p:nvGrpSpPr>
        <p:grpSpPr>
          <a:xfrm flipH="1" rot="5400000">
            <a:off x="3697548" y="-3697662"/>
            <a:ext cx="1752106" cy="9147259"/>
            <a:chOff x="-59690" y="0"/>
            <a:chExt cx="3432810" cy="4436110"/>
          </a:xfrm>
        </p:grpSpPr>
        <p:sp>
          <p:nvSpPr>
            <p:cNvPr id="1033" name="Google Shape;1033;p214"/>
            <p:cNvSpPr/>
            <p:nvPr/>
          </p:nvSpPr>
          <p:spPr>
            <a:xfrm>
              <a:off x="-59690" y="0"/>
              <a:ext cx="1205230" cy="4436110"/>
            </a:xfrm>
            <a:custGeom>
              <a:rect b="b" l="l" r="r" t="t"/>
              <a:pathLst>
                <a:path extrusionOk="0" h="4436110" w="1205230">
                  <a:moveTo>
                    <a:pt x="720090" y="2504440"/>
                  </a:moveTo>
                  <a:cubicBezTo>
                    <a:pt x="1205230" y="1358900"/>
                    <a:pt x="641350" y="843280"/>
                    <a:pt x="461010" y="548640"/>
                  </a:cubicBezTo>
                  <a:cubicBezTo>
                    <a:pt x="195580" y="115570"/>
                    <a:pt x="262890" y="0"/>
                    <a:pt x="262890" y="0"/>
                  </a:cubicBezTo>
                  <a:lnTo>
                    <a:pt x="59690" y="0"/>
                  </a:lnTo>
                  <a:cubicBezTo>
                    <a:pt x="119380" y="441960"/>
                    <a:pt x="1139190" y="1212850"/>
                    <a:pt x="678180" y="2147570"/>
                  </a:cubicBezTo>
                  <a:cubicBezTo>
                    <a:pt x="0" y="3520440"/>
                    <a:pt x="516890" y="4436110"/>
                    <a:pt x="516890" y="4436110"/>
                  </a:cubicBezTo>
                  <a:lnTo>
                    <a:pt x="745490" y="4436110"/>
                  </a:lnTo>
                  <a:cubicBezTo>
                    <a:pt x="745490" y="4436110"/>
                    <a:pt x="185420" y="3768090"/>
                    <a:pt x="720090" y="2504440"/>
                  </a:cubicBezTo>
                  <a:lnTo>
                    <a:pt x="720090" y="2504440"/>
                  </a:lnTo>
                  <a:close/>
                </a:path>
              </a:pathLst>
            </a:custGeom>
            <a:solidFill>
              <a:srgbClr val="FFF2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214"/>
            <p:cNvSpPr/>
            <p:nvPr/>
          </p:nvSpPr>
          <p:spPr>
            <a:xfrm>
              <a:off x="125730" y="0"/>
              <a:ext cx="1019810" cy="4436110"/>
            </a:xfrm>
            <a:custGeom>
              <a:rect b="b" l="l" r="r" t="t"/>
              <a:pathLst>
                <a:path extrusionOk="0" h="4436110" w="1019810">
                  <a:moveTo>
                    <a:pt x="511810" y="3030220"/>
                  </a:moveTo>
                  <a:cubicBezTo>
                    <a:pt x="892810" y="1957070"/>
                    <a:pt x="1009650" y="1464310"/>
                    <a:pt x="585470" y="820420"/>
                  </a:cubicBezTo>
                  <a:cubicBezTo>
                    <a:pt x="212090" y="254000"/>
                    <a:pt x="264160" y="0"/>
                    <a:pt x="264160" y="0"/>
                  </a:cubicBezTo>
                  <a:lnTo>
                    <a:pt x="77470" y="0"/>
                  </a:lnTo>
                  <a:cubicBezTo>
                    <a:pt x="77470" y="0"/>
                    <a:pt x="10160" y="115570"/>
                    <a:pt x="275590" y="548640"/>
                  </a:cubicBezTo>
                  <a:cubicBezTo>
                    <a:pt x="455930" y="843280"/>
                    <a:pt x="1019810" y="1358900"/>
                    <a:pt x="534670" y="2504440"/>
                  </a:cubicBezTo>
                  <a:cubicBezTo>
                    <a:pt x="0" y="3766820"/>
                    <a:pt x="558800" y="4434840"/>
                    <a:pt x="558800" y="4434840"/>
                  </a:cubicBezTo>
                  <a:lnTo>
                    <a:pt x="830580" y="4434840"/>
                  </a:lnTo>
                  <a:cubicBezTo>
                    <a:pt x="830580" y="4436110"/>
                    <a:pt x="264160" y="3724910"/>
                    <a:pt x="511810" y="3030220"/>
                  </a:cubicBezTo>
                  <a:close/>
                </a:path>
              </a:pathLst>
            </a:custGeom>
            <a:solidFill>
              <a:srgbClr val="CBD6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214"/>
            <p:cNvSpPr/>
            <p:nvPr/>
          </p:nvSpPr>
          <p:spPr>
            <a:xfrm>
              <a:off x="337820" y="0"/>
              <a:ext cx="3035300" cy="4436110"/>
            </a:xfrm>
            <a:custGeom>
              <a:rect b="b" l="l" r="r" t="t"/>
              <a:pathLst>
                <a:path extrusionOk="0" h="4436110" w="3035300">
                  <a:moveTo>
                    <a:pt x="1898650" y="0"/>
                  </a:moveTo>
                  <a:lnTo>
                    <a:pt x="50800" y="0"/>
                  </a:lnTo>
                  <a:cubicBezTo>
                    <a:pt x="50800" y="0"/>
                    <a:pt x="0" y="254000"/>
                    <a:pt x="372110" y="820420"/>
                  </a:cubicBezTo>
                  <a:cubicBezTo>
                    <a:pt x="795020" y="1463040"/>
                    <a:pt x="679450" y="1957070"/>
                    <a:pt x="298450" y="3030220"/>
                  </a:cubicBezTo>
                  <a:cubicBezTo>
                    <a:pt x="52070" y="3724910"/>
                    <a:pt x="618490" y="4436110"/>
                    <a:pt x="618490" y="4436110"/>
                  </a:cubicBezTo>
                  <a:lnTo>
                    <a:pt x="3035300" y="4436110"/>
                  </a:lnTo>
                  <a:lnTo>
                    <a:pt x="3035300" y="0"/>
                  </a:lnTo>
                  <a:lnTo>
                    <a:pt x="1898650" y="0"/>
                  </a:lnTo>
                  <a:close/>
                </a:path>
              </a:pathLst>
            </a:custGeom>
            <a:solidFill>
              <a:srgbClr val="F5F8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6" name="Google Shape;1036;p214"/>
          <p:cNvSpPr txBox="1"/>
          <p:nvPr/>
        </p:nvSpPr>
        <p:spPr>
          <a:xfrm>
            <a:off x="771900" y="2235600"/>
            <a:ext cx="7600200" cy="67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latin typeface="Proxima Nova"/>
                <a:ea typeface="Proxima Nova"/>
                <a:cs typeface="Proxima Nova"/>
                <a:sym typeface="Proxima Nova"/>
              </a:rPr>
              <a:t>What is ABM?</a:t>
            </a:r>
            <a:endParaRPr sz="3000">
              <a:latin typeface="Proxima Nova"/>
              <a:ea typeface="Proxima Nova"/>
              <a:cs typeface="Proxima Nova"/>
              <a:sym typeface="Proxima Nova"/>
            </a:endParaRPr>
          </a:p>
        </p:txBody>
      </p:sp>
      <p:pic>
        <p:nvPicPr>
          <p:cNvPr id="1037" name="Google Shape;1037;p214"/>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4" name="Shape 1464"/>
        <p:cNvGrpSpPr/>
        <p:nvPr/>
      </p:nvGrpSpPr>
      <p:grpSpPr>
        <a:xfrm>
          <a:off x="0" y="0"/>
          <a:ext cx="0" cy="0"/>
          <a:chOff x="0" y="0"/>
          <a:chExt cx="0" cy="0"/>
        </a:xfrm>
      </p:grpSpPr>
      <p:sp>
        <p:nvSpPr>
          <p:cNvPr id="1465" name="Google Shape;1465;p250"/>
          <p:cNvSpPr/>
          <p:nvPr/>
        </p:nvSpPr>
        <p:spPr>
          <a:xfrm>
            <a:off x="2723975" y="406950"/>
            <a:ext cx="6105300" cy="3691800"/>
          </a:xfrm>
          <a:prstGeom prst="ellipse">
            <a:avLst/>
          </a:prstGeom>
          <a:noFill/>
          <a:ln cap="flat" cmpd="sng" w="28575">
            <a:solidFill>
              <a:srgbClr val="00A4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250"/>
          <p:cNvSpPr txBox="1"/>
          <p:nvPr/>
        </p:nvSpPr>
        <p:spPr>
          <a:xfrm>
            <a:off x="6327350" y="1097600"/>
            <a:ext cx="2118600" cy="2564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Avenir"/>
              <a:buChar char="●"/>
            </a:pPr>
            <a:r>
              <a:rPr lang="en" sz="1200">
                <a:latin typeface="Avenir"/>
                <a:ea typeface="Avenir"/>
                <a:cs typeface="Avenir"/>
                <a:sym typeface="Avenir"/>
              </a:rPr>
              <a:t>Account Overview</a:t>
            </a:r>
            <a:r>
              <a:rPr b="1" lang="en" sz="1200">
                <a:latin typeface="Avenir"/>
                <a:ea typeface="Avenir"/>
                <a:cs typeface="Avenir"/>
                <a:sym typeface="Avenir"/>
              </a:rPr>
              <a:t>*</a:t>
            </a:r>
            <a:endParaRPr b="1" sz="1200">
              <a:latin typeface="Avenir"/>
              <a:ea typeface="Avenir"/>
              <a:cs typeface="Avenir"/>
              <a:sym typeface="Avenir"/>
            </a:endParaRPr>
          </a:p>
          <a:p>
            <a:pPr indent="0" lvl="0" marL="0" rtl="0" algn="l">
              <a:spcBef>
                <a:spcPts val="0"/>
              </a:spcBef>
              <a:spcAft>
                <a:spcPts val="0"/>
              </a:spcAft>
              <a:buNone/>
            </a:pPr>
            <a:r>
              <a:t/>
            </a:r>
            <a:endParaRPr b="1" sz="200">
              <a:latin typeface="Avenir"/>
              <a:ea typeface="Avenir"/>
              <a:cs typeface="Avenir"/>
              <a:sym typeface="Avenir"/>
            </a:endParaRPr>
          </a:p>
          <a:p>
            <a:pPr indent="0" lvl="0" marL="0" rtl="0" algn="ctr">
              <a:spcBef>
                <a:spcPts val="0"/>
              </a:spcBef>
              <a:spcAft>
                <a:spcPts val="0"/>
              </a:spcAft>
              <a:buNone/>
            </a:pPr>
            <a:r>
              <a:rPr b="1" lang="en" sz="1100">
                <a:solidFill>
                  <a:schemeClr val="dk2"/>
                </a:solidFill>
                <a:latin typeface="Avenir"/>
                <a:ea typeface="Avenir"/>
                <a:cs typeface="Avenir"/>
                <a:sym typeface="Avenir"/>
              </a:rPr>
              <a:t>+</a:t>
            </a:r>
            <a:endParaRPr b="1" sz="1100">
              <a:solidFill>
                <a:schemeClr val="dk2"/>
              </a:solidFill>
              <a:latin typeface="Avenir"/>
              <a:ea typeface="Avenir"/>
              <a:cs typeface="Avenir"/>
              <a:sym typeface="Avenir"/>
            </a:endParaRPr>
          </a:p>
          <a:p>
            <a:pPr indent="0" lvl="0" marL="0" rtl="0" algn="ctr">
              <a:spcBef>
                <a:spcPts val="0"/>
              </a:spcBef>
              <a:spcAft>
                <a:spcPts val="0"/>
              </a:spcAft>
              <a:buNone/>
            </a:pPr>
            <a:r>
              <a:t/>
            </a:r>
            <a:endParaRPr b="1" sz="200">
              <a:solidFill>
                <a:schemeClr val="dk2"/>
              </a:solidFill>
              <a:latin typeface="Avenir"/>
              <a:ea typeface="Avenir"/>
              <a:cs typeface="Avenir"/>
              <a:sym typeface="Avenir"/>
            </a:endParaRPr>
          </a:p>
          <a:p>
            <a:pPr indent="0" lvl="0" marL="0" rtl="0" algn="ctr">
              <a:spcBef>
                <a:spcPts val="0"/>
              </a:spcBef>
              <a:spcAft>
                <a:spcPts val="0"/>
              </a:spcAft>
              <a:buNone/>
            </a:pPr>
            <a:r>
              <a:rPr b="1" lang="en" sz="1100">
                <a:solidFill>
                  <a:schemeClr val="dk2"/>
                </a:solidFill>
                <a:latin typeface="Avenir"/>
                <a:ea typeface="Avenir"/>
                <a:cs typeface="Avenir"/>
                <a:sym typeface="Avenir"/>
              </a:rPr>
              <a:t>Existing Sales Hub</a:t>
            </a:r>
            <a:endParaRPr b="1" sz="1100">
              <a:solidFill>
                <a:schemeClr val="dk2"/>
              </a:solidFill>
              <a:latin typeface="Avenir"/>
              <a:ea typeface="Avenir"/>
              <a:cs typeface="Avenir"/>
              <a:sym typeface="Avenir"/>
            </a:endParaRPr>
          </a:p>
          <a:p>
            <a:pPr indent="0" lvl="0" marL="0" rtl="0" algn="ctr">
              <a:spcBef>
                <a:spcPts val="0"/>
              </a:spcBef>
              <a:spcAft>
                <a:spcPts val="0"/>
              </a:spcAft>
              <a:buNone/>
            </a:pPr>
            <a:r>
              <a:rPr b="1" lang="en" sz="1100">
                <a:solidFill>
                  <a:schemeClr val="dk2"/>
                </a:solidFill>
                <a:latin typeface="Avenir"/>
                <a:ea typeface="Avenir"/>
                <a:cs typeface="Avenir"/>
                <a:sym typeface="Avenir"/>
              </a:rPr>
              <a:t>Features, Including…</a:t>
            </a:r>
            <a:endParaRPr b="1" sz="1100">
              <a:solidFill>
                <a:schemeClr val="dk2"/>
              </a:solidFill>
              <a:latin typeface="Avenir"/>
              <a:ea typeface="Avenir"/>
              <a:cs typeface="Avenir"/>
              <a:sym typeface="Avenir"/>
            </a:endParaRPr>
          </a:p>
          <a:p>
            <a:pPr indent="-298450" lvl="0" marL="457200" rtl="0" algn="l">
              <a:spcBef>
                <a:spcPts val="0"/>
              </a:spcBef>
              <a:spcAft>
                <a:spcPts val="0"/>
              </a:spcAft>
              <a:buClr>
                <a:schemeClr val="dk2"/>
              </a:buClr>
              <a:buSzPts val="1100"/>
              <a:buFont typeface="Avenir"/>
              <a:buChar char="●"/>
            </a:pPr>
            <a:r>
              <a:rPr lang="en" sz="1100">
                <a:solidFill>
                  <a:schemeClr val="dk2"/>
                </a:solidFill>
                <a:latin typeface="Avenir"/>
                <a:ea typeface="Avenir"/>
                <a:cs typeface="Avenir"/>
                <a:sym typeface="Avenir"/>
              </a:rPr>
              <a:t>Sequences*</a:t>
            </a:r>
            <a:endParaRPr sz="1100">
              <a:solidFill>
                <a:schemeClr val="dk2"/>
              </a:solidFill>
              <a:latin typeface="Avenir"/>
              <a:ea typeface="Avenir"/>
              <a:cs typeface="Avenir"/>
              <a:sym typeface="Avenir"/>
            </a:endParaRPr>
          </a:p>
          <a:p>
            <a:pPr indent="-298450" lvl="0" marL="457200" rtl="0" algn="l">
              <a:spcBef>
                <a:spcPts val="0"/>
              </a:spcBef>
              <a:spcAft>
                <a:spcPts val="0"/>
              </a:spcAft>
              <a:buClr>
                <a:schemeClr val="dk2"/>
              </a:buClr>
              <a:buSzPts val="1100"/>
              <a:buFont typeface="Avenir"/>
              <a:buChar char="●"/>
            </a:pPr>
            <a:r>
              <a:rPr lang="en" sz="1100">
                <a:solidFill>
                  <a:schemeClr val="dk2"/>
                </a:solidFill>
                <a:latin typeface="Avenir"/>
                <a:ea typeface="Avenir"/>
                <a:cs typeface="Avenir"/>
                <a:sym typeface="Avenir"/>
              </a:rPr>
              <a:t>LinkedIn Sales Navigator integration*</a:t>
            </a:r>
            <a:endParaRPr sz="1100">
              <a:solidFill>
                <a:schemeClr val="dk2"/>
              </a:solidFill>
              <a:latin typeface="Avenir"/>
              <a:ea typeface="Avenir"/>
              <a:cs typeface="Avenir"/>
              <a:sym typeface="Avenir"/>
            </a:endParaRPr>
          </a:p>
          <a:p>
            <a:pPr indent="-298450" lvl="0" marL="457200" rtl="0" algn="l">
              <a:spcBef>
                <a:spcPts val="0"/>
              </a:spcBef>
              <a:spcAft>
                <a:spcPts val="0"/>
              </a:spcAft>
              <a:buClr>
                <a:schemeClr val="dk2"/>
              </a:buClr>
              <a:buSzPts val="1100"/>
              <a:buFont typeface="Avenir"/>
              <a:buChar char="●"/>
            </a:pPr>
            <a:r>
              <a:rPr lang="en" sz="1100">
                <a:solidFill>
                  <a:schemeClr val="dk2"/>
                </a:solidFill>
                <a:latin typeface="Avenir"/>
                <a:ea typeface="Avenir"/>
                <a:cs typeface="Avenir"/>
                <a:sym typeface="Avenir"/>
              </a:rPr>
              <a:t>Quotes*</a:t>
            </a:r>
            <a:endParaRPr sz="1100">
              <a:solidFill>
                <a:schemeClr val="dk2"/>
              </a:solidFill>
              <a:latin typeface="Avenir"/>
              <a:ea typeface="Avenir"/>
              <a:cs typeface="Avenir"/>
              <a:sym typeface="Avenir"/>
            </a:endParaRPr>
          </a:p>
          <a:p>
            <a:pPr indent="-298450" lvl="0" marL="457200" rtl="0" algn="l">
              <a:spcBef>
                <a:spcPts val="0"/>
              </a:spcBef>
              <a:spcAft>
                <a:spcPts val="0"/>
              </a:spcAft>
              <a:buClr>
                <a:schemeClr val="dk2"/>
              </a:buClr>
              <a:buSzPts val="1100"/>
              <a:buFont typeface="Avenir"/>
              <a:buChar char="●"/>
            </a:pPr>
            <a:r>
              <a:rPr lang="en" sz="1100">
                <a:solidFill>
                  <a:schemeClr val="dk2"/>
                </a:solidFill>
                <a:latin typeface="Avenir"/>
                <a:ea typeface="Avenir"/>
                <a:cs typeface="Avenir"/>
                <a:sym typeface="Avenir"/>
              </a:rPr>
              <a:t>HubSpot Video*</a:t>
            </a:r>
            <a:endParaRPr sz="1100">
              <a:solidFill>
                <a:schemeClr val="dk2"/>
              </a:solidFill>
              <a:latin typeface="Avenir"/>
              <a:ea typeface="Avenir"/>
              <a:cs typeface="Avenir"/>
              <a:sym typeface="Avenir"/>
            </a:endParaRPr>
          </a:p>
          <a:p>
            <a:pPr indent="-298450" lvl="0" marL="457200" rtl="0" algn="l">
              <a:spcBef>
                <a:spcPts val="0"/>
              </a:spcBef>
              <a:spcAft>
                <a:spcPts val="0"/>
              </a:spcAft>
              <a:buClr>
                <a:schemeClr val="dk2"/>
              </a:buClr>
              <a:buSzPts val="1100"/>
              <a:buFont typeface="Avenir"/>
              <a:buChar char="●"/>
            </a:pPr>
            <a:r>
              <a:rPr lang="en" sz="1100">
                <a:solidFill>
                  <a:schemeClr val="dk2"/>
                </a:solidFill>
                <a:latin typeface="Avenir"/>
                <a:ea typeface="Avenir"/>
                <a:cs typeface="Avenir"/>
                <a:sym typeface="Avenir"/>
              </a:rPr>
              <a:t>Tasks*</a:t>
            </a:r>
            <a:endParaRPr sz="1100">
              <a:solidFill>
                <a:schemeClr val="dk2"/>
              </a:solidFill>
              <a:latin typeface="Avenir"/>
              <a:ea typeface="Avenir"/>
              <a:cs typeface="Avenir"/>
              <a:sym typeface="Avenir"/>
            </a:endParaRPr>
          </a:p>
          <a:p>
            <a:pPr indent="-298450" lvl="0" marL="457200" rtl="0" algn="l">
              <a:spcBef>
                <a:spcPts val="0"/>
              </a:spcBef>
              <a:spcAft>
                <a:spcPts val="0"/>
              </a:spcAft>
              <a:buClr>
                <a:schemeClr val="dk2"/>
              </a:buClr>
              <a:buSzPts val="1100"/>
              <a:buFont typeface="Avenir"/>
              <a:buChar char="●"/>
            </a:pPr>
            <a:r>
              <a:rPr lang="en" sz="1100">
                <a:solidFill>
                  <a:schemeClr val="dk2"/>
                </a:solidFill>
                <a:latin typeface="Avenir"/>
                <a:ea typeface="Avenir"/>
                <a:cs typeface="Avenir"/>
                <a:sym typeface="Avenir"/>
              </a:rPr>
              <a:t>eSignature*</a:t>
            </a:r>
            <a:endParaRPr sz="1100">
              <a:solidFill>
                <a:schemeClr val="dk2"/>
              </a:solidFill>
              <a:latin typeface="Avenir"/>
              <a:ea typeface="Avenir"/>
              <a:cs typeface="Avenir"/>
              <a:sym typeface="Avenir"/>
            </a:endParaRPr>
          </a:p>
          <a:p>
            <a:pPr indent="-298450" lvl="0" marL="457200" rtl="0" algn="l">
              <a:spcBef>
                <a:spcPts val="0"/>
              </a:spcBef>
              <a:spcAft>
                <a:spcPts val="0"/>
              </a:spcAft>
              <a:buClr>
                <a:schemeClr val="dk2"/>
              </a:buClr>
              <a:buSzPts val="1100"/>
              <a:buFont typeface="Avenir"/>
              <a:buChar char="●"/>
            </a:pPr>
            <a:r>
              <a:rPr lang="en" sz="1100">
                <a:solidFill>
                  <a:schemeClr val="dk2"/>
                </a:solidFill>
                <a:latin typeface="Avenir"/>
                <a:ea typeface="Avenir"/>
                <a:cs typeface="Avenir"/>
                <a:sym typeface="Avenir"/>
              </a:rPr>
              <a:t>Documents</a:t>
            </a:r>
            <a:endParaRPr sz="1100">
              <a:solidFill>
                <a:schemeClr val="dk2"/>
              </a:solidFill>
              <a:latin typeface="Avenir"/>
              <a:ea typeface="Avenir"/>
              <a:cs typeface="Avenir"/>
              <a:sym typeface="Avenir"/>
            </a:endParaRPr>
          </a:p>
          <a:p>
            <a:pPr indent="-298450" lvl="0" marL="457200" rtl="0" algn="l">
              <a:spcBef>
                <a:spcPts val="0"/>
              </a:spcBef>
              <a:spcAft>
                <a:spcPts val="0"/>
              </a:spcAft>
              <a:buClr>
                <a:schemeClr val="dk2"/>
              </a:buClr>
              <a:buSzPts val="1100"/>
              <a:buFont typeface="Avenir"/>
              <a:buChar char="●"/>
            </a:pPr>
            <a:r>
              <a:rPr lang="en" sz="1100">
                <a:solidFill>
                  <a:schemeClr val="dk2"/>
                </a:solidFill>
                <a:latin typeface="Avenir"/>
                <a:ea typeface="Avenir"/>
                <a:cs typeface="Avenir"/>
                <a:sym typeface="Avenir"/>
              </a:rPr>
              <a:t>Meetings</a:t>
            </a:r>
            <a:endParaRPr sz="1100">
              <a:solidFill>
                <a:schemeClr val="dk2"/>
              </a:solidFill>
              <a:latin typeface="Avenir"/>
              <a:ea typeface="Avenir"/>
              <a:cs typeface="Avenir"/>
              <a:sym typeface="Avenir"/>
            </a:endParaRPr>
          </a:p>
          <a:p>
            <a:pPr indent="0" lvl="0" marL="0" rtl="0" algn="l">
              <a:lnSpc>
                <a:spcPct val="100000"/>
              </a:lnSpc>
              <a:spcBef>
                <a:spcPts val="0"/>
              </a:spcBef>
              <a:spcAft>
                <a:spcPts val="0"/>
              </a:spcAft>
              <a:buNone/>
            </a:pPr>
            <a:r>
              <a:t/>
            </a:r>
            <a:endParaRPr sz="1300">
              <a:solidFill>
                <a:srgbClr val="0000FF"/>
              </a:solidFill>
              <a:latin typeface="Avenir"/>
              <a:ea typeface="Avenir"/>
              <a:cs typeface="Avenir"/>
              <a:sym typeface="Avenir"/>
            </a:endParaRPr>
          </a:p>
        </p:txBody>
      </p:sp>
      <p:sp>
        <p:nvSpPr>
          <p:cNvPr id="1467" name="Google Shape;1467;p250"/>
          <p:cNvSpPr/>
          <p:nvPr/>
        </p:nvSpPr>
        <p:spPr>
          <a:xfrm>
            <a:off x="502675" y="406950"/>
            <a:ext cx="5986800" cy="3691800"/>
          </a:xfrm>
          <a:prstGeom prst="ellipse">
            <a:avLst/>
          </a:prstGeom>
          <a:noFill/>
          <a:ln cap="flat" cmpd="sng" w="28575">
            <a:solidFill>
              <a:srgbClr val="EE795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250"/>
          <p:cNvSpPr txBox="1"/>
          <p:nvPr/>
        </p:nvSpPr>
        <p:spPr>
          <a:xfrm>
            <a:off x="3246325" y="1217126"/>
            <a:ext cx="2903100" cy="2175000"/>
          </a:xfrm>
          <a:prstGeom prst="rect">
            <a:avLst/>
          </a:prstGeom>
          <a:noFill/>
          <a:ln>
            <a:noFill/>
          </a:ln>
        </p:spPr>
        <p:txBody>
          <a:bodyPr anchorCtr="0" anchor="t" bIns="91425" lIns="91425" spcFirstLastPara="1" rIns="91425" wrap="square" tIns="91425">
            <a:noAutofit/>
          </a:bodyPr>
          <a:lstStyle/>
          <a:p>
            <a:pPr indent="-311150" lvl="0" marL="457200" rtl="0" algn="l">
              <a:lnSpc>
                <a:spcPct val="100000"/>
              </a:lnSpc>
              <a:spcBef>
                <a:spcPts val="0"/>
              </a:spcBef>
              <a:spcAft>
                <a:spcPts val="0"/>
              </a:spcAft>
              <a:buSzPts val="1300"/>
              <a:buFont typeface="Avenir"/>
              <a:buChar char="●"/>
            </a:pPr>
            <a:r>
              <a:rPr lang="en" sz="1300">
                <a:latin typeface="Avenir"/>
                <a:ea typeface="Avenir"/>
                <a:cs typeface="Avenir"/>
                <a:sym typeface="Avenir"/>
              </a:rPr>
              <a:t>Default ABM Properties</a:t>
            </a:r>
            <a:endParaRPr sz="1300">
              <a:latin typeface="Avenir"/>
              <a:ea typeface="Avenir"/>
              <a:cs typeface="Avenir"/>
              <a:sym typeface="Avenir"/>
            </a:endParaRPr>
          </a:p>
          <a:p>
            <a:pPr indent="-311150" lvl="0" marL="457200" rtl="0" algn="l">
              <a:spcBef>
                <a:spcPts val="0"/>
              </a:spcBef>
              <a:spcAft>
                <a:spcPts val="0"/>
              </a:spcAft>
              <a:buSzPts val="1300"/>
              <a:buFont typeface="Avenir"/>
              <a:buChar char="●"/>
            </a:pPr>
            <a:r>
              <a:rPr lang="en" sz="1300">
                <a:latin typeface="Avenir"/>
                <a:ea typeface="Avenir"/>
                <a:cs typeface="Avenir"/>
                <a:sym typeface="Avenir"/>
              </a:rPr>
              <a:t>Company Lists</a:t>
            </a:r>
            <a:endParaRPr sz="1300">
              <a:latin typeface="Avenir"/>
              <a:ea typeface="Avenir"/>
              <a:cs typeface="Avenir"/>
              <a:sym typeface="Avenir"/>
            </a:endParaRPr>
          </a:p>
          <a:p>
            <a:pPr indent="-311150" lvl="0" marL="457200" rtl="0" algn="l">
              <a:spcBef>
                <a:spcPts val="0"/>
              </a:spcBef>
              <a:spcAft>
                <a:spcPts val="0"/>
              </a:spcAft>
              <a:buSzPts val="1300"/>
              <a:buFont typeface="Avenir"/>
              <a:buChar char="●"/>
            </a:pPr>
            <a:r>
              <a:rPr lang="en" sz="1300">
                <a:latin typeface="Avenir"/>
                <a:ea typeface="Avenir"/>
                <a:cs typeface="Avenir"/>
                <a:sym typeface="Avenir"/>
              </a:rPr>
              <a:t>Company Scoring</a:t>
            </a:r>
            <a:endParaRPr sz="1300">
              <a:latin typeface="Avenir"/>
              <a:ea typeface="Avenir"/>
              <a:cs typeface="Avenir"/>
              <a:sym typeface="Avenir"/>
            </a:endParaRPr>
          </a:p>
          <a:p>
            <a:pPr indent="-311150" lvl="0" marL="457200" rtl="0" algn="l">
              <a:lnSpc>
                <a:spcPct val="100000"/>
              </a:lnSpc>
              <a:spcBef>
                <a:spcPts val="0"/>
              </a:spcBef>
              <a:spcAft>
                <a:spcPts val="0"/>
              </a:spcAft>
              <a:buSzPts val="1300"/>
              <a:buFont typeface="Avenir"/>
              <a:buChar char="●"/>
            </a:pPr>
            <a:r>
              <a:rPr lang="en" sz="1300">
                <a:latin typeface="Avenir"/>
                <a:ea typeface="Avenir"/>
                <a:cs typeface="Avenir"/>
                <a:sym typeface="Avenir"/>
              </a:rPr>
              <a:t>Target Accounts Home</a:t>
            </a:r>
            <a:endParaRPr sz="1300">
              <a:latin typeface="Avenir"/>
              <a:ea typeface="Avenir"/>
              <a:cs typeface="Avenir"/>
              <a:sym typeface="Avenir"/>
            </a:endParaRPr>
          </a:p>
          <a:p>
            <a:pPr indent="-311150" lvl="0" marL="457200" rtl="0" algn="l">
              <a:lnSpc>
                <a:spcPct val="100000"/>
              </a:lnSpc>
              <a:spcBef>
                <a:spcPts val="0"/>
              </a:spcBef>
              <a:spcAft>
                <a:spcPts val="0"/>
              </a:spcAft>
              <a:buSzPts val="1300"/>
              <a:buFont typeface="Avenir"/>
              <a:buChar char="●"/>
            </a:pPr>
            <a:r>
              <a:rPr lang="en" sz="1300">
                <a:latin typeface="Avenir"/>
                <a:ea typeface="Avenir"/>
                <a:cs typeface="Avenir"/>
                <a:sym typeface="Avenir"/>
              </a:rPr>
              <a:t>AI-powered Target Account Recommendations</a:t>
            </a:r>
            <a:endParaRPr sz="1300">
              <a:latin typeface="Avenir"/>
              <a:ea typeface="Avenir"/>
              <a:cs typeface="Avenir"/>
              <a:sym typeface="Avenir"/>
            </a:endParaRPr>
          </a:p>
          <a:p>
            <a:pPr indent="-311150" lvl="0" marL="457200" rtl="0" algn="l">
              <a:lnSpc>
                <a:spcPct val="100000"/>
              </a:lnSpc>
              <a:spcBef>
                <a:spcPts val="0"/>
              </a:spcBef>
              <a:spcAft>
                <a:spcPts val="0"/>
              </a:spcAft>
              <a:buSzPts val="1300"/>
              <a:buFont typeface="Avenir"/>
              <a:buChar char="●"/>
            </a:pPr>
            <a:r>
              <a:rPr lang="en" sz="1300">
                <a:latin typeface="Avenir"/>
                <a:ea typeface="Avenir"/>
                <a:cs typeface="Avenir"/>
                <a:sym typeface="Avenir"/>
              </a:rPr>
              <a:t>Slack &amp; SalesForce integration enhancements</a:t>
            </a:r>
            <a:endParaRPr sz="1300">
              <a:latin typeface="Avenir"/>
              <a:ea typeface="Avenir"/>
              <a:cs typeface="Avenir"/>
              <a:sym typeface="Avenir"/>
            </a:endParaRPr>
          </a:p>
          <a:p>
            <a:pPr indent="-311150" lvl="0" marL="457200" rtl="0" algn="l">
              <a:lnSpc>
                <a:spcPct val="100000"/>
              </a:lnSpc>
              <a:spcBef>
                <a:spcPts val="0"/>
              </a:spcBef>
              <a:spcAft>
                <a:spcPts val="0"/>
              </a:spcAft>
              <a:buSzPts val="1300"/>
              <a:buFont typeface="Avenir"/>
              <a:buChar char="●"/>
            </a:pPr>
            <a:r>
              <a:rPr lang="en" sz="1300">
                <a:latin typeface="Avenir"/>
                <a:ea typeface="Avenir"/>
                <a:cs typeface="Avenir"/>
                <a:sym typeface="Avenir"/>
              </a:rPr>
              <a:t>Out-of-the-box ABM Reports Library &amp; Dashboard</a:t>
            </a:r>
            <a:endParaRPr sz="1300">
              <a:latin typeface="Avenir"/>
              <a:ea typeface="Avenir"/>
              <a:cs typeface="Avenir"/>
              <a:sym typeface="Avenir"/>
            </a:endParaRPr>
          </a:p>
        </p:txBody>
      </p:sp>
      <p:sp>
        <p:nvSpPr>
          <p:cNvPr id="1469" name="Google Shape;1469;p250"/>
          <p:cNvSpPr txBox="1"/>
          <p:nvPr/>
        </p:nvSpPr>
        <p:spPr>
          <a:xfrm>
            <a:off x="904600" y="1022425"/>
            <a:ext cx="2118600" cy="25644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SzPts val="1200"/>
              <a:buFont typeface="Avenir"/>
              <a:buChar char="●"/>
            </a:pPr>
            <a:r>
              <a:rPr lang="en" sz="1200">
                <a:latin typeface="Avenir"/>
                <a:ea typeface="Avenir"/>
                <a:cs typeface="Avenir"/>
                <a:sym typeface="Avenir"/>
              </a:rPr>
              <a:t>LinkedIn Ads integration enhancement</a:t>
            </a:r>
            <a:endParaRPr sz="1200">
              <a:latin typeface="Avenir"/>
              <a:ea typeface="Avenir"/>
              <a:cs typeface="Avenir"/>
              <a:sym typeface="Avenir"/>
            </a:endParaRPr>
          </a:p>
          <a:p>
            <a:pPr indent="0" lvl="0" marL="0" rtl="0" algn="ctr">
              <a:lnSpc>
                <a:spcPct val="100000"/>
              </a:lnSpc>
              <a:spcBef>
                <a:spcPts val="0"/>
              </a:spcBef>
              <a:spcAft>
                <a:spcPts val="0"/>
              </a:spcAft>
              <a:buNone/>
            </a:pPr>
            <a:r>
              <a:rPr lang="en" sz="1100">
                <a:solidFill>
                  <a:schemeClr val="dk2"/>
                </a:solidFill>
                <a:latin typeface="Avenir"/>
                <a:ea typeface="Avenir"/>
                <a:cs typeface="Avenir"/>
                <a:sym typeface="Avenir"/>
              </a:rPr>
              <a:t>+</a:t>
            </a:r>
            <a:endParaRPr sz="1100">
              <a:solidFill>
                <a:schemeClr val="dk2"/>
              </a:solidFill>
              <a:latin typeface="Avenir"/>
              <a:ea typeface="Avenir"/>
              <a:cs typeface="Avenir"/>
              <a:sym typeface="Avenir"/>
            </a:endParaRPr>
          </a:p>
          <a:p>
            <a:pPr indent="0" lvl="0" marL="0" rtl="0" algn="ctr">
              <a:spcBef>
                <a:spcPts val="0"/>
              </a:spcBef>
              <a:spcAft>
                <a:spcPts val="0"/>
              </a:spcAft>
              <a:buNone/>
            </a:pPr>
            <a:r>
              <a:rPr b="1" lang="en" sz="1100">
                <a:solidFill>
                  <a:schemeClr val="dk2"/>
                </a:solidFill>
                <a:latin typeface="Avenir"/>
                <a:ea typeface="Avenir"/>
                <a:cs typeface="Avenir"/>
                <a:sym typeface="Avenir"/>
              </a:rPr>
              <a:t>Existing Marketing Hub Features, Including...</a:t>
            </a:r>
            <a:endParaRPr b="1" sz="1100">
              <a:solidFill>
                <a:schemeClr val="dk2"/>
              </a:solidFill>
              <a:latin typeface="Avenir"/>
              <a:ea typeface="Avenir"/>
              <a:cs typeface="Avenir"/>
              <a:sym typeface="Avenir"/>
            </a:endParaRPr>
          </a:p>
          <a:p>
            <a:pPr indent="-298450" lvl="0" marL="457200" rtl="0" algn="l">
              <a:lnSpc>
                <a:spcPct val="100000"/>
              </a:lnSpc>
              <a:spcBef>
                <a:spcPts val="0"/>
              </a:spcBef>
              <a:spcAft>
                <a:spcPts val="0"/>
              </a:spcAft>
              <a:buClr>
                <a:schemeClr val="dk2"/>
              </a:buClr>
              <a:buSzPts val="1100"/>
              <a:buFont typeface="Avenir"/>
              <a:buChar char="●"/>
            </a:pPr>
            <a:r>
              <a:rPr lang="en" sz="1100">
                <a:solidFill>
                  <a:schemeClr val="dk2"/>
                </a:solidFill>
                <a:latin typeface="Avenir"/>
                <a:ea typeface="Avenir"/>
                <a:cs typeface="Avenir"/>
                <a:sym typeface="Avenir"/>
              </a:rPr>
              <a:t>Ads</a:t>
            </a:r>
            <a:endParaRPr sz="1100">
              <a:solidFill>
                <a:schemeClr val="dk2"/>
              </a:solidFill>
              <a:latin typeface="Avenir"/>
              <a:ea typeface="Avenir"/>
              <a:cs typeface="Avenir"/>
              <a:sym typeface="Avenir"/>
            </a:endParaRPr>
          </a:p>
          <a:p>
            <a:pPr indent="-298450" lvl="0" marL="457200" rtl="0" algn="l">
              <a:spcBef>
                <a:spcPts val="0"/>
              </a:spcBef>
              <a:spcAft>
                <a:spcPts val="0"/>
              </a:spcAft>
              <a:buClr>
                <a:schemeClr val="dk2"/>
              </a:buClr>
              <a:buSzPts val="1100"/>
              <a:buFont typeface="Avenir"/>
              <a:buChar char="●"/>
            </a:pPr>
            <a:r>
              <a:rPr lang="en" sz="1100">
                <a:solidFill>
                  <a:schemeClr val="dk2"/>
                </a:solidFill>
                <a:latin typeface="Avenir"/>
                <a:ea typeface="Avenir"/>
                <a:cs typeface="Avenir"/>
                <a:sym typeface="Avenir"/>
              </a:rPr>
              <a:t>Smart content</a:t>
            </a:r>
            <a:endParaRPr sz="1100">
              <a:solidFill>
                <a:schemeClr val="dk2"/>
              </a:solidFill>
              <a:latin typeface="Avenir"/>
              <a:ea typeface="Avenir"/>
              <a:cs typeface="Avenir"/>
              <a:sym typeface="Avenir"/>
            </a:endParaRPr>
          </a:p>
          <a:p>
            <a:pPr indent="-298450" lvl="0" marL="457200" rtl="0" algn="l">
              <a:spcBef>
                <a:spcPts val="0"/>
              </a:spcBef>
              <a:spcAft>
                <a:spcPts val="0"/>
              </a:spcAft>
              <a:buClr>
                <a:schemeClr val="dk2"/>
              </a:buClr>
              <a:buSzPts val="1100"/>
              <a:buFont typeface="Avenir"/>
              <a:buChar char="●"/>
            </a:pPr>
            <a:r>
              <a:rPr lang="en" sz="1100">
                <a:solidFill>
                  <a:schemeClr val="dk2"/>
                </a:solidFill>
                <a:latin typeface="Avenir"/>
                <a:ea typeface="Avenir"/>
                <a:cs typeface="Avenir"/>
                <a:sym typeface="Avenir"/>
              </a:rPr>
              <a:t>Landing pages</a:t>
            </a:r>
            <a:endParaRPr sz="1100">
              <a:solidFill>
                <a:schemeClr val="dk2"/>
              </a:solidFill>
              <a:latin typeface="Avenir"/>
              <a:ea typeface="Avenir"/>
              <a:cs typeface="Avenir"/>
              <a:sym typeface="Avenir"/>
            </a:endParaRPr>
          </a:p>
          <a:p>
            <a:pPr indent="-298450" lvl="0" marL="457200" rtl="0" algn="l">
              <a:spcBef>
                <a:spcPts val="0"/>
              </a:spcBef>
              <a:spcAft>
                <a:spcPts val="0"/>
              </a:spcAft>
              <a:buClr>
                <a:schemeClr val="dk2"/>
              </a:buClr>
              <a:buSzPts val="1100"/>
              <a:buFont typeface="Avenir"/>
              <a:buChar char="●"/>
            </a:pPr>
            <a:r>
              <a:rPr lang="en" sz="1100">
                <a:solidFill>
                  <a:schemeClr val="dk2"/>
                </a:solidFill>
                <a:latin typeface="Avenir"/>
                <a:ea typeface="Avenir"/>
                <a:cs typeface="Avenir"/>
                <a:sym typeface="Avenir"/>
              </a:rPr>
              <a:t>Automation</a:t>
            </a:r>
            <a:endParaRPr sz="1100">
              <a:solidFill>
                <a:schemeClr val="dk2"/>
              </a:solidFill>
              <a:latin typeface="Avenir"/>
              <a:ea typeface="Avenir"/>
              <a:cs typeface="Avenir"/>
              <a:sym typeface="Avenir"/>
            </a:endParaRPr>
          </a:p>
          <a:p>
            <a:pPr indent="-298450" lvl="0" marL="457200" rtl="0" algn="l">
              <a:spcBef>
                <a:spcPts val="0"/>
              </a:spcBef>
              <a:spcAft>
                <a:spcPts val="0"/>
              </a:spcAft>
              <a:buClr>
                <a:schemeClr val="dk2"/>
              </a:buClr>
              <a:buSzPts val="1100"/>
              <a:buFont typeface="Avenir"/>
              <a:buChar char="●"/>
            </a:pPr>
            <a:r>
              <a:rPr lang="en" sz="1100">
                <a:solidFill>
                  <a:schemeClr val="dk2"/>
                </a:solidFill>
                <a:latin typeface="Avenir"/>
                <a:ea typeface="Avenir"/>
                <a:cs typeface="Avenir"/>
                <a:sym typeface="Avenir"/>
              </a:rPr>
              <a:t>Campaigns</a:t>
            </a:r>
            <a:endParaRPr sz="1100">
              <a:solidFill>
                <a:schemeClr val="dk2"/>
              </a:solidFill>
              <a:latin typeface="Avenir"/>
              <a:ea typeface="Avenir"/>
              <a:cs typeface="Avenir"/>
              <a:sym typeface="Avenir"/>
            </a:endParaRPr>
          </a:p>
          <a:p>
            <a:pPr indent="-298450" lvl="0" marL="457200" rtl="0" algn="l">
              <a:lnSpc>
                <a:spcPct val="100000"/>
              </a:lnSpc>
              <a:spcBef>
                <a:spcPts val="0"/>
              </a:spcBef>
              <a:spcAft>
                <a:spcPts val="0"/>
              </a:spcAft>
              <a:buClr>
                <a:schemeClr val="dk2"/>
              </a:buClr>
              <a:buSzPts val="1100"/>
              <a:buFont typeface="Avenir"/>
              <a:buChar char="●"/>
            </a:pPr>
            <a:r>
              <a:rPr lang="en" sz="1100">
                <a:solidFill>
                  <a:schemeClr val="dk2"/>
                </a:solidFill>
                <a:latin typeface="Avenir"/>
                <a:ea typeface="Avenir"/>
                <a:cs typeface="Avenir"/>
                <a:sym typeface="Avenir"/>
              </a:rPr>
              <a:t>Email</a:t>
            </a:r>
            <a:endParaRPr sz="1100">
              <a:solidFill>
                <a:schemeClr val="dk2"/>
              </a:solidFill>
              <a:latin typeface="Avenir"/>
              <a:ea typeface="Avenir"/>
              <a:cs typeface="Avenir"/>
              <a:sym typeface="Avenir"/>
            </a:endParaRPr>
          </a:p>
          <a:p>
            <a:pPr indent="-298450" lvl="0" marL="457200" rtl="0" algn="l">
              <a:lnSpc>
                <a:spcPct val="100000"/>
              </a:lnSpc>
              <a:spcBef>
                <a:spcPts val="0"/>
              </a:spcBef>
              <a:spcAft>
                <a:spcPts val="0"/>
              </a:spcAft>
              <a:buClr>
                <a:schemeClr val="dk2"/>
              </a:buClr>
              <a:buSzPts val="1100"/>
              <a:buFont typeface="Avenir"/>
              <a:buChar char="●"/>
            </a:pPr>
            <a:r>
              <a:rPr lang="en" sz="1100">
                <a:solidFill>
                  <a:schemeClr val="dk2"/>
                </a:solidFill>
                <a:latin typeface="Avenir"/>
                <a:ea typeface="Avenir"/>
                <a:cs typeface="Avenir"/>
                <a:sym typeface="Avenir"/>
              </a:rPr>
              <a:t>Bots</a:t>
            </a:r>
            <a:endParaRPr sz="1100">
              <a:solidFill>
                <a:schemeClr val="dk2"/>
              </a:solidFill>
              <a:latin typeface="Avenir"/>
              <a:ea typeface="Avenir"/>
              <a:cs typeface="Avenir"/>
              <a:sym typeface="Avenir"/>
            </a:endParaRPr>
          </a:p>
        </p:txBody>
      </p:sp>
      <p:sp>
        <p:nvSpPr>
          <p:cNvPr id="1470" name="Google Shape;1470;p250"/>
          <p:cNvSpPr txBox="1"/>
          <p:nvPr/>
        </p:nvSpPr>
        <p:spPr>
          <a:xfrm>
            <a:off x="502675" y="4164805"/>
            <a:ext cx="8524200" cy="4065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b="1" lang="en" sz="1200">
                <a:latin typeface="Avenir"/>
                <a:ea typeface="Avenir"/>
                <a:cs typeface="Avenir"/>
                <a:sym typeface="Avenir"/>
              </a:rPr>
              <a:t>* </a:t>
            </a:r>
            <a:r>
              <a:rPr lang="en" sz="1200">
                <a:latin typeface="Avenir"/>
                <a:ea typeface="Avenir"/>
                <a:cs typeface="Avenir"/>
                <a:sym typeface="Avenir"/>
              </a:rPr>
              <a:t>= Only available with a paid seat in Sales Hub</a:t>
            </a:r>
            <a:endParaRPr sz="1200">
              <a:latin typeface="Avenir"/>
              <a:ea typeface="Avenir"/>
              <a:cs typeface="Avenir"/>
              <a:sym typeface="Avenir"/>
            </a:endParaRPr>
          </a:p>
          <a:p>
            <a:pPr indent="0" lvl="0" marL="0" rtl="0" algn="l">
              <a:lnSpc>
                <a:spcPct val="150000"/>
              </a:lnSpc>
              <a:spcBef>
                <a:spcPts val="0"/>
              </a:spcBef>
              <a:spcAft>
                <a:spcPts val="0"/>
              </a:spcAft>
              <a:buNone/>
            </a:pPr>
            <a:r>
              <a:t/>
            </a:r>
            <a:endParaRPr sz="1200">
              <a:latin typeface="Avenir"/>
              <a:ea typeface="Avenir"/>
              <a:cs typeface="Avenir"/>
              <a:sym typeface="Avenir"/>
            </a:endParaRPr>
          </a:p>
          <a:p>
            <a:pPr indent="0" lvl="0" marL="0" rtl="0" algn="l">
              <a:lnSpc>
                <a:spcPct val="150000"/>
              </a:lnSpc>
              <a:spcBef>
                <a:spcPts val="0"/>
              </a:spcBef>
              <a:spcAft>
                <a:spcPts val="0"/>
              </a:spcAft>
              <a:buNone/>
            </a:pPr>
            <a:r>
              <a:t/>
            </a:r>
            <a:endParaRPr sz="1200">
              <a:solidFill>
                <a:srgbClr val="00A4BD"/>
              </a:solidFill>
              <a:latin typeface="Avenir"/>
              <a:ea typeface="Avenir"/>
              <a:cs typeface="Avenir"/>
              <a:sym typeface="Avenir"/>
            </a:endParaRPr>
          </a:p>
          <a:p>
            <a:pPr indent="0" lvl="0" marL="0" rtl="0" algn="ctr">
              <a:lnSpc>
                <a:spcPct val="150000"/>
              </a:lnSpc>
              <a:spcBef>
                <a:spcPts val="0"/>
              </a:spcBef>
              <a:spcAft>
                <a:spcPts val="0"/>
              </a:spcAft>
              <a:buNone/>
            </a:pPr>
            <a:r>
              <a:t/>
            </a:r>
            <a:endParaRPr sz="1200">
              <a:solidFill>
                <a:srgbClr val="FFFFFF"/>
              </a:solidFill>
              <a:latin typeface="Avenir"/>
              <a:ea typeface="Avenir"/>
              <a:cs typeface="Avenir"/>
              <a:sym typeface="Avenir"/>
            </a:endParaRPr>
          </a:p>
        </p:txBody>
      </p:sp>
      <p:sp>
        <p:nvSpPr>
          <p:cNvPr id="1471" name="Google Shape;1471;p250"/>
          <p:cNvSpPr/>
          <p:nvPr/>
        </p:nvSpPr>
        <p:spPr>
          <a:xfrm>
            <a:off x="841000" y="283326"/>
            <a:ext cx="2245800" cy="704700"/>
          </a:xfrm>
          <a:prstGeom prst="roundRect">
            <a:avLst>
              <a:gd fmla="val 16667" name="adj"/>
            </a:avLst>
          </a:prstGeom>
          <a:solidFill>
            <a:srgbClr val="FF7A5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Avenir"/>
                <a:ea typeface="Avenir"/>
                <a:cs typeface="Avenir"/>
                <a:sym typeface="Avenir"/>
              </a:rPr>
              <a:t>Marketing Hub Professional &amp; Up</a:t>
            </a:r>
            <a:endParaRPr>
              <a:solidFill>
                <a:srgbClr val="FFFFFF"/>
              </a:solidFill>
              <a:latin typeface="Avenir"/>
              <a:ea typeface="Avenir"/>
              <a:cs typeface="Avenir"/>
              <a:sym typeface="Avenir"/>
            </a:endParaRPr>
          </a:p>
        </p:txBody>
      </p:sp>
      <p:sp>
        <p:nvSpPr>
          <p:cNvPr id="1472" name="Google Shape;1472;p250"/>
          <p:cNvSpPr/>
          <p:nvPr/>
        </p:nvSpPr>
        <p:spPr>
          <a:xfrm>
            <a:off x="6276381" y="283326"/>
            <a:ext cx="2245800" cy="704700"/>
          </a:xfrm>
          <a:prstGeom prst="roundRect">
            <a:avLst>
              <a:gd fmla="val 16667" name="adj"/>
            </a:avLst>
          </a:prstGeom>
          <a:solidFill>
            <a:srgbClr val="00A4B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Avenir"/>
                <a:ea typeface="Avenir"/>
                <a:cs typeface="Avenir"/>
                <a:sym typeface="Avenir"/>
              </a:rPr>
              <a:t>Sales Hub</a:t>
            </a:r>
            <a:endParaRPr>
              <a:solidFill>
                <a:srgbClr val="FFFFFF"/>
              </a:solidFill>
              <a:latin typeface="Avenir"/>
              <a:ea typeface="Avenir"/>
              <a:cs typeface="Avenir"/>
              <a:sym typeface="Avenir"/>
            </a:endParaRPr>
          </a:p>
          <a:p>
            <a:pPr indent="0" lvl="0" marL="0" rtl="0" algn="ctr">
              <a:spcBef>
                <a:spcPts val="0"/>
              </a:spcBef>
              <a:spcAft>
                <a:spcPts val="0"/>
              </a:spcAft>
              <a:buNone/>
            </a:pPr>
            <a:r>
              <a:rPr lang="en">
                <a:solidFill>
                  <a:srgbClr val="FFFFFF"/>
                </a:solidFill>
                <a:latin typeface="Avenir"/>
                <a:ea typeface="Avenir"/>
                <a:cs typeface="Avenir"/>
                <a:sym typeface="Avenir"/>
              </a:rPr>
              <a:t>Professional &amp; Up</a:t>
            </a:r>
            <a:endParaRPr>
              <a:solidFill>
                <a:srgbClr val="FFFFFF"/>
              </a:solidFill>
              <a:latin typeface="Avenir"/>
              <a:ea typeface="Avenir"/>
              <a:cs typeface="Avenir"/>
              <a:sym typeface="Avenir"/>
            </a:endParaRPr>
          </a:p>
        </p:txBody>
      </p:sp>
      <p:sp>
        <p:nvSpPr>
          <p:cNvPr id="1473" name="Google Shape;1473;p250"/>
          <p:cNvSpPr/>
          <p:nvPr/>
        </p:nvSpPr>
        <p:spPr>
          <a:xfrm>
            <a:off x="3556590" y="283326"/>
            <a:ext cx="2250000" cy="704700"/>
          </a:xfrm>
          <a:prstGeom prst="roundRect">
            <a:avLst>
              <a:gd fmla="val 16667" name="adj"/>
            </a:avLst>
          </a:prstGeom>
          <a:solidFill>
            <a:srgbClr val="FFFFFF"/>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Avenir"/>
                <a:ea typeface="Avenir"/>
                <a:cs typeface="Avenir"/>
                <a:sym typeface="Avenir"/>
              </a:rPr>
              <a:t>Shared ABM Tools</a:t>
            </a:r>
            <a:endParaRPr>
              <a:latin typeface="Avenir"/>
              <a:ea typeface="Avenir"/>
              <a:cs typeface="Avenir"/>
              <a:sym typeface="Avenir"/>
            </a:endParaRPr>
          </a:p>
        </p:txBody>
      </p:sp>
      <p:sp>
        <p:nvSpPr>
          <p:cNvPr id="1474" name="Google Shape;1474;p250"/>
          <p:cNvSpPr txBox="1"/>
          <p:nvPr/>
        </p:nvSpPr>
        <p:spPr>
          <a:xfrm>
            <a:off x="2187114" y="4713521"/>
            <a:ext cx="184200" cy="188100"/>
          </a:xfrm>
          <a:prstGeom prst="rect">
            <a:avLst/>
          </a:prstGeom>
          <a:solidFill>
            <a:srgbClr val="000000"/>
          </a:solid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sz="1000">
              <a:latin typeface="Avenir"/>
              <a:ea typeface="Avenir"/>
              <a:cs typeface="Avenir"/>
              <a:sym typeface="Avenir"/>
            </a:endParaRPr>
          </a:p>
          <a:p>
            <a:pPr indent="0" lvl="0" marL="0" rtl="0" algn="l">
              <a:lnSpc>
                <a:spcPct val="150000"/>
              </a:lnSpc>
              <a:spcBef>
                <a:spcPts val="0"/>
              </a:spcBef>
              <a:spcAft>
                <a:spcPts val="0"/>
              </a:spcAft>
              <a:buNone/>
            </a:pPr>
            <a:r>
              <a:t/>
            </a:r>
            <a:endParaRPr sz="1000">
              <a:latin typeface="Avenir"/>
              <a:ea typeface="Avenir"/>
              <a:cs typeface="Avenir"/>
              <a:sym typeface="Avenir"/>
            </a:endParaRPr>
          </a:p>
          <a:p>
            <a:pPr indent="0" lvl="0" marL="0" rtl="0" algn="l">
              <a:lnSpc>
                <a:spcPct val="150000"/>
              </a:lnSpc>
              <a:spcBef>
                <a:spcPts val="0"/>
              </a:spcBef>
              <a:spcAft>
                <a:spcPts val="0"/>
              </a:spcAft>
              <a:buNone/>
            </a:pPr>
            <a:r>
              <a:t/>
            </a:r>
            <a:endParaRPr sz="1200">
              <a:solidFill>
                <a:srgbClr val="00A4BD"/>
              </a:solidFill>
              <a:latin typeface="Avenir"/>
              <a:ea typeface="Avenir"/>
              <a:cs typeface="Avenir"/>
              <a:sym typeface="Avenir"/>
            </a:endParaRPr>
          </a:p>
          <a:p>
            <a:pPr indent="0" lvl="0" marL="0" rtl="0" algn="ctr">
              <a:lnSpc>
                <a:spcPct val="150000"/>
              </a:lnSpc>
              <a:spcBef>
                <a:spcPts val="0"/>
              </a:spcBef>
              <a:spcAft>
                <a:spcPts val="0"/>
              </a:spcAft>
              <a:buNone/>
            </a:pPr>
            <a:r>
              <a:t/>
            </a:r>
            <a:endParaRPr sz="1200">
              <a:solidFill>
                <a:srgbClr val="FFFFFF"/>
              </a:solidFill>
              <a:latin typeface="Avenir"/>
              <a:ea typeface="Avenir"/>
              <a:cs typeface="Avenir"/>
              <a:sym typeface="Avenir"/>
            </a:endParaRPr>
          </a:p>
        </p:txBody>
      </p:sp>
      <p:sp>
        <p:nvSpPr>
          <p:cNvPr id="1475" name="Google Shape;1475;p250"/>
          <p:cNvSpPr txBox="1"/>
          <p:nvPr/>
        </p:nvSpPr>
        <p:spPr>
          <a:xfrm>
            <a:off x="4820401" y="4713521"/>
            <a:ext cx="184200" cy="188100"/>
          </a:xfrm>
          <a:prstGeom prst="rect">
            <a:avLst/>
          </a:prstGeom>
          <a:solidFill>
            <a:schemeClr val="dk2"/>
          </a:solid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sz="1000">
              <a:latin typeface="Avenir"/>
              <a:ea typeface="Avenir"/>
              <a:cs typeface="Avenir"/>
              <a:sym typeface="Avenir"/>
            </a:endParaRPr>
          </a:p>
          <a:p>
            <a:pPr indent="0" lvl="0" marL="0" rtl="0" algn="l">
              <a:lnSpc>
                <a:spcPct val="150000"/>
              </a:lnSpc>
              <a:spcBef>
                <a:spcPts val="0"/>
              </a:spcBef>
              <a:spcAft>
                <a:spcPts val="0"/>
              </a:spcAft>
              <a:buNone/>
            </a:pPr>
            <a:r>
              <a:t/>
            </a:r>
            <a:endParaRPr sz="1000">
              <a:latin typeface="Avenir"/>
              <a:ea typeface="Avenir"/>
              <a:cs typeface="Avenir"/>
              <a:sym typeface="Avenir"/>
            </a:endParaRPr>
          </a:p>
          <a:p>
            <a:pPr indent="0" lvl="0" marL="0" rtl="0" algn="l">
              <a:lnSpc>
                <a:spcPct val="150000"/>
              </a:lnSpc>
              <a:spcBef>
                <a:spcPts val="0"/>
              </a:spcBef>
              <a:spcAft>
                <a:spcPts val="0"/>
              </a:spcAft>
              <a:buNone/>
            </a:pPr>
            <a:r>
              <a:t/>
            </a:r>
            <a:endParaRPr sz="1200">
              <a:solidFill>
                <a:srgbClr val="00A4BD"/>
              </a:solidFill>
              <a:latin typeface="Avenir"/>
              <a:ea typeface="Avenir"/>
              <a:cs typeface="Avenir"/>
              <a:sym typeface="Avenir"/>
            </a:endParaRPr>
          </a:p>
          <a:p>
            <a:pPr indent="0" lvl="0" marL="0" rtl="0" algn="ctr">
              <a:lnSpc>
                <a:spcPct val="150000"/>
              </a:lnSpc>
              <a:spcBef>
                <a:spcPts val="0"/>
              </a:spcBef>
              <a:spcAft>
                <a:spcPts val="0"/>
              </a:spcAft>
              <a:buNone/>
            </a:pPr>
            <a:r>
              <a:t/>
            </a:r>
            <a:endParaRPr sz="1200">
              <a:solidFill>
                <a:srgbClr val="FFFFFF"/>
              </a:solidFill>
              <a:latin typeface="Avenir"/>
              <a:ea typeface="Avenir"/>
              <a:cs typeface="Avenir"/>
              <a:sym typeface="Avenir"/>
            </a:endParaRPr>
          </a:p>
        </p:txBody>
      </p:sp>
      <p:sp>
        <p:nvSpPr>
          <p:cNvPr id="1476" name="Google Shape;1476;p250"/>
          <p:cNvSpPr txBox="1"/>
          <p:nvPr/>
        </p:nvSpPr>
        <p:spPr>
          <a:xfrm>
            <a:off x="2371133" y="4604294"/>
            <a:ext cx="2415300" cy="4065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latin typeface="Avenir"/>
                <a:ea typeface="Avenir"/>
                <a:cs typeface="Avenir"/>
                <a:sym typeface="Avenir"/>
              </a:rPr>
              <a:t>New</a:t>
            </a:r>
            <a:r>
              <a:rPr b="1" lang="en" sz="1200">
                <a:latin typeface="Avenir"/>
                <a:ea typeface="Avenir"/>
                <a:cs typeface="Avenir"/>
                <a:sym typeface="Avenir"/>
              </a:rPr>
              <a:t> ABM features available</a:t>
            </a:r>
            <a:endParaRPr sz="1200">
              <a:latin typeface="Avenir"/>
              <a:ea typeface="Avenir"/>
              <a:cs typeface="Avenir"/>
              <a:sym typeface="Avenir"/>
            </a:endParaRPr>
          </a:p>
          <a:p>
            <a:pPr indent="0" lvl="0" marL="0" rtl="0" algn="l">
              <a:lnSpc>
                <a:spcPct val="150000"/>
              </a:lnSpc>
              <a:spcBef>
                <a:spcPts val="0"/>
              </a:spcBef>
              <a:spcAft>
                <a:spcPts val="0"/>
              </a:spcAft>
              <a:buNone/>
            </a:pPr>
            <a:r>
              <a:t/>
            </a:r>
            <a:endParaRPr sz="1200">
              <a:latin typeface="Avenir"/>
              <a:ea typeface="Avenir"/>
              <a:cs typeface="Avenir"/>
              <a:sym typeface="Avenir"/>
            </a:endParaRPr>
          </a:p>
          <a:p>
            <a:pPr indent="0" lvl="0" marL="0" rtl="0" algn="l">
              <a:lnSpc>
                <a:spcPct val="150000"/>
              </a:lnSpc>
              <a:spcBef>
                <a:spcPts val="0"/>
              </a:spcBef>
              <a:spcAft>
                <a:spcPts val="0"/>
              </a:spcAft>
              <a:buNone/>
            </a:pPr>
            <a:r>
              <a:t/>
            </a:r>
            <a:endParaRPr sz="1200">
              <a:solidFill>
                <a:srgbClr val="00A4BD"/>
              </a:solidFill>
              <a:latin typeface="Avenir"/>
              <a:ea typeface="Avenir"/>
              <a:cs typeface="Avenir"/>
              <a:sym typeface="Avenir"/>
            </a:endParaRPr>
          </a:p>
          <a:p>
            <a:pPr indent="0" lvl="0" marL="0" rtl="0" algn="l">
              <a:lnSpc>
                <a:spcPct val="150000"/>
              </a:lnSpc>
              <a:spcBef>
                <a:spcPts val="0"/>
              </a:spcBef>
              <a:spcAft>
                <a:spcPts val="0"/>
              </a:spcAft>
              <a:buNone/>
            </a:pPr>
            <a:r>
              <a:t/>
            </a:r>
            <a:endParaRPr sz="1200">
              <a:solidFill>
                <a:srgbClr val="FFFFFF"/>
              </a:solidFill>
              <a:latin typeface="Avenir"/>
              <a:ea typeface="Avenir"/>
              <a:cs typeface="Avenir"/>
              <a:sym typeface="Avenir"/>
            </a:endParaRPr>
          </a:p>
        </p:txBody>
      </p:sp>
      <p:sp>
        <p:nvSpPr>
          <p:cNvPr id="1477" name="Google Shape;1477;p250"/>
          <p:cNvSpPr txBox="1"/>
          <p:nvPr/>
        </p:nvSpPr>
        <p:spPr>
          <a:xfrm>
            <a:off x="5038425" y="4528100"/>
            <a:ext cx="2780400" cy="40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dk2"/>
                </a:solidFill>
                <a:latin typeface="Avenir"/>
                <a:ea typeface="Avenir"/>
                <a:cs typeface="Avenir"/>
                <a:sym typeface="Avenir"/>
              </a:rPr>
              <a:t>Sample of </a:t>
            </a:r>
            <a:r>
              <a:rPr b="1" lang="en" sz="1200" u="sng">
                <a:solidFill>
                  <a:schemeClr val="dk2"/>
                </a:solidFill>
                <a:latin typeface="Avenir"/>
                <a:ea typeface="Avenir"/>
                <a:cs typeface="Avenir"/>
                <a:sym typeface="Avenir"/>
              </a:rPr>
              <a:t>existing</a:t>
            </a:r>
            <a:r>
              <a:rPr b="1" lang="en" sz="1200">
                <a:solidFill>
                  <a:schemeClr val="dk2"/>
                </a:solidFill>
                <a:latin typeface="Avenir"/>
                <a:ea typeface="Avenir"/>
                <a:cs typeface="Avenir"/>
                <a:sym typeface="Avenir"/>
              </a:rPr>
              <a:t> features available to support an ABM strategy</a:t>
            </a:r>
            <a:endParaRPr sz="1200">
              <a:solidFill>
                <a:srgbClr val="9E9E9E"/>
              </a:solidFill>
              <a:latin typeface="Avenir"/>
              <a:ea typeface="Avenir"/>
              <a:cs typeface="Avenir"/>
              <a:sym typeface="Avenir"/>
            </a:endParaRPr>
          </a:p>
          <a:p>
            <a:pPr indent="0" lvl="0" marL="0" rtl="0" algn="l">
              <a:lnSpc>
                <a:spcPct val="150000"/>
              </a:lnSpc>
              <a:spcBef>
                <a:spcPts val="0"/>
              </a:spcBef>
              <a:spcAft>
                <a:spcPts val="0"/>
              </a:spcAft>
              <a:buNone/>
            </a:pPr>
            <a:r>
              <a:t/>
            </a:r>
            <a:endParaRPr sz="1200">
              <a:solidFill>
                <a:srgbClr val="9E9E9E"/>
              </a:solidFill>
              <a:latin typeface="Avenir"/>
              <a:ea typeface="Avenir"/>
              <a:cs typeface="Avenir"/>
              <a:sym typeface="Aveni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1" name="Shape 1481"/>
        <p:cNvGrpSpPr/>
        <p:nvPr/>
      </p:nvGrpSpPr>
      <p:grpSpPr>
        <a:xfrm>
          <a:off x="0" y="0"/>
          <a:ext cx="0" cy="0"/>
          <a:chOff x="0" y="0"/>
          <a:chExt cx="0" cy="0"/>
        </a:xfrm>
      </p:grpSpPr>
      <p:grpSp>
        <p:nvGrpSpPr>
          <p:cNvPr id="1482" name="Google Shape;1482;p251"/>
          <p:cNvGrpSpPr/>
          <p:nvPr/>
        </p:nvGrpSpPr>
        <p:grpSpPr>
          <a:xfrm rot="5400000">
            <a:off x="3643658" y="-357057"/>
            <a:ext cx="1856807" cy="9144154"/>
            <a:chOff x="-59690" y="0"/>
            <a:chExt cx="3432810" cy="4436110"/>
          </a:xfrm>
        </p:grpSpPr>
        <p:sp>
          <p:nvSpPr>
            <p:cNvPr id="1483" name="Google Shape;1483;p251"/>
            <p:cNvSpPr/>
            <p:nvPr/>
          </p:nvSpPr>
          <p:spPr>
            <a:xfrm>
              <a:off x="-59690" y="0"/>
              <a:ext cx="1205230" cy="4436110"/>
            </a:xfrm>
            <a:custGeom>
              <a:rect b="b" l="l" r="r" t="t"/>
              <a:pathLst>
                <a:path extrusionOk="0" h="4436110" w="1205230">
                  <a:moveTo>
                    <a:pt x="720090" y="2504440"/>
                  </a:moveTo>
                  <a:cubicBezTo>
                    <a:pt x="1205230" y="1358900"/>
                    <a:pt x="641350" y="843280"/>
                    <a:pt x="461010" y="548640"/>
                  </a:cubicBezTo>
                  <a:cubicBezTo>
                    <a:pt x="195580" y="115570"/>
                    <a:pt x="262890" y="0"/>
                    <a:pt x="262890" y="0"/>
                  </a:cubicBezTo>
                  <a:lnTo>
                    <a:pt x="59690" y="0"/>
                  </a:lnTo>
                  <a:cubicBezTo>
                    <a:pt x="119380" y="441960"/>
                    <a:pt x="1139190" y="1212850"/>
                    <a:pt x="678180" y="2147570"/>
                  </a:cubicBezTo>
                  <a:cubicBezTo>
                    <a:pt x="0" y="3520440"/>
                    <a:pt x="516890" y="4436110"/>
                    <a:pt x="516890" y="4436110"/>
                  </a:cubicBezTo>
                  <a:lnTo>
                    <a:pt x="745490" y="4436110"/>
                  </a:lnTo>
                  <a:cubicBezTo>
                    <a:pt x="745490" y="4436110"/>
                    <a:pt x="185420" y="3768090"/>
                    <a:pt x="720090" y="2504440"/>
                  </a:cubicBezTo>
                  <a:lnTo>
                    <a:pt x="720090" y="2504440"/>
                  </a:lnTo>
                  <a:close/>
                </a:path>
              </a:pathLst>
            </a:custGeom>
            <a:solidFill>
              <a:srgbClr val="FFF2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251"/>
            <p:cNvSpPr/>
            <p:nvPr/>
          </p:nvSpPr>
          <p:spPr>
            <a:xfrm>
              <a:off x="125730" y="0"/>
              <a:ext cx="1019810" cy="4436110"/>
            </a:xfrm>
            <a:custGeom>
              <a:rect b="b" l="l" r="r" t="t"/>
              <a:pathLst>
                <a:path extrusionOk="0" h="4436110" w="1019810">
                  <a:moveTo>
                    <a:pt x="511810" y="3030220"/>
                  </a:moveTo>
                  <a:cubicBezTo>
                    <a:pt x="892810" y="1957070"/>
                    <a:pt x="1009650" y="1464310"/>
                    <a:pt x="585470" y="820420"/>
                  </a:cubicBezTo>
                  <a:cubicBezTo>
                    <a:pt x="212090" y="254000"/>
                    <a:pt x="264160" y="0"/>
                    <a:pt x="264160" y="0"/>
                  </a:cubicBezTo>
                  <a:lnTo>
                    <a:pt x="77470" y="0"/>
                  </a:lnTo>
                  <a:cubicBezTo>
                    <a:pt x="77470" y="0"/>
                    <a:pt x="10160" y="115570"/>
                    <a:pt x="275590" y="548640"/>
                  </a:cubicBezTo>
                  <a:cubicBezTo>
                    <a:pt x="455930" y="843280"/>
                    <a:pt x="1019810" y="1358900"/>
                    <a:pt x="534670" y="2504440"/>
                  </a:cubicBezTo>
                  <a:cubicBezTo>
                    <a:pt x="0" y="3766820"/>
                    <a:pt x="558800" y="4434840"/>
                    <a:pt x="558800" y="4434840"/>
                  </a:cubicBezTo>
                  <a:lnTo>
                    <a:pt x="830580" y="4434840"/>
                  </a:lnTo>
                  <a:cubicBezTo>
                    <a:pt x="830580" y="4436110"/>
                    <a:pt x="264160" y="3724910"/>
                    <a:pt x="511810" y="3030220"/>
                  </a:cubicBezTo>
                  <a:close/>
                </a:path>
              </a:pathLst>
            </a:custGeom>
            <a:solidFill>
              <a:srgbClr val="CBD6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251"/>
            <p:cNvSpPr/>
            <p:nvPr/>
          </p:nvSpPr>
          <p:spPr>
            <a:xfrm>
              <a:off x="337820" y="0"/>
              <a:ext cx="3035300" cy="4436110"/>
            </a:xfrm>
            <a:custGeom>
              <a:rect b="b" l="l" r="r" t="t"/>
              <a:pathLst>
                <a:path extrusionOk="0" h="4436110" w="3035300">
                  <a:moveTo>
                    <a:pt x="1898650" y="0"/>
                  </a:moveTo>
                  <a:lnTo>
                    <a:pt x="50800" y="0"/>
                  </a:lnTo>
                  <a:cubicBezTo>
                    <a:pt x="50800" y="0"/>
                    <a:pt x="0" y="254000"/>
                    <a:pt x="372110" y="820420"/>
                  </a:cubicBezTo>
                  <a:cubicBezTo>
                    <a:pt x="795020" y="1463040"/>
                    <a:pt x="679450" y="1957070"/>
                    <a:pt x="298450" y="3030220"/>
                  </a:cubicBezTo>
                  <a:cubicBezTo>
                    <a:pt x="52070" y="3724910"/>
                    <a:pt x="618490" y="4436110"/>
                    <a:pt x="618490" y="4436110"/>
                  </a:cubicBezTo>
                  <a:lnTo>
                    <a:pt x="3035300" y="4436110"/>
                  </a:lnTo>
                  <a:lnTo>
                    <a:pt x="3035300" y="0"/>
                  </a:lnTo>
                  <a:lnTo>
                    <a:pt x="1898650" y="0"/>
                  </a:lnTo>
                  <a:close/>
                </a:path>
              </a:pathLst>
            </a:custGeom>
            <a:solidFill>
              <a:srgbClr val="F5F8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86" name="Google Shape;1486;p251"/>
          <p:cNvGrpSpPr/>
          <p:nvPr/>
        </p:nvGrpSpPr>
        <p:grpSpPr>
          <a:xfrm flipH="1" rot="5400000">
            <a:off x="3697548" y="-3697662"/>
            <a:ext cx="1752106" cy="9147259"/>
            <a:chOff x="-59690" y="0"/>
            <a:chExt cx="3432810" cy="4436110"/>
          </a:xfrm>
        </p:grpSpPr>
        <p:sp>
          <p:nvSpPr>
            <p:cNvPr id="1487" name="Google Shape;1487;p251"/>
            <p:cNvSpPr/>
            <p:nvPr/>
          </p:nvSpPr>
          <p:spPr>
            <a:xfrm>
              <a:off x="-59690" y="0"/>
              <a:ext cx="1205230" cy="4436110"/>
            </a:xfrm>
            <a:custGeom>
              <a:rect b="b" l="l" r="r" t="t"/>
              <a:pathLst>
                <a:path extrusionOk="0" h="4436110" w="1205230">
                  <a:moveTo>
                    <a:pt x="720090" y="2504440"/>
                  </a:moveTo>
                  <a:cubicBezTo>
                    <a:pt x="1205230" y="1358900"/>
                    <a:pt x="641350" y="843280"/>
                    <a:pt x="461010" y="548640"/>
                  </a:cubicBezTo>
                  <a:cubicBezTo>
                    <a:pt x="195580" y="115570"/>
                    <a:pt x="262890" y="0"/>
                    <a:pt x="262890" y="0"/>
                  </a:cubicBezTo>
                  <a:lnTo>
                    <a:pt x="59690" y="0"/>
                  </a:lnTo>
                  <a:cubicBezTo>
                    <a:pt x="119380" y="441960"/>
                    <a:pt x="1139190" y="1212850"/>
                    <a:pt x="678180" y="2147570"/>
                  </a:cubicBezTo>
                  <a:cubicBezTo>
                    <a:pt x="0" y="3520440"/>
                    <a:pt x="516890" y="4436110"/>
                    <a:pt x="516890" y="4436110"/>
                  </a:cubicBezTo>
                  <a:lnTo>
                    <a:pt x="745490" y="4436110"/>
                  </a:lnTo>
                  <a:cubicBezTo>
                    <a:pt x="745490" y="4436110"/>
                    <a:pt x="185420" y="3768090"/>
                    <a:pt x="720090" y="2504440"/>
                  </a:cubicBezTo>
                  <a:lnTo>
                    <a:pt x="720090" y="2504440"/>
                  </a:lnTo>
                  <a:close/>
                </a:path>
              </a:pathLst>
            </a:custGeom>
            <a:solidFill>
              <a:srgbClr val="FFF2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251"/>
            <p:cNvSpPr/>
            <p:nvPr/>
          </p:nvSpPr>
          <p:spPr>
            <a:xfrm>
              <a:off x="125730" y="0"/>
              <a:ext cx="1019810" cy="4436110"/>
            </a:xfrm>
            <a:custGeom>
              <a:rect b="b" l="l" r="r" t="t"/>
              <a:pathLst>
                <a:path extrusionOk="0" h="4436110" w="1019810">
                  <a:moveTo>
                    <a:pt x="511810" y="3030220"/>
                  </a:moveTo>
                  <a:cubicBezTo>
                    <a:pt x="892810" y="1957070"/>
                    <a:pt x="1009650" y="1464310"/>
                    <a:pt x="585470" y="820420"/>
                  </a:cubicBezTo>
                  <a:cubicBezTo>
                    <a:pt x="212090" y="254000"/>
                    <a:pt x="264160" y="0"/>
                    <a:pt x="264160" y="0"/>
                  </a:cubicBezTo>
                  <a:lnTo>
                    <a:pt x="77470" y="0"/>
                  </a:lnTo>
                  <a:cubicBezTo>
                    <a:pt x="77470" y="0"/>
                    <a:pt x="10160" y="115570"/>
                    <a:pt x="275590" y="548640"/>
                  </a:cubicBezTo>
                  <a:cubicBezTo>
                    <a:pt x="455930" y="843280"/>
                    <a:pt x="1019810" y="1358900"/>
                    <a:pt x="534670" y="2504440"/>
                  </a:cubicBezTo>
                  <a:cubicBezTo>
                    <a:pt x="0" y="3766820"/>
                    <a:pt x="558800" y="4434840"/>
                    <a:pt x="558800" y="4434840"/>
                  </a:cubicBezTo>
                  <a:lnTo>
                    <a:pt x="830580" y="4434840"/>
                  </a:lnTo>
                  <a:cubicBezTo>
                    <a:pt x="830580" y="4436110"/>
                    <a:pt x="264160" y="3724910"/>
                    <a:pt x="511810" y="3030220"/>
                  </a:cubicBezTo>
                  <a:close/>
                </a:path>
              </a:pathLst>
            </a:custGeom>
            <a:solidFill>
              <a:srgbClr val="CBD6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251"/>
            <p:cNvSpPr/>
            <p:nvPr/>
          </p:nvSpPr>
          <p:spPr>
            <a:xfrm>
              <a:off x="337820" y="0"/>
              <a:ext cx="3035300" cy="4436110"/>
            </a:xfrm>
            <a:custGeom>
              <a:rect b="b" l="l" r="r" t="t"/>
              <a:pathLst>
                <a:path extrusionOk="0" h="4436110" w="3035300">
                  <a:moveTo>
                    <a:pt x="1898650" y="0"/>
                  </a:moveTo>
                  <a:lnTo>
                    <a:pt x="50800" y="0"/>
                  </a:lnTo>
                  <a:cubicBezTo>
                    <a:pt x="50800" y="0"/>
                    <a:pt x="0" y="254000"/>
                    <a:pt x="372110" y="820420"/>
                  </a:cubicBezTo>
                  <a:cubicBezTo>
                    <a:pt x="795020" y="1463040"/>
                    <a:pt x="679450" y="1957070"/>
                    <a:pt x="298450" y="3030220"/>
                  </a:cubicBezTo>
                  <a:cubicBezTo>
                    <a:pt x="52070" y="3724910"/>
                    <a:pt x="618490" y="4436110"/>
                    <a:pt x="618490" y="4436110"/>
                  </a:cubicBezTo>
                  <a:lnTo>
                    <a:pt x="3035300" y="4436110"/>
                  </a:lnTo>
                  <a:lnTo>
                    <a:pt x="3035300" y="0"/>
                  </a:lnTo>
                  <a:lnTo>
                    <a:pt x="1898650" y="0"/>
                  </a:lnTo>
                  <a:close/>
                </a:path>
              </a:pathLst>
            </a:custGeom>
            <a:solidFill>
              <a:srgbClr val="F5F8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90" name="Google Shape;1490;p251"/>
          <p:cNvSpPr txBox="1"/>
          <p:nvPr/>
        </p:nvSpPr>
        <p:spPr>
          <a:xfrm>
            <a:off x="771900" y="2235600"/>
            <a:ext cx="7600200" cy="67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latin typeface="Proxima Nova"/>
                <a:ea typeface="Proxima Nova"/>
                <a:cs typeface="Proxima Nova"/>
                <a:sym typeface="Proxima Nova"/>
              </a:rPr>
              <a:t>ABM in HubSpot Overviews</a:t>
            </a:r>
            <a:endParaRPr sz="3000">
              <a:latin typeface="Proxima Nova"/>
              <a:ea typeface="Proxima Nova"/>
              <a:cs typeface="Proxima Nova"/>
              <a:sym typeface="Proxima Nova"/>
            </a:endParaRPr>
          </a:p>
        </p:txBody>
      </p:sp>
      <p:pic>
        <p:nvPicPr>
          <p:cNvPr id="1491" name="Google Shape;1491;p251"/>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5" name="Shape 1495"/>
        <p:cNvGrpSpPr/>
        <p:nvPr/>
      </p:nvGrpSpPr>
      <p:grpSpPr>
        <a:xfrm>
          <a:off x="0" y="0"/>
          <a:ext cx="0" cy="0"/>
          <a:chOff x="0" y="0"/>
          <a:chExt cx="0" cy="0"/>
        </a:xfrm>
      </p:grpSpPr>
      <p:sp>
        <p:nvSpPr>
          <p:cNvPr id="1496" name="Google Shape;1496;p252"/>
          <p:cNvSpPr txBox="1"/>
          <p:nvPr>
            <p:ph type="title"/>
          </p:nvPr>
        </p:nvSpPr>
        <p:spPr>
          <a:xfrm>
            <a:off x="0" y="292150"/>
            <a:ext cx="9144000" cy="455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Marketing Hub Features</a:t>
            </a:r>
            <a:endParaRPr/>
          </a:p>
        </p:txBody>
      </p:sp>
      <p:sp>
        <p:nvSpPr>
          <p:cNvPr id="1497" name="Google Shape;1497;p252"/>
          <p:cNvSpPr txBox="1"/>
          <p:nvPr/>
        </p:nvSpPr>
        <p:spPr>
          <a:xfrm>
            <a:off x="1631025" y="1492125"/>
            <a:ext cx="2521500" cy="2999400"/>
          </a:xfrm>
          <a:prstGeom prst="rect">
            <a:avLst/>
          </a:prstGeom>
          <a:noFill/>
          <a:ln cap="flat" cmpd="sng" w="19050">
            <a:solidFill>
              <a:srgbClr val="F5C26B"/>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u="sng">
                <a:latin typeface="Avenir"/>
                <a:ea typeface="Avenir"/>
                <a:cs typeface="Avenir"/>
                <a:sym typeface="Avenir"/>
              </a:rPr>
              <a:t>New</a:t>
            </a:r>
            <a:endParaRPr sz="1200" u="sng">
              <a:latin typeface="Avenir"/>
              <a:ea typeface="Avenir"/>
              <a:cs typeface="Avenir"/>
              <a:sym typeface="Avenir"/>
            </a:endParaRPr>
          </a:p>
          <a:p>
            <a:pPr indent="0" lvl="0" marL="0" rtl="0" algn="l">
              <a:lnSpc>
                <a:spcPct val="100000"/>
              </a:lnSpc>
              <a:spcBef>
                <a:spcPts val="0"/>
              </a:spcBef>
              <a:spcAft>
                <a:spcPts val="0"/>
              </a:spcAft>
              <a:buNone/>
            </a:pPr>
            <a:r>
              <a:t/>
            </a:r>
            <a:endParaRPr sz="1200">
              <a:latin typeface="Avenir"/>
              <a:ea typeface="Avenir"/>
              <a:cs typeface="Avenir"/>
              <a:sym typeface="Avenir"/>
            </a:endParaRPr>
          </a:p>
          <a:p>
            <a:pPr indent="-304800" lvl="0" marL="457200" rtl="0" algn="l">
              <a:lnSpc>
                <a:spcPct val="100000"/>
              </a:lnSpc>
              <a:spcBef>
                <a:spcPts val="0"/>
              </a:spcBef>
              <a:spcAft>
                <a:spcPts val="0"/>
              </a:spcAft>
              <a:buSzPts val="1200"/>
              <a:buFont typeface="Avenir"/>
              <a:buChar char="●"/>
            </a:pPr>
            <a:r>
              <a:rPr lang="en" sz="1200">
                <a:latin typeface="Avenir"/>
                <a:ea typeface="Avenir"/>
                <a:cs typeface="Avenir"/>
                <a:sym typeface="Avenir"/>
              </a:rPr>
              <a:t>Ads - Company targeting</a:t>
            </a:r>
            <a:endParaRPr sz="1200">
              <a:latin typeface="Avenir"/>
              <a:ea typeface="Avenir"/>
              <a:cs typeface="Avenir"/>
              <a:sym typeface="Avenir"/>
            </a:endParaRPr>
          </a:p>
          <a:p>
            <a:pPr indent="0" lvl="0" marL="0" rtl="0" algn="l">
              <a:lnSpc>
                <a:spcPct val="100000"/>
              </a:lnSpc>
              <a:spcBef>
                <a:spcPts val="0"/>
              </a:spcBef>
              <a:spcAft>
                <a:spcPts val="0"/>
              </a:spcAft>
              <a:buNone/>
            </a:pPr>
            <a:r>
              <a:t/>
            </a:r>
            <a:endParaRPr sz="1200">
              <a:latin typeface="Avenir"/>
              <a:ea typeface="Avenir"/>
              <a:cs typeface="Avenir"/>
              <a:sym typeface="Avenir"/>
            </a:endParaRPr>
          </a:p>
          <a:p>
            <a:pPr indent="0" lvl="0" marL="0" rtl="0" algn="l">
              <a:lnSpc>
                <a:spcPct val="100000"/>
              </a:lnSpc>
              <a:spcBef>
                <a:spcPts val="0"/>
              </a:spcBef>
              <a:spcAft>
                <a:spcPts val="0"/>
              </a:spcAft>
              <a:buNone/>
            </a:pPr>
            <a:r>
              <a:rPr lang="en" sz="1200" u="sng">
                <a:latin typeface="Avenir"/>
                <a:ea typeface="Avenir"/>
                <a:cs typeface="Avenir"/>
                <a:sym typeface="Avenir"/>
              </a:rPr>
              <a:t>Existing</a:t>
            </a:r>
            <a:endParaRPr sz="1200" u="sng">
              <a:latin typeface="Avenir"/>
              <a:ea typeface="Avenir"/>
              <a:cs typeface="Avenir"/>
              <a:sym typeface="Avenir"/>
            </a:endParaRPr>
          </a:p>
          <a:p>
            <a:pPr indent="0" lvl="0" marL="0" rtl="0" algn="l">
              <a:lnSpc>
                <a:spcPct val="100000"/>
              </a:lnSpc>
              <a:spcBef>
                <a:spcPts val="0"/>
              </a:spcBef>
              <a:spcAft>
                <a:spcPts val="0"/>
              </a:spcAft>
              <a:buNone/>
            </a:pPr>
            <a:r>
              <a:t/>
            </a:r>
            <a:endParaRPr sz="1200">
              <a:latin typeface="Avenir"/>
              <a:ea typeface="Avenir"/>
              <a:cs typeface="Avenir"/>
              <a:sym typeface="Avenir"/>
            </a:endParaRPr>
          </a:p>
          <a:p>
            <a:pPr indent="-304800" lvl="0" marL="457200" rtl="0" algn="l">
              <a:lnSpc>
                <a:spcPct val="100000"/>
              </a:lnSpc>
              <a:spcBef>
                <a:spcPts val="0"/>
              </a:spcBef>
              <a:spcAft>
                <a:spcPts val="0"/>
              </a:spcAft>
              <a:buClr>
                <a:srgbClr val="888888"/>
              </a:buClr>
              <a:buSzPts val="1200"/>
              <a:buFont typeface="Avenir"/>
              <a:buChar char="●"/>
            </a:pPr>
            <a:r>
              <a:rPr lang="en" sz="1200">
                <a:solidFill>
                  <a:srgbClr val="888888"/>
                </a:solidFill>
                <a:latin typeface="Avenir"/>
                <a:ea typeface="Avenir"/>
                <a:cs typeface="Avenir"/>
                <a:sym typeface="Avenir"/>
              </a:rPr>
              <a:t>Forms</a:t>
            </a:r>
            <a:endParaRPr sz="1200">
              <a:solidFill>
                <a:srgbClr val="888888"/>
              </a:solidFill>
              <a:latin typeface="Avenir"/>
              <a:ea typeface="Avenir"/>
              <a:cs typeface="Avenir"/>
              <a:sym typeface="Avenir"/>
            </a:endParaRPr>
          </a:p>
          <a:p>
            <a:pPr indent="-304800" lvl="0" marL="457200" rtl="0" algn="l">
              <a:lnSpc>
                <a:spcPct val="100000"/>
              </a:lnSpc>
              <a:spcBef>
                <a:spcPts val="0"/>
              </a:spcBef>
              <a:spcAft>
                <a:spcPts val="0"/>
              </a:spcAft>
              <a:buClr>
                <a:srgbClr val="888888"/>
              </a:buClr>
              <a:buSzPts val="1200"/>
              <a:buFont typeface="Avenir"/>
              <a:buChar char="●"/>
            </a:pPr>
            <a:r>
              <a:rPr lang="en" sz="1200">
                <a:solidFill>
                  <a:srgbClr val="888888"/>
                </a:solidFill>
                <a:latin typeface="Avenir"/>
                <a:ea typeface="Avenir"/>
                <a:cs typeface="Avenir"/>
                <a:sym typeface="Avenir"/>
              </a:rPr>
              <a:t>Smart content</a:t>
            </a:r>
            <a:endParaRPr sz="1200">
              <a:solidFill>
                <a:srgbClr val="888888"/>
              </a:solidFill>
              <a:latin typeface="Avenir"/>
              <a:ea typeface="Avenir"/>
              <a:cs typeface="Avenir"/>
              <a:sym typeface="Avenir"/>
            </a:endParaRPr>
          </a:p>
          <a:p>
            <a:pPr indent="-304800" lvl="0" marL="457200" rtl="0" algn="l">
              <a:lnSpc>
                <a:spcPct val="100000"/>
              </a:lnSpc>
              <a:spcBef>
                <a:spcPts val="0"/>
              </a:spcBef>
              <a:spcAft>
                <a:spcPts val="0"/>
              </a:spcAft>
              <a:buClr>
                <a:srgbClr val="888888"/>
              </a:buClr>
              <a:buSzPts val="1200"/>
              <a:buFont typeface="Avenir"/>
              <a:buChar char="●"/>
            </a:pPr>
            <a:r>
              <a:rPr lang="en" sz="1200">
                <a:solidFill>
                  <a:srgbClr val="888888"/>
                </a:solidFill>
                <a:latin typeface="Avenir"/>
                <a:ea typeface="Avenir"/>
                <a:cs typeface="Avenir"/>
                <a:sym typeface="Avenir"/>
              </a:rPr>
              <a:t>Landing pages</a:t>
            </a:r>
            <a:endParaRPr sz="1200">
              <a:solidFill>
                <a:srgbClr val="888888"/>
              </a:solidFill>
              <a:latin typeface="Avenir"/>
              <a:ea typeface="Avenir"/>
              <a:cs typeface="Avenir"/>
              <a:sym typeface="Avenir"/>
            </a:endParaRPr>
          </a:p>
          <a:p>
            <a:pPr indent="-304800" lvl="0" marL="457200" rtl="0" algn="l">
              <a:lnSpc>
                <a:spcPct val="100000"/>
              </a:lnSpc>
              <a:spcBef>
                <a:spcPts val="0"/>
              </a:spcBef>
              <a:spcAft>
                <a:spcPts val="0"/>
              </a:spcAft>
              <a:buClr>
                <a:srgbClr val="888888"/>
              </a:buClr>
              <a:buSzPts val="1200"/>
              <a:buFont typeface="Avenir"/>
              <a:buChar char="●"/>
            </a:pPr>
            <a:r>
              <a:rPr lang="en" sz="1200">
                <a:solidFill>
                  <a:srgbClr val="888888"/>
                </a:solidFill>
                <a:latin typeface="Avenir"/>
                <a:ea typeface="Avenir"/>
                <a:cs typeface="Avenir"/>
                <a:sym typeface="Avenir"/>
              </a:rPr>
              <a:t>Campaigns</a:t>
            </a:r>
            <a:endParaRPr sz="1200">
              <a:solidFill>
                <a:srgbClr val="888888"/>
              </a:solidFill>
              <a:latin typeface="Avenir"/>
              <a:ea typeface="Avenir"/>
              <a:cs typeface="Avenir"/>
              <a:sym typeface="Avenir"/>
            </a:endParaRPr>
          </a:p>
          <a:p>
            <a:pPr indent="-304800" lvl="0" marL="457200" rtl="0" algn="l">
              <a:lnSpc>
                <a:spcPct val="100000"/>
              </a:lnSpc>
              <a:spcBef>
                <a:spcPts val="0"/>
              </a:spcBef>
              <a:spcAft>
                <a:spcPts val="0"/>
              </a:spcAft>
              <a:buClr>
                <a:srgbClr val="888888"/>
              </a:buClr>
              <a:buSzPts val="1200"/>
              <a:buFont typeface="Avenir"/>
              <a:buChar char="●"/>
            </a:pPr>
            <a:r>
              <a:rPr lang="en" sz="1200">
                <a:solidFill>
                  <a:srgbClr val="888888"/>
                </a:solidFill>
                <a:latin typeface="Avenir"/>
                <a:ea typeface="Avenir"/>
                <a:cs typeface="Avenir"/>
                <a:sym typeface="Avenir"/>
              </a:rPr>
              <a:t>Email</a:t>
            </a:r>
            <a:endParaRPr sz="1200">
              <a:solidFill>
                <a:srgbClr val="888888"/>
              </a:solidFill>
              <a:latin typeface="Avenir"/>
              <a:ea typeface="Avenir"/>
              <a:cs typeface="Avenir"/>
              <a:sym typeface="Avenir"/>
            </a:endParaRPr>
          </a:p>
          <a:p>
            <a:pPr indent="-304800" lvl="0" marL="457200" rtl="0" algn="l">
              <a:lnSpc>
                <a:spcPct val="100000"/>
              </a:lnSpc>
              <a:spcBef>
                <a:spcPts val="0"/>
              </a:spcBef>
              <a:spcAft>
                <a:spcPts val="0"/>
              </a:spcAft>
              <a:buClr>
                <a:srgbClr val="888888"/>
              </a:buClr>
              <a:buSzPts val="1200"/>
              <a:buFont typeface="Avenir"/>
              <a:buChar char="●"/>
            </a:pPr>
            <a:r>
              <a:rPr lang="en" sz="1200">
                <a:solidFill>
                  <a:srgbClr val="888888"/>
                </a:solidFill>
                <a:latin typeface="Avenir"/>
                <a:ea typeface="Avenir"/>
                <a:cs typeface="Avenir"/>
                <a:sym typeface="Avenir"/>
              </a:rPr>
              <a:t>Bots</a:t>
            </a:r>
            <a:endParaRPr sz="1200">
              <a:solidFill>
                <a:srgbClr val="888888"/>
              </a:solidFill>
              <a:latin typeface="Avenir"/>
              <a:ea typeface="Avenir"/>
              <a:cs typeface="Avenir"/>
              <a:sym typeface="Avenir"/>
            </a:endParaRPr>
          </a:p>
          <a:p>
            <a:pPr indent="-304800" lvl="0" marL="457200" rtl="0" algn="l">
              <a:lnSpc>
                <a:spcPct val="100000"/>
              </a:lnSpc>
              <a:spcBef>
                <a:spcPts val="0"/>
              </a:spcBef>
              <a:spcAft>
                <a:spcPts val="0"/>
              </a:spcAft>
              <a:buClr>
                <a:srgbClr val="888888"/>
              </a:buClr>
              <a:buSzPts val="1200"/>
              <a:buFont typeface="Avenir"/>
              <a:buChar char="●"/>
            </a:pPr>
            <a:r>
              <a:rPr lang="en" sz="1200">
                <a:solidFill>
                  <a:srgbClr val="888888"/>
                </a:solidFill>
                <a:latin typeface="Avenir"/>
                <a:ea typeface="Avenir"/>
                <a:cs typeface="Avenir"/>
                <a:sym typeface="Avenir"/>
              </a:rPr>
              <a:t>Automation</a:t>
            </a:r>
            <a:endParaRPr sz="1200">
              <a:solidFill>
                <a:srgbClr val="888888"/>
              </a:solidFill>
              <a:latin typeface="Avenir"/>
              <a:ea typeface="Avenir"/>
              <a:cs typeface="Avenir"/>
              <a:sym typeface="Avenir"/>
            </a:endParaRPr>
          </a:p>
        </p:txBody>
      </p:sp>
      <p:sp>
        <p:nvSpPr>
          <p:cNvPr id="1498" name="Google Shape;1498;p252"/>
          <p:cNvSpPr txBox="1"/>
          <p:nvPr/>
        </p:nvSpPr>
        <p:spPr>
          <a:xfrm>
            <a:off x="4340300" y="1492125"/>
            <a:ext cx="3301500" cy="2999400"/>
          </a:xfrm>
          <a:prstGeom prst="rect">
            <a:avLst/>
          </a:prstGeom>
          <a:noFill/>
          <a:ln cap="flat" cmpd="sng" w="19050">
            <a:solidFill>
              <a:srgbClr val="F5C26B"/>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u="sng">
                <a:solidFill>
                  <a:schemeClr val="dk1"/>
                </a:solidFill>
                <a:latin typeface="Avenir"/>
                <a:ea typeface="Avenir"/>
                <a:cs typeface="Avenir"/>
                <a:sym typeface="Avenir"/>
              </a:rPr>
              <a:t>Shared (Marketing or Sales Hub)</a:t>
            </a:r>
            <a:br>
              <a:rPr lang="en" sz="1200" u="sng">
                <a:solidFill>
                  <a:schemeClr val="dk1"/>
                </a:solidFill>
                <a:latin typeface="Avenir"/>
                <a:ea typeface="Avenir"/>
                <a:cs typeface="Avenir"/>
                <a:sym typeface="Avenir"/>
              </a:rPr>
            </a:br>
            <a:endParaRPr sz="1200" u="sng">
              <a:solidFill>
                <a:schemeClr val="dk1"/>
              </a:solidFill>
              <a:latin typeface="Avenir"/>
              <a:ea typeface="Avenir"/>
              <a:cs typeface="Avenir"/>
              <a:sym typeface="Avenir"/>
            </a:endParaRPr>
          </a:p>
          <a:p>
            <a:pPr indent="-304800" lvl="0" marL="457200" rtl="0" algn="l">
              <a:lnSpc>
                <a:spcPct val="115000"/>
              </a:lnSpc>
              <a:spcBef>
                <a:spcPts val="0"/>
              </a:spcBef>
              <a:spcAft>
                <a:spcPts val="0"/>
              </a:spcAft>
              <a:buClr>
                <a:schemeClr val="dk1"/>
              </a:buClr>
              <a:buSzPts val="1200"/>
              <a:buFont typeface="Avenir"/>
              <a:buChar char="●"/>
            </a:pPr>
            <a:r>
              <a:rPr lang="en" sz="1200">
                <a:solidFill>
                  <a:schemeClr val="dk1"/>
                </a:solidFill>
                <a:latin typeface="Avenir"/>
                <a:ea typeface="Avenir"/>
                <a:cs typeface="Avenir"/>
                <a:sym typeface="Avenir"/>
              </a:rPr>
              <a:t>Company Lists</a:t>
            </a:r>
            <a:endParaRPr sz="1200">
              <a:solidFill>
                <a:schemeClr val="dk1"/>
              </a:solidFill>
              <a:latin typeface="Avenir"/>
              <a:ea typeface="Avenir"/>
              <a:cs typeface="Avenir"/>
              <a:sym typeface="Avenir"/>
            </a:endParaRPr>
          </a:p>
          <a:p>
            <a:pPr indent="-304800" lvl="0" marL="457200" rtl="0" algn="l">
              <a:lnSpc>
                <a:spcPct val="115000"/>
              </a:lnSpc>
              <a:spcBef>
                <a:spcPts val="0"/>
              </a:spcBef>
              <a:spcAft>
                <a:spcPts val="0"/>
              </a:spcAft>
              <a:buClr>
                <a:schemeClr val="dk1"/>
              </a:buClr>
              <a:buSzPts val="1200"/>
              <a:buFont typeface="Avenir"/>
              <a:buChar char="●"/>
            </a:pPr>
            <a:r>
              <a:rPr lang="en" sz="1200">
                <a:solidFill>
                  <a:schemeClr val="dk1"/>
                </a:solidFill>
                <a:latin typeface="Avenir"/>
                <a:ea typeface="Avenir"/>
                <a:cs typeface="Avenir"/>
                <a:sym typeface="Avenir"/>
              </a:rPr>
              <a:t>Company Scoring</a:t>
            </a:r>
            <a:endParaRPr sz="1200">
              <a:solidFill>
                <a:schemeClr val="dk1"/>
              </a:solidFill>
              <a:latin typeface="Avenir"/>
              <a:ea typeface="Avenir"/>
              <a:cs typeface="Avenir"/>
              <a:sym typeface="Avenir"/>
            </a:endParaRPr>
          </a:p>
          <a:p>
            <a:pPr indent="-304800" lvl="0" marL="457200" rtl="0" algn="l">
              <a:lnSpc>
                <a:spcPct val="115000"/>
              </a:lnSpc>
              <a:spcBef>
                <a:spcPts val="0"/>
              </a:spcBef>
              <a:spcAft>
                <a:spcPts val="0"/>
              </a:spcAft>
              <a:buClr>
                <a:schemeClr val="dk1"/>
              </a:buClr>
              <a:buSzPts val="1200"/>
              <a:buFont typeface="Avenir"/>
              <a:buChar char="●"/>
            </a:pPr>
            <a:r>
              <a:rPr lang="en" sz="1200">
                <a:solidFill>
                  <a:schemeClr val="dk1"/>
                </a:solidFill>
                <a:latin typeface="Avenir"/>
                <a:ea typeface="Avenir"/>
                <a:cs typeface="Avenir"/>
                <a:sym typeface="Avenir"/>
              </a:rPr>
              <a:t>Default ABM Properties</a:t>
            </a:r>
            <a:endParaRPr sz="1200">
              <a:solidFill>
                <a:schemeClr val="dk1"/>
              </a:solidFill>
              <a:latin typeface="Avenir"/>
              <a:ea typeface="Avenir"/>
              <a:cs typeface="Avenir"/>
              <a:sym typeface="Avenir"/>
            </a:endParaRPr>
          </a:p>
          <a:p>
            <a:pPr indent="-304800" lvl="0" marL="457200" rtl="0" algn="l">
              <a:lnSpc>
                <a:spcPct val="115000"/>
              </a:lnSpc>
              <a:spcBef>
                <a:spcPts val="0"/>
              </a:spcBef>
              <a:spcAft>
                <a:spcPts val="0"/>
              </a:spcAft>
              <a:buClr>
                <a:schemeClr val="dk1"/>
              </a:buClr>
              <a:buSzPts val="1200"/>
              <a:buFont typeface="Avenir"/>
              <a:buChar char="●"/>
            </a:pPr>
            <a:r>
              <a:rPr lang="en" sz="1200">
                <a:solidFill>
                  <a:schemeClr val="dk1"/>
                </a:solidFill>
                <a:latin typeface="Avenir"/>
                <a:ea typeface="Avenir"/>
                <a:cs typeface="Avenir"/>
                <a:sym typeface="Avenir"/>
              </a:rPr>
              <a:t>Target Accounts Home</a:t>
            </a:r>
            <a:endParaRPr sz="1200">
              <a:solidFill>
                <a:schemeClr val="dk1"/>
              </a:solidFill>
              <a:latin typeface="Avenir"/>
              <a:ea typeface="Avenir"/>
              <a:cs typeface="Avenir"/>
              <a:sym typeface="Avenir"/>
            </a:endParaRPr>
          </a:p>
          <a:p>
            <a:pPr indent="-304800" lvl="0" marL="457200" rtl="0" algn="l">
              <a:lnSpc>
                <a:spcPct val="115000"/>
              </a:lnSpc>
              <a:spcBef>
                <a:spcPts val="0"/>
              </a:spcBef>
              <a:spcAft>
                <a:spcPts val="0"/>
              </a:spcAft>
              <a:buClr>
                <a:schemeClr val="dk1"/>
              </a:buClr>
              <a:buSzPts val="1200"/>
              <a:buFont typeface="Avenir"/>
              <a:buChar char="●"/>
            </a:pPr>
            <a:r>
              <a:rPr lang="en" sz="1200">
                <a:solidFill>
                  <a:schemeClr val="dk1"/>
                </a:solidFill>
                <a:latin typeface="Avenir"/>
                <a:ea typeface="Avenir"/>
                <a:cs typeface="Avenir"/>
                <a:sym typeface="Avenir"/>
              </a:rPr>
              <a:t>AI-powered Target Account Recs</a:t>
            </a:r>
            <a:endParaRPr sz="1200">
              <a:solidFill>
                <a:schemeClr val="dk1"/>
              </a:solidFill>
              <a:latin typeface="Avenir"/>
              <a:ea typeface="Avenir"/>
              <a:cs typeface="Avenir"/>
              <a:sym typeface="Avenir"/>
            </a:endParaRPr>
          </a:p>
          <a:p>
            <a:pPr indent="-304800" lvl="0" marL="457200" rtl="0" algn="l">
              <a:lnSpc>
                <a:spcPct val="115000"/>
              </a:lnSpc>
              <a:spcBef>
                <a:spcPts val="0"/>
              </a:spcBef>
              <a:spcAft>
                <a:spcPts val="0"/>
              </a:spcAft>
              <a:buClr>
                <a:schemeClr val="dk1"/>
              </a:buClr>
              <a:buSzPts val="1200"/>
              <a:buFont typeface="Avenir"/>
              <a:buChar char="●"/>
            </a:pPr>
            <a:r>
              <a:rPr lang="en" sz="1200">
                <a:solidFill>
                  <a:schemeClr val="dk1"/>
                </a:solidFill>
                <a:latin typeface="Avenir"/>
                <a:ea typeface="Avenir"/>
                <a:cs typeface="Avenir"/>
                <a:sym typeface="Avenir"/>
              </a:rPr>
              <a:t>Slack for Account Based Collaboration</a:t>
            </a:r>
            <a:endParaRPr sz="1200">
              <a:solidFill>
                <a:schemeClr val="dk1"/>
              </a:solidFill>
              <a:latin typeface="Avenir"/>
              <a:ea typeface="Avenir"/>
              <a:cs typeface="Avenir"/>
              <a:sym typeface="Avenir"/>
            </a:endParaRPr>
          </a:p>
          <a:p>
            <a:pPr indent="-304800" lvl="0" marL="457200" rtl="0" algn="l">
              <a:lnSpc>
                <a:spcPct val="115000"/>
              </a:lnSpc>
              <a:spcBef>
                <a:spcPts val="0"/>
              </a:spcBef>
              <a:spcAft>
                <a:spcPts val="0"/>
              </a:spcAft>
              <a:buClr>
                <a:schemeClr val="dk1"/>
              </a:buClr>
              <a:buSzPts val="1200"/>
              <a:buFont typeface="Avenir"/>
              <a:buChar char="●"/>
            </a:pPr>
            <a:r>
              <a:rPr lang="en" sz="1200">
                <a:solidFill>
                  <a:schemeClr val="dk1"/>
                </a:solidFill>
                <a:latin typeface="Avenir"/>
                <a:ea typeface="Avenir"/>
                <a:cs typeface="Avenir"/>
                <a:sym typeface="Avenir"/>
              </a:rPr>
              <a:t>ABM in Dashboard Library</a:t>
            </a:r>
            <a:endParaRPr sz="1200">
              <a:solidFill>
                <a:schemeClr val="dk1"/>
              </a:solidFill>
              <a:latin typeface="Avenir"/>
              <a:ea typeface="Avenir"/>
              <a:cs typeface="Avenir"/>
              <a:sym typeface="Avenir"/>
            </a:endParaRPr>
          </a:p>
          <a:p>
            <a:pPr indent="-304800" lvl="0" marL="457200" rtl="0" algn="l">
              <a:lnSpc>
                <a:spcPct val="115000"/>
              </a:lnSpc>
              <a:spcBef>
                <a:spcPts val="0"/>
              </a:spcBef>
              <a:spcAft>
                <a:spcPts val="0"/>
              </a:spcAft>
              <a:buClr>
                <a:schemeClr val="dk1"/>
              </a:buClr>
              <a:buSzPts val="1200"/>
              <a:buFont typeface="Avenir"/>
              <a:buChar char="●"/>
            </a:pPr>
            <a:r>
              <a:rPr lang="en" sz="1200">
                <a:solidFill>
                  <a:schemeClr val="dk1"/>
                </a:solidFill>
                <a:latin typeface="Avenir"/>
                <a:ea typeface="Avenir"/>
                <a:cs typeface="Avenir"/>
                <a:sym typeface="Avenir"/>
              </a:rPr>
              <a:t>Enhanced Salesforce Sync</a:t>
            </a:r>
            <a:endParaRPr sz="1200">
              <a:solidFill>
                <a:schemeClr val="dk1"/>
              </a:solidFill>
              <a:latin typeface="Avenir"/>
              <a:ea typeface="Avenir"/>
              <a:cs typeface="Avenir"/>
              <a:sym typeface="Avenir"/>
            </a:endParaRPr>
          </a:p>
          <a:p>
            <a:pPr indent="0" lvl="0" marL="0" rtl="0" algn="l">
              <a:lnSpc>
                <a:spcPct val="100000"/>
              </a:lnSpc>
              <a:spcBef>
                <a:spcPts val="0"/>
              </a:spcBef>
              <a:spcAft>
                <a:spcPts val="0"/>
              </a:spcAft>
              <a:buNone/>
            </a:pPr>
            <a:r>
              <a:t/>
            </a:r>
            <a:endParaRPr sz="1200">
              <a:solidFill>
                <a:srgbClr val="FF7A59"/>
              </a:solidFill>
              <a:latin typeface="Avenir"/>
              <a:ea typeface="Avenir"/>
              <a:cs typeface="Avenir"/>
              <a:sym typeface="Aveni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2" name="Shape 1502"/>
        <p:cNvGrpSpPr/>
        <p:nvPr/>
      </p:nvGrpSpPr>
      <p:grpSpPr>
        <a:xfrm>
          <a:off x="0" y="0"/>
          <a:ext cx="0" cy="0"/>
          <a:chOff x="0" y="0"/>
          <a:chExt cx="0" cy="0"/>
        </a:xfrm>
      </p:grpSpPr>
      <p:sp>
        <p:nvSpPr>
          <p:cNvPr id="1503" name="Google Shape;1503;p253"/>
          <p:cNvSpPr txBox="1"/>
          <p:nvPr>
            <p:ph type="title"/>
          </p:nvPr>
        </p:nvSpPr>
        <p:spPr>
          <a:xfrm>
            <a:off x="0" y="292150"/>
            <a:ext cx="9144000" cy="455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Sales</a:t>
            </a:r>
            <a:r>
              <a:rPr lang="en"/>
              <a:t> Hub Features</a:t>
            </a:r>
            <a:endParaRPr/>
          </a:p>
        </p:txBody>
      </p:sp>
      <p:sp>
        <p:nvSpPr>
          <p:cNvPr id="1504" name="Google Shape;1504;p253"/>
          <p:cNvSpPr txBox="1"/>
          <p:nvPr/>
        </p:nvSpPr>
        <p:spPr>
          <a:xfrm>
            <a:off x="1631025" y="1492125"/>
            <a:ext cx="2521500" cy="2999400"/>
          </a:xfrm>
          <a:prstGeom prst="rect">
            <a:avLst/>
          </a:prstGeom>
          <a:noFill/>
          <a:ln cap="flat" cmpd="sng" w="19050">
            <a:solidFill>
              <a:srgbClr val="00BDA5"/>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u="sng">
                <a:latin typeface="Avenir"/>
                <a:ea typeface="Avenir"/>
                <a:cs typeface="Avenir"/>
                <a:sym typeface="Avenir"/>
              </a:rPr>
              <a:t>New</a:t>
            </a:r>
            <a:endParaRPr sz="1200" u="sng">
              <a:latin typeface="Avenir"/>
              <a:ea typeface="Avenir"/>
              <a:cs typeface="Avenir"/>
              <a:sym typeface="Avenir"/>
            </a:endParaRPr>
          </a:p>
          <a:p>
            <a:pPr indent="0" lvl="0" marL="0" rtl="0" algn="l">
              <a:lnSpc>
                <a:spcPct val="100000"/>
              </a:lnSpc>
              <a:spcBef>
                <a:spcPts val="0"/>
              </a:spcBef>
              <a:spcAft>
                <a:spcPts val="0"/>
              </a:spcAft>
              <a:buNone/>
            </a:pPr>
            <a:r>
              <a:t/>
            </a:r>
            <a:endParaRPr sz="1200">
              <a:latin typeface="Avenir"/>
              <a:ea typeface="Avenir"/>
              <a:cs typeface="Avenir"/>
              <a:sym typeface="Avenir"/>
            </a:endParaRPr>
          </a:p>
          <a:p>
            <a:pPr indent="-304800" lvl="0" marL="457200" rtl="0" algn="l">
              <a:spcBef>
                <a:spcPts val="0"/>
              </a:spcBef>
              <a:spcAft>
                <a:spcPts val="0"/>
              </a:spcAft>
              <a:buClr>
                <a:schemeClr val="dk1"/>
              </a:buClr>
              <a:buSzPts val="1200"/>
              <a:buFont typeface="Avenir"/>
              <a:buChar char="●"/>
            </a:pPr>
            <a:r>
              <a:rPr lang="en" sz="1200">
                <a:solidFill>
                  <a:schemeClr val="dk1"/>
                </a:solidFill>
                <a:latin typeface="Avenir"/>
                <a:ea typeface="Avenir"/>
                <a:cs typeface="Avenir"/>
                <a:sym typeface="Avenir"/>
              </a:rPr>
              <a:t>Account Overview</a:t>
            </a:r>
            <a:r>
              <a:rPr b="1" lang="en" sz="1200">
                <a:solidFill>
                  <a:schemeClr val="dk1"/>
                </a:solidFill>
                <a:latin typeface="Avenir"/>
                <a:ea typeface="Avenir"/>
                <a:cs typeface="Avenir"/>
                <a:sym typeface="Avenir"/>
              </a:rPr>
              <a:t>*</a:t>
            </a:r>
            <a:endParaRPr sz="1200">
              <a:solidFill>
                <a:schemeClr val="dk1"/>
              </a:solidFill>
              <a:latin typeface="Avenir"/>
              <a:ea typeface="Avenir"/>
              <a:cs typeface="Avenir"/>
              <a:sym typeface="Avenir"/>
            </a:endParaRPr>
          </a:p>
          <a:p>
            <a:pPr indent="-304800" lvl="0" marL="457200" rtl="0" algn="l">
              <a:spcBef>
                <a:spcPts val="0"/>
              </a:spcBef>
              <a:spcAft>
                <a:spcPts val="0"/>
              </a:spcAft>
              <a:buClr>
                <a:schemeClr val="dk1"/>
              </a:buClr>
              <a:buSzPts val="1200"/>
              <a:buFont typeface="Avenir"/>
              <a:buChar char="●"/>
            </a:pPr>
            <a:r>
              <a:rPr lang="en" sz="1200">
                <a:solidFill>
                  <a:schemeClr val="dk1"/>
                </a:solidFill>
                <a:latin typeface="Avenir"/>
                <a:ea typeface="Avenir"/>
                <a:cs typeface="Avenir"/>
                <a:sym typeface="Avenir"/>
              </a:rPr>
              <a:t>LinkedIn Sales Navigator integration</a:t>
            </a:r>
            <a:r>
              <a:rPr b="1" lang="en" sz="1200">
                <a:solidFill>
                  <a:schemeClr val="dk1"/>
                </a:solidFill>
                <a:latin typeface="Avenir"/>
                <a:ea typeface="Avenir"/>
                <a:cs typeface="Avenir"/>
                <a:sym typeface="Avenir"/>
              </a:rPr>
              <a:t>*</a:t>
            </a:r>
            <a:endParaRPr sz="1200">
              <a:solidFill>
                <a:schemeClr val="dk1"/>
              </a:solidFill>
              <a:latin typeface="Avenir"/>
              <a:ea typeface="Avenir"/>
              <a:cs typeface="Avenir"/>
              <a:sym typeface="Avenir"/>
            </a:endParaRPr>
          </a:p>
          <a:p>
            <a:pPr indent="-304800" lvl="0" marL="457200" rtl="0" algn="l">
              <a:spcBef>
                <a:spcPts val="0"/>
              </a:spcBef>
              <a:spcAft>
                <a:spcPts val="0"/>
              </a:spcAft>
              <a:buClr>
                <a:schemeClr val="dk1"/>
              </a:buClr>
              <a:buSzPts val="1200"/>
              <a:buFont typeface="Avenir"/>
              <a:buChar char="●"/>
            </a:pPr>
            <a:r>
              <a:rPr lang="en" sz="1200">
                <a:solidFill>
                  <a:schemeClr val="dk1"/>
                </a:solidFill>
                <a:latin typeface="Avenir"/>
                <a:ea typeface="Avenir"/>
                <a:cs typeface="Avenir"/>
                <a:sym typeface="Avenir"/>
              </a:rPr>
              <a:t>Advanced Sequences</a:t>
            </a:r>
            <a:r>
              <a:rPr b="1" lang="en" sz="1200">
                <a:solidFill>
                  <a:schemeClr val="dk1"/>
                </a:solidFill>
                <a:latin typeface="Avenir"/>
                <a:ea typeface="Avenir"/>
                <a:cs typeface="Avenir"/>
                <a:sym typeface="Avenir"/>
              </a:rPr>
              <a:t>*</a:t>
            </a:r>
            <a:endParaRPr sz="1200">
              <a:latin typeface="Avenir"/>
              <a:ea typeface="Avenir"/>
              <a:cs typeface="Avenir"/>
              <a:sym typeface="Avenir"/>
            </a:endParaRPr>
          </a:p>
          <a:p>
            <a:pPr indent="0" lvl="0" marL="0" rtl="0" algn="l">
              <a:lnSpc>
                <a:spcPct val="100000"/>
              </a:lnSpc>
              <a:spcBef>
                <a:spcPts val="0"/>
              </a:spcBef>
              <a:spcAft>
                <a:spcPts val="0"/>
              </a:spcAft>
              <a:buNone/>
            </a:pPr>
            <a:r>
              <a:t/>
            </a:r>
            <a:endParaRPr sz="1200">
              <a:latin typeface="Avenir"/>
              <a:ea typeface="Avenir"/>
              <a:cs typeface="Avenir"/>
              <a:sym typeface="Avenir"/>
            </a:endParaRPr>
          </a:p>
          <a:p>
            <a:pPr indent="0" lvl="0" marL="0" rtl="0" algn="l">
              <a:lnSpc>
                <a:spcPct val="100000"/>
              </a:lnSpc>
              <a:spcBef>
                <a:spcPts val="0"/>
              </a:spcBef>
              <a:spcAft>
                <a:spcPts val="0"/>
              </a:spcAft>
              <a:buNone/>
            </a:pPr>
            <a:r>
              <a:rPr lang="en" sz="1200" u="sng">
                <a:latin typeface="Avenir"/>
                <a:ea typeface="Avenir"/>
                <a:cs typeface="Avenir"/>
                <a:sym typeface="Avenir"/>
              </a:rPr>
              <a:t>Existing</a:t>
            </a:r>
            <a:endParaRPr sz="1200" u="sng">
              <a:latin typeface="Avenir"/>
              <a:ea typeface="Avenir"/>
              <a:cs typeface="Avenir"/>
              <a:sym typeface="Avenir"/>
            </a:endParaRPr>
          </a:p>
          <a:p>
            <a:pPr indent="0" lvl="0" marL="0" rtl="0" algn="l">
              <a:lnSpc>
                <a:spcPct val="100000"/>
              </a:lnSpc>
              <a:spcBef>
                <a:spcPts val="0"/>
              </a:spcBef>
              <a:spcAft>
                <a:spcPts val="0"/>
              </a:spcAft>
              <a:buNone/>
            </a:pPr>
            <a:r>
              <a:t/>
            </a:r>
            <a:endParaRPr sz="1200">
              <a:latin typeface="Avenir"/>
              <a:ea typeface="Avenir"/>
              <a:cs typeface="Avenir"/>
              <a:sym typeface="Avenir"/>
            </a:endParaRPr>
          </a:p>
          <a:p>
            <a:pPr indent="-304800" lvl="0" marL="457200" rtl="0" algn="l">
              <a:spcBef>
                <a:spcPts val="0"/>
              </a:spcBef>
              <a:spcAft>
                <a:spcPts val="0"/>
              </a:spcAft>
              <a:buClr>
                <a:srgbClr val="888888"/>
              </a:buClr>
              <a:buSzPts val="1200"/>
              <a:buFont typeface="Avenir"/>
              <a:buChar char="●"/>
            </a:pPr>
            <a:r>
              <a:rPr lang="en" sz="1200">
                <a:solidFill>
                  <a:srgbClr val="888888"/>
                </a:solidFill>
                <a:latin typeface="Avenir"/>
                <a:ea typeface="Avenir"/>
                <a:cs typeface="Avenir"/>
                <a:sym typeface="Avenir"/>
              </a:rPr>
              <a:t>Sequences</a:t>
            </a:r>
            <a:r>
              <a:rPr b="1" lang="en" sz="1200">
                <a:solidFill>
                  <a:srgbClr val="888888"/>
                </a:solidFill>
                <a:latin typeface="Avenir"/>
                <a:ea typeface="Avenir"/>
                <a:cs typeface="Avenir"/>
                <a:sym typeface="Avenir"/>
              </a:rPr>
              <a:t>*</a:t>
            </a:r>
            <a:endParaRPr sz="1200">
              <a:solidFill>
                <a:srgbClr val="888888"/>
              </a:solidFill>
              <a:latin typeface="Avenir"/>
              <a:ea typeface="Avenir"/>
              <a:cs typeface="Avenir"/>
              <a:sym typeface="Avenir"/>
            </a:endParaRPr>
          </a:p>
          <a:p>
            <a:pPr indent="-304800" lvl="0" marL="457200" rtl="0" algn="l">
              <a:spcBef>
                <a:spcPts val="0"/>
              </a:spcBef>
              <a:spcAft>
                <a:spcPts val="0"/>
              </a:spcAft>
              <a:buClr>
                <a:srgbClr val="888888"/>
              </a:buClr>
              <a:buSzPts val="1200"/>
              <a:buFont typeface="Avenir"/>
              <a:buChar char="●"/>
            </a:pPr>
            <a:r>
              <a:rPr lang="en" sz="1200">
                <a:solidFill>
                  <a:srgbClr val="888888"/>
                </a:solidFill>
                <a:latin typeface="Avenir"/>
                <a:ea typeface="Avenir"/>
                <a:cs typeface="Avenir"/>
                <a:sym typeface="Avenir"/>
              </a:rPr>
              <a:t>Documents</a:t>
            </a:r>
            <a:r>
              <a:rPr b="1" lang="en" sz="1200">
                <a:solidFill>
                  <a:srgbClr val="888888"/>
                </a:solidFill>
                <a:latin typeface="Avenir"/>
                <a:ea typeface="Avenir"/>
                <a:cs typeface="Avenir"/>
                <a:sym typeface="Avenir"/>
              </a:rPr>
              <a:t>*</a:t>
            </a:r>
            <a:endParaRPr sz="1200">
              <a:solidFill>
                <a:srgbClr val="888888"/>
              </a:solidFill>
              <a:latin typeface="Avenir"/>
              <a:ea typeface="Avenir"/>
              <a:cs typeface="Avenir"/>
              <a:sym typeface="Avenir"/>
            </a:endParaRPr>
          </a:p>
          <a:p>
            <a:pPr indent="-304800" lvl="0" marL="457200" rtl="0" algn="l">
              <a:spcBef>
                <a:spcPts val="0"/>
              </a:spcBef>
              <a:spcAft>
                <a:spcPts val="0"/>
              </a:spcAft>
              <a:buClr>
                <a:srgbClr val="888888"/>
              </a:buClr>
              <a:buSzPts val="1200"/>
              <a:buFont typeface="Avenir"/>
              <a:buChar char="●"/>
            </a:pPr>
            <a:r>
              <a:rPr lang="en" sz="1200">
                <a:solidFill>
                  <a:srgbClr val="888888"/>
                </a:solidFill>
                <a:latin typeface="Avenir"/>
                <a:ea typeface="Avenir"/>
                <a:cs typeface="Avenir"/>
                <a:sym typeface="Avenir"/>
              </a:rPr>
              <a:t>Quotes</a:t>
            </a:r>
            <a:endParaRPr sz="1200">
              <a:solidFill>
                <a:srgbClr val="888888"/>
              </a:solidFill>
              <a:latin typeface="Avenir"/>
              <a:ea typeface="Avenir"/>
              <a:cs typeface="Avenir"/>
              <a:sym typeface="Avenir"/>
            </a:endParaRPr>
          </a:p>
          <a:p>
            <a:pPr indent="-304800" lvl="0" marL="457200" rtl="0" algn="l">
              <a:spcBef>
                <a:spcPts val="0"/>
              </a:spcBef>
              <a:spcAft>
                <a:spcPts val="0"/>
              </a:spcAft>
              <a:buClr>
                <a:srgbClr val="888888"/>
              </a:buClr>
              <a:buSzPts val="1200"/>
              <a:buFont typeface="Avenir"/>
              <a:buChar char="●"/>
            </a:pPr>
            <a:r>
              <a:rPr lang="en" sz="1200">
                <a:solidFill>
                  <a:srgbClr val="888888"/>
                </a:solidFill>
                <a:latin typeface="Avenir"/>
                <a:ea typeface="Avenir"/>
                <a:cs typeface="Avenir"/>
                <a:sym typeface="Avenir"/>
              </a:rPr>
              <a:t>HubSpot Video</a:t>
            </a:r>
            <a:r>
              <a:rPr b="1" lang="en" sz="1200">
                <a:solidFill>
                  <a:srgbClr val="888888"/>
                </a:solidFill>
                <a:latin typeface="Avenir"/>
                <a:ea typeface="Avenir"/>
                <a:cs typeface="Avenir"/>
                <a:sym typeface="Avenir"/>
              </a:rPr>
              <a:t>*</a:t>
            </a:r>
            <a:endParaRPr sz="1200">
              <a:solidFill>
                <a:srgbClr val="888888"/>
              </a:solidFill>
              <a:latin typeface="Avenir"/>
              <a:ea typeface="Avenir"/>
              <a:cs typeface="Avenir"/>
              <a:sym typeface="Avenir"/>
            </a:endParaRPr>
          </a:p>
          <a:p>
            <a:pPr indent="-304800" lvl="0" marL="457200" rtl="0" algn="l">
              <a:spcBef>
                <a:spcPts val="0"/>
              </a:spcBef>
              <a:spcAft>
                <a:spcPts val="0"/>
              </a:spcAft>
              <a:buClr>
                <a:srgbClr val="888888"/>
              </a:buClr>
              <a:buSzPts val="1200"/>
              <a:buFont typeface="Avenir"/>
              <a:buChar char="●"/>
            </a:pPr>
            <a:r>
              <a:rPr lang="en" sz="1200">
                <a:solidFill>
                  <a:srgbClr val="888888"/>
                </a:solidFill>
                <a:latin typeface="Avenir"/>
                <a:ea typeface="Avenir"/>
                <a:cs typeface="Avenir"/>
                <a:sym typeface="Avenir"/>
              </a:rPr>
              <a:t>Tasks</a:t>
            </a:r>
            <a:r>
              <a:rPr b="1" lang="en" sz="1200">
                <a:solidFill>
                  <a:srgbClr val="888888"/>
                </a:solidFill>
                <a:latin typeface="Avenir"/>
                <a:ea typeface="Avenir"/>
                <a:cs typeface="Avenir"/>
                <a:sym typeface="Avenir"/>
              </a:rPr>
              <a:t>*</a:t>
            </a:r>
            <a:endParaRPr sz="1200">
              <a:solidFill>
                <a:srgbClr val="888888"/>
              </a:solidFill>
              <a:latin typeface="Avenir"/>
              <a:ea typeface="Avenir"/>
              <a:cs typeface="Avenir"/>
              <a:sym typeface="Avenir"/>
            </a:endParaRPr>
          </a:p>
          <a:p>
            <a:pPr indent="-304800" lvl="0" marL="457200" rtl="0" algn="l">
              <a:spcBef>
                <a:spcPts val="0"/>
              </a:spcBef>
              <a:spcAft>
                <a:spcPts val="0"/>
              </a:spcAft>
              <a:buClr>
                <a:srgbClr val="888888"/>
              </a:buClr>
              <a:buSzPts val="1200"/>
              <a:buFont typeface="Avenir"/>
              <a:buChar char="●"/>
            </a:pPr>
            <a:r>
              <a:rPr lang="en" sz="1200">
                <a:solidFill>
                  <a:srgbClr val="888888"/>
                </a:solidFill>
                <a:latin typeface="Avenir"/>
                <a:ea typeface="Avenir"/>
                <a:cs typeface="Avenir"/>
                <a:sym typeface="Avenir"/>
              </a:rPr>
              <a:t>Meetings</a:t>
            </a:r>
            <a:r>
              <a:rPr b="1" lang="en" sz="1200">
                <a:solidFill>
                  <a:srgbClr val="888888"/>
                </a:solidFill>
                <a:latin typeface="Avenir"/>
                <a:ea typeface="Avenir"/>
                <a:cs typeface="Avenir"/>
                <a:sym typeface="Avenir"/>
              </a:rPr>
              <a:t>*</a:t>
            </a:r>
            <a:endParaRPr sz="1200">
              <a:solidFill>
                <a:srgbClr val="888888"/>
              </a:solidFill>
              <a:latin typeface="Avenir"/>
              <a:ea typeface="Avenir"/>
              <a:cs typeface="Avenir"/>
              <a:sym typeface="Avenir"/>
            </a:endParaRPr>
          </a:p>
        </p:txBody>
      </p:sp>
      <p:sp>
        <p:nvSpPr>
          <p:cNvPr id="1505" name="Google Shape;1505;p253"/>
          <p:cNvSpPr txBox="1"/>
          <p:nvPr/>
        </p:nvSpPr>
        <p:spPr>
          <a:xfrm>
            <a:off x="4340300" y="1492125"/>
            <a:ext cx="3301500" cy="2999400"/>
          </a:xfrm>
          <a:prstGeom prst="rect">
            <a:avLst/>
          </a:prstGeom>
          <a:noFill/>
          <a:ln cap="flat" cmpd="sng" w="19050">
            <a:solidFill>
              <a:srgbClr val="00BDA5"/>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u="sng">
                <a:solidFill>
                  <a:schemeClr val="dk1"/>
                </a:solidFill>
                <a:latin typeface="Avenir"/>
                <a:ea typeface="Avenir"/>
                <a:cs typeface="Avenir"/>
                <a:sym typeface="Avenir"/>
              </a:rPr>
              <a:t>Shared (Marketing or Sales Hub)</a:t>
            </a:r>
            <a:br>
              <a:rPr lang="en" sz="1200" u="sng">
                <a:solidFill>
                  <a:schemeClr val="dk1"/>
                </a:solidFill>
                <a:latin typeface="Avenir"/>
                <a:ea typeface="Avenir"/>
                <a:cs typeface="Avenir"/>
                <a:sym typeface="Avenir"/>
              </a:rPr>
            </a:br>
            <a:endParaRPr sz="1200" u="sng">
              <a:solidFill>
                <a:schemeClr val="dk1"/>
              </a:solidFill>
              <a:latin typeface="Avenir"/>
              <a:ea typeface="Avenir"/>
              <a:cs typeface="Avenir"/>
              <a:sym typeface="Avenir"/>
            </a:endParaRPr>
          </a:p>
          <a:p>
            <a:pPr indent="-304800" lvl="0" marL="457200" rtl="0" algn="l">
              <a:lnSpc>
                <a:spcPct val="115000"/>
              </a:lnSpc>
              <a:spcBef>
                <a:spcPts val="0"/>
              </a:spcBef>
              <a:spcAft>
                <a:spcPts val="0"/>
              </a:spcAft>
              <a:buClr>
                <a:schemeClr val="dk1"/>
              </a:buClr>
              <a:buSzPts val="1200"/>
              <a:buFont typeface="Avenir"/>
              <a:buChar char="●"/>
            </a:pPr>
            <a:r>
              <a:rPr lang="en" sz="1200">
                <a:solidFill>
                  <a:schemeClr val="dk1"/>
                </a:solidFill>
                <a:latin typeface="Avenir"/>
                <a:ea typeface="Avenir"/>
                <a:cs typeface="Avenir"/>
                <a:sym typeface="Avenir"/>
              </a:rPr>
              <a:t>Company Lists</a:t>
            </a:r>
            <a:endParaRPr sz="1200">
              <a:solidFill>
                <a:schemeClr val="dk1"/>
              </a:solidFill>
              <a:latin typeface="Avenir"/>
              <a:ea typeface="Avenir"/>
              <a:cs typeface="Avenir"/>
              <a:sym typeface="Avenir"/>
            </a:endParaRPr>
          </a:p>
          <a:p>
            <a:pPr indent="-304800" lvl="0" marL="457200" rtl="0" algn="l">
              <a:lnSpc>
                <a:spcPct val="115000"/>
              </a:lnSpc>
              <a:spcBef>
                <a:spcPts val="0"/>
              </a:spcBef>
              <a:spcAft>
                <a:spcPts val="0"/>
              </a:spcAft>
              <a:buClr>
                <a:schemeClr val="dk1"/>
              </a:buClr>
              <a:buSzPts val="1200"/>
              <a:buFont typeface="Avenir"/>
              <a:buChar char="●"/>
            </a:pPr>
            <a:r>
              <a:rPr lang="en" sz="1200">
                <a:solidFill>
                  <a:schemeClr val="dk1"/>
                </a:solidFill>
                <a:latin typeface="Avenir"/>
                <a:ea typeface="Avenir"/>
                <a:cs typeface="Avenir"/>
                <a:sym typeface="Avenir"/>
              </a:rPr>
              <a:t>Company Scoring</a:t>
            </a:r>
            <a:endParaRPr sz="1200">
              <a:solidFill>
                <a:schemeClr val="dk1"/>
              </a:solidFill>
              <a:latin typeface="Avenir"/>
              <a:ea typeface="Avenir"/>
              <a:cs typeface="Avenir"/>
              <a:sym typeface="Avenir"/>
            </a:endParaRPr>
          </a:p>
          <a:p>
            <a:pPr indent="-304800" lvl="0" marL="457200" rtl="0" algn="l">
              <a:lnSpc>
                <a:spcPct val="115000"/>
              </a:lnSpc>
              <a:spcBef>
                <a:spcPts val="0"/>
              </a:spcBef>
              <a:spcAft>
                <a:spcPts val="0"/>
              </a:spcAft>
              <a:buClr>
                <a:schemeClr val="dk1"/>
              </a:buClr>
              <a:buSzPts val="1200"/>
              <a:buFont typeface="Avenir"/>
              <a:buChar char="●"/>
            </a:pPr>
            <a:r>
              <a:rPr lang="en" sz="1200">
                <a:solidFill>
                  <a:schemeClr val="dk1"/>
                </a:solidFill>
                <a:latin typeface="Avenir"/>
                <a:ea typeface="Avenir"/>
                <a:cs typeface="Avenir"/>
                <a:sym typeface="Avenir"/>
              </a:rPr>
              <a:t>Default ABM Properties</a:t>
            </a:r>
            <a:endParaRPr sz="1200">
              <a:solidFill>
                <a:schemeClr val="dk1"/>
              </a:solidFill>
              <a:latin typeface="Avenir"/>
              <a:ea typeface="Avenir"/>
              <a:cs typeface="Avenir"/>
              <a:sym typeface="Avenir"/>
            </a:endParaRPr>
          </a:p>
          <a:p>
            <a:pPr indent="-304800" lvl="0" marL="457200" rtl="0" algn="l">
              <a:lnSpc>
                <a:spcPct val="115000"/>
              </a:lnSpc>
              <a:spcBef>
                <a:spcPts val="0"/>
              </a:spcBef>
              <a:spcAft>
                <a:spcPts val="0"/>
              </a:spcAft>
              <a:buClr>
                <a:schemeClr val="dk1"/>
              </a:buClr>
              <a:buSzPts val="1200"/>
              <a:buFont typeface="Avenir"/>
              <a:buChar char="●"/>
            </a:pPr>
            <a:r>
              <a:rPr lang="en" sz="1200">
                <a:solidFill>
                  <a:schemeClr val="dk1"/>
                </a:solidFill>
                <a:latin typeface="Avenir"/>
                <a:ea typeface="Avenir"/>
                <a:cs typeface="Avenir"/>
                <a:sym typeface="Avenir"/>
              </a:rPr>
              <a:t>Target Accounts Home</a:t>
            </a:r>
            <a:endParaRPr sz="1200">
              <a:solidFill>
                <a:schemeClr val="dk1"/>
              </a:solidFill>
              <a:latin typeface="Avenir"/>
              <a:ea typeface="Avenir"/>
              <a:cs typeface="Avenir"/>
              <a:sym typeface="Avenir"/>
            </a:endParaRPr>
          </a:p>
          <a:p>
            <a:pPr indent="-304800" lvl="0" marL="457200" rtl="0" algn="l">
              <a:lnSpc>
                <a:spcPct val="115000"/>
              </a:lnSpc>
              <a:spcBef>
                <a:spcPts val="0"/>
              </a:spcBef>
              <a:spcAft>
                <a:spcPts val="0"/>
              </a:spcAft>
              <a:buClr>
                <a:schemeClr val="dk1"/>
              </a:buClr>
              <a:buSzPts val="1200"/>
              <a:buFont typeface="Avenir"/>
              <a:buChar char="●"/>
            </a:pPr>
            <a:r>
              <a:rPr lang="en" sz="1200">
                <a:solidFill>
                  <a:schemeClr val="dk1"/>
                </a:solidFill>
                <a:latin typeface="Avenir"/>
                <a:ea typeface="Avenir"/>
                <a:cs typeface="Avenir"/>
                <a:sym typeface="Avenir"/>
              </a:rPr>
              <a:t>AI-powered Target Account Recs</a:t>
            </a:r>
            <a:endParaRPr sz="1200">
              <a:solidFill>
                <a:schemeClr val="dk1"/>
              </a:solidFill>
              <a:latin typeface="Avenir"/>
              <a:ea typeface="Avenir"/>
              <a:cs typeface="Avenir"/>
              <a:sym typeface="Avenir"/>
            </a:endParaRPr>
          </a:p>
          <a:p>
            <a:pPr indent="-304800" lvl="0" marL="457200" rtl="0" algn="l">
              <a:lnSpc>
                <a:spcPct val="115000"/>
              </a:lnSpc>
              <a:spcBef>
                <a:spcPts val="0"/>
              </a:spcBef>
              <a:spcAft>
                <a:spcPts val="0"/>
              </a:spcAft>
              <a:buClr>
                <a:schemeClr val="dk1"/>
              </a:buClr>
              <a:buSzPts val="1200"/>
              <a:buFont typeface="Avenir"/>
              <a:buChar char="●"/>
            </a:pPr>
            <a:r>
              <a:rPr lang="en" sz="1200">
                <a:solidFill>
                  <a:schemeClr val="dk1"/>
                </a:solidFill>
                <a:latin typeface="Avenir"/>
                <a:ea typeface="Avenir"/>
                <a:cs typeface="Avenir"/>
                <a:sym typeface="Avenir"/>
              </a:rPr>
              <a:t>Slack for Account Based Collaboration</a:t>
            </a:r>
            <a:endParaRPr sz="1200">
              <a:solidFill>
                <a:schemeClr val="dk1"/>
              </a:solidFill>
              <a:latin typeface="Avenir"/>
              <a:ea typeface="Avenir"/>
              <a:cs typeface="Avenir"/>
              <a:sym typeface="Avenir"/>
            </a:endParaRPr>
          </a:p>
          <a:p>
            <a:pPr indent="-304800" lvl="0" marL="457200" rtl="0" algn="l">
              <a:lnSpc>
                <a:spcPct val="115000"/>
              </a:lnSpc>
              <a:spcBef>
                <a:spcPts val="0"/>
              </a:spcBef>
              <a:spcAft>
                <a:spcPts val="0"/>
              </a:spcAft>
              <a:buClr>
                <a:schemeClr val="dk1"/>
              </a:buClr>
              <a:buSzPts val="1200"/>
              <a:buFont typeface="Avenir"/>
              <a:buChar char="●"/>
            </a:pPr>
            <a:r>
              <a:rPr lang="en" sz="1200">
                <a:solidFill>
                  <a:schemeClr val="dk1"/>
                </a:solidFill>
                <a:latin typeface="Avenir"/>
                <a:ea typeface="Avenir"/>
                <a:cs typeface="Avenir"/>
                <a:sym typeface="Avenir"/>
              </a:rPr>
              <a:t>ABM in Dashboard Library</a:t>
            </a:r>
            <a:endParaRPr sz="1200">
              <a:solidFill>
                <a:schemeClr val="dk1"/>
              </a:solidFill>
              <a:latin typeface="Avenir"/>
              <a:ea typeface="Avenir"/>
              <a:cs typeface="Avenir"/>
              <a:sym typeface="Avenir"/>
            </a:endParaRPr>
          </a:p>
          <a:p>
            <a:pPr indent="-304800" lvl="0" marL="457200" rtl="0" algn="l">
              <a:lnSpc>
                <a:spcPct val="115000"/>
              </a:lnSpc>
              <a:spcBef>
                <a:spcPts val="0"/>
              </a:spcBef>
              <a:spcAft>
                <a:spcPts val="0"/>
              </a:spcAft>
              <a:buClr>
                <a:schemeClr val="dk1"/>
              </a:buClr>
              <a:buSzPts val="1200"/>
              <a:buFont typeface="Avenir"/>
              <a:buChar char="●"/>
            </a:pPr>
            <a:r>
              <a:rPr lang="en" sz="1200">
                <a:solidFill>
                  <a:schemeClr val="dk1"/>
                </a:solidFill>
                <a:latin typeface="Avenir"/>
                <a:ea typeface="Avenir"/>
                <a:cs typeface="Avenir"/>
                <a:sym typeface="Avenir"/>
              </a:rPr>
              <a:t>Enhanced Salesforce Integration</a:t>
            </a:r>
            <a:endParaRPr sz="1200">
              <a:solidFill>
                <a:schemeClr val="dk1"/>
              </a:solidFill>
              <a:latin typeface="Avenir"/>
              <a:ea typeface="Avenir"/>
              <a:cs typeface="Avenir"/>
              <a:sym typeface="Avenir"/>
            </a:endParaRPr>
          </a:p>
          <a:p>
            <a:pPr indent="0" lvl="0" marL="0" rtl="0" algn="l">
              <a:lnSpc>
                <a:spcPct val="100000"/>
              </a:lnSpc>
              <a:spcBef>
                <a:spcPts val="0"/>
              </a:spcBef>
              <a:spcAft>
                <a:spcPts val="0"/>
              </a:spcAft>
              <a:buNone/>
            </a:pPr>
            <a:r>
              <a:t/>
            </a:r>
            <a:endParaRPr sz="1200">
              <a:solidFill>
                <a:srgbClr val="FF7A59"/>
              </a:solidFill>
              <a:latin typeface="Avenir"/>
              <a:ea typeface="Avenir"/>
              <a:cs typeface="Avenir"/>
              <a:sym typeface="Avenir"/>
            </a:endParaRPr>
          </a:p>
        </p:txBody>
      </p:sp>
      <p:sp>
        <p:nvSpPr>
          <p:cNvPr id="1506" name="Google Shape;1506;p253"/>
          <p:cNvSpPr txBox="1"/>
          <p:nvPr/>
        </p:nvSpPr>
        <p:spPr>
          <a:xfrm>
            <a:off x="1783425" y="4491831"/>
            <a:ext cx="2369100" cy="37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Avenir"/>
                <a:ea typeface="Avenir"/>
                <a:cs typeface="Avenir"/>
                <a:sym typeface="Avenir"/>
              </a:rPr>
              <a:t>* Paid Sales Hub seats only</a:t>
            </a:r>
            <a:endParaRPr sz="1200">
              <a:latin typeface="Avenir"/>
              <a:ea typeface="Avenir"/>
              <a:cs typeface="Avenir"/>
              <a:sym typeface="Aveni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0" name="Shape 1510"/>
        <p:cNvGrpSpPr/>
        <p:nvPr/>
      </p:nvGrpSpPr>
      <p:grpSpPr>
        <a:xfrm>
          <a:off x="0" y="0"/>
          <a:ext cx="0" cy="0"/>
          <a:chOff x="0" y="0"/>
          <a:chExt cx="0" cy="0"/>
        </a:xfrm>
      </p:grpSpPr>
      <p:grpSp>
        <p:nvGrpSpPr>
          <p:cNvPr id="1511" name="Google Shape;1511;p254"/>
          <p:cNvGrpSpPr/>
          <p:nvPr/>
        </p:nvGrpSpPr>
        <p:grpSpPr>
          <a:xfrm rot="-5400000">
            <a:off x="3897456" y="-3903760"/>
            <a:ext cx="1353214" cy="9148146"/>
            <a:chOff x="-59690" y="0"/>
            <a:chExt cx="3432810" cy="4436110"/>
          </a:xfrm>
        </p:grpSpPr>
        <p:sp>
          <p:nvSpPr>
            <p:cNvPr id="1512" name="Google Shape;1512;p254"/>
            <p:cNvSpPr/>
            <p:nvPr/>
          </p:nvSpPr>
          <p:spPr>
            <a:xfrm>
              <a:off x="-59690" y="0"/>
              <a:ext cx="1205230" cy="4436110"/>
            </a:xfrm>
            <a:custGeom>
              <a:rect b="b" l="l" r="r" t="t"/>
              <a:pathLst>
                <a:path extrusionOk="0" h="4436110" w="1205230">
                  <a:moveTo>
                    <a:pt x="720090" y="2504440"/>
                  </a:moveTo>
                  <a:cubicBezTo>
                    <a:pt x="1205230" y="1358900"/>
                    <a:pt x="641350" y="843280"/>
                    <a:pt x="461010" y="548640"/>
                  </a:cubicBezTo>
                  <a:cubicBezTo>
                    <a:pt x="195580" y="115570"/>
                    <a:pt x="262890" y="0"/>
                    <a:pt x="262890" y="0"/>
                  </a:cubicBezTo>
                  <a:lnTo>
                    <a:pt x="59690" y="0"/>
                  </a:lnTo>
                  <a:cubicBezTo>
                    <a:pt x="119380" y="441960"/>
                    <a:pt x="1139190" y="1212850"/>
                    <a:pt x="678180" y="2147570"/>
                  </a:cubicBezTo>
                  <a:cubicBezTo>
                    <a:pt x="0" y="3520440"/>
                    <a:pt x="516890" y="4436110"/>
                    <a:pt x="516890" y="4436110"/>
                  </a:cubicBezTo>
                  <a:lnTo>
                    <a:pt x="745490" y="4436110"/>
                  </a:lnTo>
                  <a:cubicBezTo>
                    <a:pt x="745490" y="4436110"/>
                    <a:pt x="185420" y="3768090"/>
                    <a:pt x="720090" y="2504440"/>
                  </a:cubicBezTo>
                  <a:lnTo>
                    <a:pt x="720090" y="2504440"/>
                  </a:lnTo>
                  <a:close/>
                </a:path>
              </a:pathLst>
            </a:custGeom>
            <a:solidFill>
              <a:srgbClr val="CBD6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latin typeface="Avenir"/>
                <a:ea typeface="Avenir"/>
                <a:cs typeface="Avenir"/>
                <a:sym typeface="Avenir"/>
              </a:endParaRPr>
            </a:p>
          </p:txBody>
        </p:sp>
        <p:sp>
          <p:nvSpPr>
            <p:cNvPr id="1513" name="Google Shape;1513;p254"/>
            <p:cNvSpPr/>
            <p:nvPr/>
          </p:nvSpPr>
          <p:spPr>
            <a:xfrm>
              <a:off x="125730" y="0"/>
              <a:ext cx="1019810" cy="4436110"/>
            </a:xfrm>
            <a:custGeom>
              <a:rect b="b" l="l" r="r" t="t"/>
              <a:pathLst>
                <a:path extrusionOk="0" h="4436110" w="1019810">
                  <a:moveTo>
                    <a:pt x="511810" y="3030220"/>
                  </a:moveTo>
                  <a:cubicBezTo>
                    <a:pt x="892810" y="1957070"/>
                    <a:pt x="1009650" y="1464310"/>
                    <a:pt x="585470" y="820420"/>
                  </a:cubicBezTo>
                  <a:cubicBezTo>
                    <a:pt x="212090" y="254000"/>
                    <a:pt x="264160" y="0"/>
                    <a:pt x="264160" y="0"/>
                  </a:cubicBezTo>
                  <a:lnTo>
                    <a:pt x="77470" y="0"/>
                  </a:lnTo>
                  <a:cubicBezTo>
                    <a:pt x="77470" y="0"/>
                    <a:pt x="10160" y="115570"/>
                    <a:pt x="275590" y="548640"/>
                  </a:cubicBezTo>
                  <a:cubicBezTo>
                    <a:pt x="455930" y="843280"/>
                    <a:pt x="1019810" y="1358900"/>
                    <a:pt x="534670" y="2504440"/>
                  </a:cubicBezTo>
                  <a:cubicBezTo>
                    <a:pt x="0" y="3766820"/>
                    <a:pt x="558800" y="4434840"/>
                    <a:pt x="558800" y="4434840"/>
                  </a:cubicBezTo>
                  <a:lnTo>
                    <a:pt x="830580" y="4434840"/>
                  </a:lnTo>
                  <a:cubicBezTo>
                    <a:pt x="830580" y="4436110"/>
                    <a:pt x="264160" y="3724910"/>
                    <a:pt x="511810" y="3030220"/>
                  </a:cubicBezTo>
                  <a:close/>
                </a:path>
              </a:pathLst>
            </a:custGeom>
            <a:solidFill>
              <a:srgbClr val="FFF2E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latin typeface="Avenir"/>
                <a:ea typeface="Avenir"/>
                <a:cs typeface="Avenir"/>
                <a:sym typeface="Avenir"/>
              </a:endParaRPr>
            </a:p>
          </p:txBody>
        </p:sp>
        <p:sp>
          <p:nvSpPr>
            <p:cNvPr id="1514" name="Google Shape;1514;p254"/>
            <p:cNvSpPr/>
            <p:nvPr/>
          </p:nvSpPr>
          <p:spPr>
            <a:xfrm>
              <a:off x="337820" y="0"/>
              <a:ext cx="3035300" cy="4436110"/>
            </a:xfrm>
            <a:custGeom>
              <a:rect b="b" l="l" r="r" t="t"/>
              <a:pathLst>
                <a:path extrusionOk="0" h="4436110" w="3035300">
                  <a:moveTo>
                    <a:pt x="1898650" y="0"/>
                  </a:moveTo>
                  <a:lnTo>
                    <a:pt x="50800" y="0"/>
                  </a:lnTo>
                  <a:cubicBezTo>
                    <a:pt x="50800" y="0"/>
                    <a:pt x="0" y="254000"/>
                    <a:pt x="372110" y="820420"/>
                  </a:cubicBezTo>
                  <a:cubicBezTo>
                    <a:pt x="795020" y="1463040"/>
                    <a:pt x="679450" y="1957070"/>
                    <a:pt x="298450" y="3030220"/>
                  </a:cubicBezTo>
                  <a:cubicBezTo>
                    <a:pt x="52070" y="3724910"/>
                    <a:pt x="618490" y="4436110"/>
                    <a:pt x="618490" y="4436110"/>
                  </a:cubicBezTo>
                  <a:lnTo>
                    <a:pt x="3035300" y="4436110"/>
                  </a:lnTo>
                  <a:lnTo>
                    <a:pt x="3035300" y="0"/>
                  </a:lnTo>
                  <a:lnTo>
                    <a:pt x="1898650" y="0"/>
                  </a:lnTo>
                  <a:close/>
                </a:path>
              </a:pathLst>
            </a:custGeom>
            <a:solidFill>
              <a:srgbClr val="FFF2E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latin typeface="Avenir"/>
                <a:ea typeface="Avenir"/>
                <a:cs typeface="Avenir"/>
                <a:sym typeface="Avenir"/>
              </a:endParaRPr>
            </a:p>
          </p:txBody>
        </p:sp>
      </p:grpSp>
      <p:sp>
        <p:nvSpPr>
          <p:cNvPr id="1515" name="Google Shape;1515;p254"/>
          <p:cNvSpPr txBox="1"/>
          <p:nvPr/>
        </p:nvSpPr>
        <p:spPr>
          <a:xfrm>
            <a:off x="979662" y="383466"/>
            <a:ext cx="7186800" cy="579900"/>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None/>
            </a:pPr>
            <a:r>
              <a:rPr lang="en" sz="2800">
                <a:solidFill>
                  <a:srgbClr val="F25F5F"/>
                </a:solidFill>
                <a:latin typeface="Proxima Nova"/>
                <a:ea typeface="Proxima Nova"/>
                <a:cs typeface="Proxima Nova"/>
                <a:sym typeface="Proxima Nova"/>
              </a:rPr>
              <a:t>Identify</a:t>
            </a:r>
            <a:r>
              <a:rPr lang="en" sz="2800">
                <a:solidFill>
                  <a:srgbClr val="253342"/>
                </a:solidFill>
                <a:latin typeface="Proxima Nova"/>
                <a:ea typeface="Proxima Nova"/>
                <a:cs typeface="Proxima Nova"/>
                <a:sym typeface="Proxima Nova"/>
              </a:rPr>
              <a:t> Target Accounts &amp; Stakeholders</a:t>
            </a:r>
            <a:endParaRPr sz="2800">
              <a:latin typeface="Proxima Nova"/>
              <a:ea typeface="Proxima Nova"/>
              <a:cs typeface="Proxima Nova"/>
              <a:sym typeface="Proxima Nova"/>
            </a:endParaRPr>
          </a:p>
        </p:txBody>
      </p:sp>
      <p:sp>
        <p:nvSpPr>
          <p:cNvPr id="1516" name="Google Shape;1516;p254"/>
          <p:cNvSpPr/>
          <p:nvPr/>
        </p:nvSpPr>
        <p:spPr>
          <a:xfrm rot="-5400000">
            <a:off x="2465450" y="3195512"/>
            <a:ext cx="3154200" cy="351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254"/>
          <p:cNvSpPr txBox="1"/>
          <p:nvPr/>
        </p:nvSpPr>
        <p:spPr>
          <a:xfrm>
            <a:off x="287600" y="1635938"/>
            <a:ext cx="3737400" cy="2694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33475B"/>
                </a:solidFill>
                <a:latin typeface="Proxima Nova"/>
                <a:ea typeface="Proxima Nova"/>
                <a:cs typeface="Proxima Nova"/>
                <a:sym typeface="Proxima Nova"/>
              </a:rPr>
              <a:t>Automation and intelligence to help you manage and prioritize target accounts and buyers</a:t>
            </a:r>
            <a:endParaRPr sz="1800">
              <a:solidFill>
                <a:srgbClr val="33475B"/>
              </a:solidFill>
              <a:latin typeface="Proxima Nova"/>
              <a:ea typeface="Proxima Nova"/>
              <a:cs typeface="Proxima Nova"/>
              <a:sym typeface="Proxima Nova"/>
            </a:endParaRPr>
          </a:p>
          <a:p>
            <a:pPr indent="0" lvl="0" marL="0" rtl="0" algn="l">
              <a:spcBef>
                <a:spcPts val="0"/>
              </a:spcBef>
              <a:spcAft>
                <a:spcPts val="0"/>
              </a:spcAft>
              <a:buNone/>
            </a:pPr>
            <a:r>
              <a:t/>
            </a:r>
            <a:endParaRPr>
              <a:solidFill>
                <a:srgbClr val="33475B"/>
              </a:solidFill>
              <a:latin typeface="Proxima Nova"/>
              <a:ea typeface="Proxima Nova"/>
              <a:cs typeface="Proxima Nova"/>
              <a:sym typeface="Proxima Nova"/>
            </a:endParaRPr>
          </a:p>
          <a:p>
            <a:pPr indent="-304800" lvl="0" marL="457200" rtl="0" algn="l">
              <a:spcBef>
                <a:spcPts val="0"/>
              </a:spcBef>
              <a:spcAft>
                <a:spcPts val="0"/>
              </a:spcAft>
              <a:buClr>
                <a:srgbClr val="33475B"/>
              </a:buClr>
              <a:buSzPts val="1200"/>
              <a:buFont typeface="Proxima Nova"/>
              <a:buChar char="●"/>
            </a:pPr>
            <a:r>
              <a:rPr lang="en" sz="1200">
                <a:solidFill>
                  <a:srgbClr val="33475B"/>
                </a:solidFill>
                <a:latin typeface="Proxima Nova"/>
                <a:ea typeface="Proxima Nova"/>
                <a:cs typeface="Proxima Nova"/>
                <a:sym typeface="Proxima Nova"/>
              </a:rPr>
              <a:t>Target Account (Company)</a:t>
            </a:r>
            <a:endParaRPr sz="1200">
              <a:solidFill>
                <a:srgbClr val="33475B"/>
              </a:solidFill>
              <a:latin typeface="Proxima Nova"/>
              <a:ea typeface="Proxima Nova"/>
              <a:cs typeface="Proxima Nova"/>
              <a:sym typeface="Proxima Nova"/>
            </a:endParaRPr>
          </a:p>
          <a:p>
            <a:pPr indent="-304800" lvl="0" marL="457200" rtl="0" algn="l">
              <a:spcBef>
                <a:spcPts val="0"/>
              </a:spcBef>
              <a:spcAft>
                <a:spcPts val="0"/>
              </a:spcAft>
              <a:buClr>
                <a:srgbClr val="33475B"/>
              </a:buClr>
              <a:buSzPts val="1200"/>
              <a:buFont typeface="Proxima Nova"/>
              <a:buChar char="●"/>
            </a:pPr>
            <a:r>
              <a:rPr lang="en" sz="1200">
                <a:solidFill>
                  <a:srgbClr val="33475B"/>
                </a:solidFill>
                <a:latin typeface="Proxima Nova"/>
                <a:ea typeface="Proxima Nova"/>
                <a:cs typeface="Proxima Nova"/>
                <a:sym typeface="Proxima Nova"/>
              </a:rPr>
              <a:t>Ideal Customer Profile Tier (Company)</a:t>
            </a:r>
            <a:endParaRPr sz="1200">
              <a:solidFill>
                <a:srgbClr val="33475B"/>
              </a:solidFill>
              <a:latin typeface="Proxima Nova"/>
              <a:ea typeface="Proxima Nova"/>
              <a:cs typeface="Proxima Nova"/>
              <a:sym typeface="Proxima Nova"/>
            </a:endParaRPr>
          </a:p>
          <a:p>
            <a:pPr indent="-304800" lvl="0" marL="457200" rtl="0" algn="l">
              <a:spcBef>
                <a:spcPts val="0"/>
              </a:spcBef>
              <a:spcAft>
                <a:spcPts val="0"/>
              </a:spcAft>
              <a:buClr>
                <a:srgbClr val="33475B"/>
              </a:buClr>
              <a:buSzPts val="1200"/>
              <a:buFont typeface="Proxima Nova"/>
              <a:buChar char="●"/>
            </a:pPr>
            <a:r>
              <a:rPr lang="en" sz="1200">
                <a:solidFill>
                  <a:srgbClr val="33475B"/>
                </a:solidFill>
                <a:latin typeface="Proxima Nova"/>
                <a:ea typeface="Proxima Nova"/>
                <a:cs typeface="Proxima Nova"/>
                <a:sym typeface="Proxima Nova"/>
              </a:rPr>
              <a:t>Buying Role (Contact Property)</a:t>
            </a:r>
            <a:endParaRPr sz="1200">
              <a:solidFill>
                <a:srgbClr val="33475B"/>
              </a:solidFill>
              <a:latin typeface="Proxima Nova"/>
              <a:ea typeface="Proxima Nova"/>
              <a:cs typeface="Proxima Nova"/>
              <a:sym typeface="Proxima Nova"/>
            </a:endParaRPr>
          </a:p>
          <a:p>
            <a:pPr indent="-304800" lvl="0" marL="457200" rtl="0" algn="l">
              <a:spcBef>
                <a:spcPts val="0"/>
              </a:spcBef>
              <a:spcAft>
                <a:spcPts val="0"/>
              </a:spcAft>
              <a:buClr>
                <a:srgbClr val="33475B"/>
              </a:buClr>
              <a:buSzPts val="1200"/>
              <a:buFont typeface="Proxima Nova"/>
              <a:buChar char="●"/>
            </a:pPr>
            <a:r>
              <a:rPr lang="en" sz="1200">
                <a:solidFill>
                  <a:srgbClr val="33475B"/>
                </a:solidFill>
                <a:latin typeface="Proxima Nova"/>
                <a:ea typeface="Proxima Nova"/>
                <a:cs typeface="Proxima Nova"/>
                <a:sym typeface="Proxima Nova"/>
              </a:rPr>
              <a:t>ICP Workflow Template</a:t>
            </a:r>
            <a:endParaRPr sz="1200">
              <a:solidFill>
                <a:srgbClr val="33475B"/>
              </a:solidFill>
              <a:latin typeface="Proxima Nova"/>
              <a:ea typeface="Proxima Nova"/>
              <a:cs typeface="Proxima Nova"/>
              <a:sym typeface="Proxima Nova"/>
            </a:endParaRPr>
          </a:p>
          <a:p>
            <a:pPr indent="-304800" lvl="0" marL="457200" rtl="0" algn="l">
              <a:spcBef>
                <a:spcPts val="0"/>
              </a:spcBef>
              <a:spcAft>
                <a:spcPts val="0"/>
              </a:spcAft>
              <a:buClr>
                <a:srgbClr val="33475B"/>
              </a:buClr>
              <a:buSzPts val="1200"/>
              <a:buFont typeface="Proxima Nova"/>
              <a:buChar char="●"/>
            </a:pPr>
            <a:r>
              <a:rPr lang="en" sz="1200">
                <a:solidFill>
                  <a:srgbClr val="33475B"/>
                </a:solidFill>
                <a:latin typeface="Proxima Nova"/>
                <a:ea typeface="Proxima Nova"/>
                <a:cs typeface="Proxima Nova"/>
                <a:sym typeface="Proxima Nova"/>
              </a:rPr>
              <a:t>AI-Powered Account Recommendations</a:t>
            </a:r>
            <a:endParaRPr sz="1200">
              <a:solidFill>
                <a:srgbClr val="33475B"/>
              </a:solidFill>
              <a:latin typeface="Proxima Nova"/>
              <a:ea typeface="Proxima Nova"/>
              <a:cs typeface="Proxima Nova"/>
              <a:sym typeface="Proxima Nova"/>
            </a:endParaRPr>
          </a:p>
        </p:txBody>
      </p:sp>
      <p:pic>
        <p:nvPicPr>
          <p:cNvPr id="1518" name="Google Shape;1518;p254"/>
          <p:cNvPicPr preferRelativeResize="0"/>
          <p:nvPr/>
        </p:nvPicPr>
        <p:blipFill>
          <a:blip r:embed="rId3">
            <a:alphaModFix/>
          </a:blip>
          <a:stretch>
            <a:fillRect/>
          </a:stretch>
        </p:blipFill>
        <p:spPr>
          <a:xfrm>
            <a:off x="450525" y="2876550"/>
            <a:ext cx="187100" cy="173000"/>
          </a:xfrm>
          <a:prstGeom prst="rect">
            <a:avLst/>
          </a:prstGeom>
          <a:noFill/>
          <a:ln>
            <a:noFill/>
          </a:ln>
        </p:spPr>
      </p:pic>
      <p:pic>
        <p:nvPicPr>
          <p:cNvPr id="1519" name="Google Shape;1519;p254"/>
          <p:cNvPicPr preferRelativeResize="0"/>
          <p:nvPr/>
        </p:nvPicPr>
        <p:blipFill>
          <a:blip r:embed="rId3">
            <a:alphaModFix/>
          </a:blip>
          <a:stretch>
            <a:fillRect/>
          </a:stretch>
        </p:blipFill>
        <p:spPr>
          <a:xfrm>
            <a:off x="450525" y="3049550"/>
            <a:ext cx="187100" cy="173000"/>
          </a:xfrm>
          <a:prstGeom prst="rect">
            <a:avLst/>
          </a:prstGeom>
          <a:noFill/>
          <a:ln>
            <a:noFill/>
          </a:ln>
        </p:spPr>
      </p:pic>
      <p:pic>
        <p:nvPicPr>
          <p:cNvPr id="1520" name="Google Shape;1520;p254"/>
          <p:cNvPicPr preferRelativeResize="0"/>
          <p:nvPr/>
        </p:nvPicPr>
        <p:blipFill>
          <a:blip r:embed="rId3">
            <a:alphaModFix/>
          </a:blip>
          <a:stretch>
            <a:fillRect/>
          </a:stretch>
        </p:blipFill>
        <p:spPr>
          <a:xfrm>
            <a:off x="450525" y="3239637"/>
            <a:ext cx="187100" cy="173000"/>
          </a:xfrm>
          <a:prstGeom prst="rect">
            <a:avLst/>
          </a:prstGeom>
          <a:noFill/>
          <a:ln>
            <a:noFill/>
          </a:ln>
        </p:spPr>
      </p:pic>
      <p:pic>
        <p:nvPicPr>
          <p:cNvPr id="1521" name="Google Shape;1521;p254"/>
          <p:cNvPicPr preferRelativeResize="0"/>
          <p:nvPr/>
        </p:nvPicPr>
        <p:blipFill rotWithShape="1">
          <a:blip r:embed="rId4">
            <a:alphaModFix amt="34000"/>
          </a:blip>
          <a:srcRect b="29972" l="0" r="41300" t="8253"/>
          <a:stretch/>
        </p:blipFill>
        <p:spPr>
          <a:xfrm>
            <a:off x="4226650" y="1593300"/>
            <a:ext cx="4807151" cy="2779301"/>
          </a:xfrm>
          <a:prstGeom prst="rect">
            <a:avLst/>
          </a:prstGeom>
          <a:noFill/>
          <a:ln cap="flat" cmpd="sng" w="9525">
            <a:solidFill>
              <a:srgbClr val="D9D9D9"/>
            </a:solidFill>
            <a:prstDash val="solid"/>
            <a:round/>
            <a:headEnd len="sm" w="sm" type="none"/>
            <a:tailEnd len="sm" w="sm" type="none"/>
          </a:ln>
          <a:effectLst>
            <a:outerShdw blurRad="57150" rotWithShape="0" algn="bl" dir="5400000" dist="19050">
              <a:srgbClr val="000000">
                <a:alpha val="50000"/>
              </a:srgbClr>
            </a:outerShdw>
          </a:effectLst>
        </p:spPr>
      </p:pic>
      <p:pic>
        <p:nvPicPr>
          <p:cNvPr id="1522" name="Google Shape;1522;p254"/>
          <p:cNvPicPr preferRelativeResize="0"/>
          <p:nvPr/>
        </p:nvPicPr>
        <p:blipFill>
          <a:blip r:embed="rId5">
            <a:alphaModFix/>
          </a:blip>
          <a:stretch>
            <a:fillRect/>
          </a:stretch>
        </p:blipFill>
        <p:spPr>
          <a:xfrm>
            <a:off x="4864349" y="1817488"/>
            <a:ext cx="1914575" cy="1681525"/>
          </a:xfrm>
          <a:prstGeom prst="rect">
            <a:avLst/>
          </a:prstGeom>
          <a:noFill/>
          <a:ln cap="flat" cmpd="sng" w="9525">
            <a:solidFill>
              <a:srgbClr val="D9D9D9"/>
            </a:solidFill>
            <a:prstDash val="solid"/>
            <a:round/>
            <a:headEnd len="sm" w="sm" type="none"/>
            <a:tailEnd len="sm" w="sm" type="none"/>
          </a:ln>
          <a:effectLst>
            <a:outerShdw blurRad="142875" rotWithShape="0" algn="bl" dir="2700000" dist="38100">
              <a:srgbClr val="000000">
                <a:alpha val="48000"/>
              </a:srgbClr>
            </a:outerShdw>
          </a:effectLst>
        </p:spPr>
      </p:pic>
      <p:pic>
        <p:nvPicPr>
          <p:cNvPr id="1523" name="Google Shape;1523;p254"/>
          <p:cNvPicPr preferRelativeResize="0"/>
          <p:nvPr/>
        </p:nvPicPr>
        <p:blipFill rotWithShape="1">
          <a:blip r:embed="rId6">
            <a:alphaModFix/>
          </a:blip>
          <a:srcRect b="13479" l="0" r="0" t="0"/>
          <a:stretch/>
        </p:blipFill>
        <p:spPr>
          <a:xfrm>
            <a:off x="6944975" y="3107851"/>
            <a:ext cx="1914576" cy="1633740"/>
          </a:xfrm>
          <a:prstGeom prst="rect">
            <a:avLst/>
          </a:prstGeom>
          <a:noFill/>
          <a:ln cap="flat" cmpd="sng" w="9525">
            <a:solidFill>
              <a:srgbClr val="D9D9D9"/>
            </a:solidFill>
            <a:prstDash val="solid"/>
            <a:round/>
            <a:headEnd len="sm" w="sm" type="none"/>
            <a:tailEnd len="sm" w="sm" type="none"/>
          </a:ln>
          <a:effectLst>
            <a:outerShdw blurRad="142875" rotWithShape="0" algn="bl" dir="2700000" dist="38100">
              <a:srgbClr val="000000">
                <a:alpha val="24000"/>
              </a:srgbClr>
            </a:outerShdw>
          </a:effectLst>
        </p:spPr>
      </p:pic>
      <p:pic>
        <p:nvPicPr>
          <p:cNvPr id="1524" name="Google Shape;1524;p254"/>
          <p:cNvPicPr preferRelativeResize="0"/>
          <p:nvPr/>
        </p:nvPicPr>
        <p:blipFill>
          <a:blip r:embed="rId7">
            <a:alphaModFix/>
          </a:blip>
          <a:stretch>
            <a:fillRect/>
          </a:stretch>
        </p:blipFill>
        <p:spPr>
          <a:xfrm>
            <a:off x="4190450" y="3634776"/>
            <a:ext cx="2589072" cy="579900"/>
          </a:xfrm>
          <a:prstGeom prst="rect">
            <a:avLst/>
          </a:prstGeom>
          <a:noFill/>
          <a:ln cap="flat" cmpd="sng" w="9525">
            <a:solidFill>
              <a:srgbClr val="D9D9D9"/>
            </a:solidFill>
            <a:prstDash val="solid"/>
            <a:round/>
            <a:headEnd len="sm" w="sm" type="none"/>
            <a:tailEnd len="sm" w="sm" type="none"/>
          </a:ln>
          <a:effectLst>
            <a:outerShdw blurRad="142875" rotWithShape="0" algn="bl" dir="2700000" dist="38100">
              <a:srgbClr val="000000">
                <a:alpha val="52000"/>
              </a:srgbClr>
            </a:outerShdw>
          </a:effectLst>
        </p:spPr>
      </p:pic>
      <p:pic>
        <p:nvPicPr>
          <p:cNvPr id="1525" name="Google Shape;1525;p254"/>
          <p:cNvPicPr preferRelativeResize="0"/>
          <p:nvPr/>
        </p:nvPicPr>
        <p:blipFill>
          <a:blip r:embed="rId3">
            <a:alphaModFix/>
          </a:blip>
          <a:stretch>
            <a:fillRect/>
          </a:stretch>
        </p:blipFill>
        <p:spPr>
          <a:xfrm>
            <a:off x="450525" y="3430550"/>
            <a:ext cx="187100" cy="173000"/>
          </a:xfrm>
          <a:prstGeom prst="rect">
            <a:avLst/>
          </a:prstGeom>
          <a:noFill/>
          <a:ln>
            <a:noFill/>
          </a:ln>
        </p:spPr>
      </p:pic>
      <p:pic>
        <p:nvPicPr>
          <p:cNvPr id="1526" name="Google Shape;1526;p254"/>
          <p:cNvPicPr preferRelativeResize="0"/>
          <p:nvPr/>
        </p:nvPicPr>
        <p:blipFill>
          <a:blip r:embed="rId3">
            <a:alphaModFix/>
          </a:blip>
          <a:stretch>
            <a:fillRect/>
          </a:stretch>
        </p:blipFill>
        <p:spPr>
          <a:xfrm>
            <a:off x="450525" y="3620637"/>
            <a:ext cx="187100" cy="173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0" name="Shape 1530"/>
        <p:cNvGrpSpPr/>
        <p:nvPr/>
      </p:nvGrpSpPr>
      <p:grpSpPr>
        <a:xfrm>
          <a:off x="0" y="0"/>
          <a:ext cx="0" cy="0"/>
          <a:chOff x="0" y="0"/>
          <a:chExt cx="0" cy="0"/>
        </a:xfrm>
      </p:grpSpPr>
      <p:grpSp>
        <p:nvGrpSpPr>
          <p:cNvPr id="1531" name="Google Shape;1531;p255"/>
          <p:cNvGrpSpPr/>
          <p:nvPr/>
        </p:nvGrpSpPr>
        <p:grpSpPr>
          <a:xfrm rot="-5400000">
            <a:off x="3897456" y="-3903760"/>
            <a:ext cx="1353214" cy="9148146"/>
            <a:chOff x="-59690" y="0"/>
            <a:chExt cx="3432810" cy="4436110"/>
          </a:xfrm>
        </p:grpSpPr>
        <p:sp>
          <p:nvSpPr>
            <p:cNvPr id="1532" name="Google Shape;1532;p255"/>
            <p:cNvSpPr/>
            <p:nvPr/>
          </p:nvSpPr>
          <p:spPr>
            <a:xfrm>
              <a:off x="-59690" y="0"/>
              <a:ext cx="1205230" cy="4436110"/>
            </a:xfrm>
            <a:custGeom>
              <a:rect b="b" l="l" r="r" t="t"/>
              <a:pathLst>
                <a:path extrusionOk="0" h="4436110" w="1205230">
                  <a:moveTo>
                    <a:pt x="720090" y="2504440"/>
                  </a:moveTo>
                  <a:cubicBezTo>
                    <a:pt x="1205230" y="1358900"/>
                    <a:pt x="641350" y="843280"/>
                    <a:pt x="461010" y="548640"/>
                  </a:cubicBezTo>
                  <a:cubicBezTo>
                    <a:pt x="195580" y="115570"/>
                    <a:pt x="262890" y="0"/>
                    <a:pt x="262890" y="0"/>
                  </a:cubicBezTo>
                  <a:lnTo>
                    <a:pt x="59690" y="0"/>
                  </a:lnTo>
                  <a:cubicBezTo>
                    <a:pt x="119380" y="441960"/>
                    <a:pt x="1139190" y="1212850"/>
                    <a:pt x="678180" y="2147570"/>
                  </a:cubicBezTo>
                  <a:cubicBezTo>
                    <a:pt x="0" y="3520440"/>
                    <a:pt x="516890" y="4436110"/>
                    <a:pt x="516890" y="4436110"/>
                  </a:cubicBezTo>
                  <a:lnTo>
                    <a:pt x="745490" y="4436110"/>
                  </a:lnTo>
                  <a:cubicBezTo>
                    <a:pt x="745490" y="4436110"/>
                    <a:pt x="185420" y="3768090"/>
                    <a:pt x="720090" y="2504440"/>
                  </a:cubicBezTo>
                  <a:lnTo>
                    <a:pt x="720090" y="2504440"/>
                  </a:lnTo>
                  <a:close/>
                </a:path>
              </a:pathLst>
            </a:custGeom>
            <a:solidFill>
              <a:srgbClr val="CBD6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latin typeface="Avenir"/>
                <a:ea typeface="Avenir"/>
                <a:cs typeface="Avenir"/>
                <a:sym typeface="Avenir"/>
              </a:endParaRPr>
            </a:p>
          </p:txBody>
        </p:sp>
        <p:sp>
          <p:nvSpPr>
            <p:cNvPr id="1533" name="Google Shape;1533;p255"/>
            <p:cNvSpPr/>
            <p:nvPr/>
          </p:nvSpPr>
          <p:spPr>
            <a:xfrm>
              <a:off x="125730" y="0"/>
              <a:ext cx="1019810" cy="4436110"/>
            </a:xfrm>
            <a:custGeom>
              <a:rect b="b" l="l" r="r" t="t"/>
              <a:pathLst>
                <a:path extrusionOk="0" h="4436110" w="1019810">
                  <a:moveTo>
                    <a:pt x="511810" y="3030220"/>
                  </a:moveTo>
                  <a:cubicBezTo>
                    <a:pt x="892810" y="1957070"/>
                    <a:pt x="1009650" y="1464310"/>
                    <a:pt x="585470" y="820420"/>
                  </a:cubicBezTo>
                  <a:cubicBezTo>
                    <a:pt x="212090" y="254000"/>
                    <a:pt x="264160" y="0"/>
                    <a:pt x="264160" y="0"/>
                  </a:cubicBezTo>
                  <a:lnTo>
                    <a:pt x="77470" y="0"/>
                  </a:lnTo>
                  <a:cubicBezTo>
                    <a:pt x="77470" y="0"/>
                    <a:pt x="10160" y="115570"/>
                    <a:pt x="275590" y="548640"/>
                  </a:cubicBezTo>
                  <a:cubicBezTo>
                    <a:pt x="455930" y="843280"/>
                    <a:pt x="1019810" y="1358900"/>
                    <a:pt x="534670" y="2504440"/>
                  </a:cubicBezTo>
                  <a:cubicBezTo>
                    <a:pt x="0" y="3766820"/>
                    <a:pt x="558800" y="4434840"/>
                    <a:pt x="558800" y="4434840"/>
                  </a:cubicBezTo>
                  <a:lnTo>
                    <a:pt x="830580" y="4434840"/>
                  </a:lnTo>
                  <a:cubicBezTo>
                    <a:pt x="830580" y="4436110"/>
                    <a:pt x="264160" y="3724910"/>
                    <a:pt x="511810" y="3030220"/>
                  </a:cubicBezTo>
                  <a:close/>
                </a:path>
              </a:pathLst>
            </a:custGeom>
            <a:solidFill>
              <a:srgbClr val="FFF2E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latin typeface="Avenir"/>
                <a:ea typeface="Avenir"/>
                <a:cs typeface="Avenir"/>
                <a:sym typeface="Avenir"/>
              </a:endParaRPr>
            </a:p>
          </p:txBody>
        </p:sp>
        <p:sp>
          <p:nvSpPr>
            <p:cNvPr id="1534" name="Google Shape;1534;p255"/>
            <p:cNvSpPr/>
            <p:nvPr/>
          </p:nvSpPr>
          <p:spPr>
            <a:xfrm>
              <a:off x="337820" y="0"/>
              <a:ext cx="3035300" cy="4436110"/>
            </a:xfrm>
            <a:custGeom>
              <a:rect b="b" l="l" r="r" t="t"/>
              <a:pathLst>
                <a:path extrusionOk="0" h="4436110" w="3035300">
                  <a:moveTo>
                    <a:pt x="1898650" y="0"/>
                  </a:moveTo>
                  <a:lnTo>
                    <a:pt x="50800" y="0"/>
                  </a:lnTo>
                  <a:cubicBezTo>
                    <a:pt x="50800" y="0"/>
                    <a:pt x="0" y="254000"/>
                    <a:pt x="372110" y="820420"/>
                  </a:cubicBezTo>
                  <a:cubicBezTo>
                    <a:pt x="795020" y="1463040"/>
                    <a:pt x="679450" y="1957070"/>
                    <a:pt x="298450" y="3030220"/>
                  </a:cubicBezTo>
                  <a:cubicBezTo>
                    <a:pt x="52070" y="3724910"/>
                    <a:pt x="618490" y="4436110"/>
                    <a:pt x="618490" y="4436110"/>
                  </a:cubicBezTo>
                  <a:lnTo>
                    <a:pt x="3035300" y="4436110"/>
                  </a:lnTo>
                  <a:lnTo>
                    <a:pt x="3035300" y="0"/>
                  </a:lnTo>
                  <a:lnTo>
                    <a:pt x="1898650" y="0"/>
                  </a:lnTo>
                  <a:close/>
                </a:path>
              </a:pathLst>
            </a:custGeom>
            <a:solidFill>
              <a:srgbClr val="FFF2E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latin typeface="Avenir"/>
                <a:ea typeface="Avenir"/>
                <a:cs typeface="Avenir"/>
                <a:sym typeface="Avenir"/>
              </a:endParaRPr>
            </a:p>
          </p:txBody>
        </p:sp>
      </p:grpSp>
      <p:sp>
        <p:nvSpPr>
          <p:cNvPr id="1535" name="Google Shape;1535;p255"/>
          <p:cNvSpPr txBox="1"/>
          <p:nvPr/>
        </p:nvSpPr>
        <p:spPr>
          <a:xfrm>
            <a:off x="979662" y="383466"/>
            <a:ext cx="7186800" cy="579900"/>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None/>
            </a:pPr>
            <a:r>
              <a:rPr lang="en" sz="2800">
                <a:solidFill>
                  <a:srgbClr val="F25F5F"/>
                </a:solidFill>
                <a:latin typeface="Proxima Nova"/>
                <a:ea typeface="Proxima Nova"/>
                <a:cs typeface="Proxima Nova"/>
                <a:sym typeface="Proxima Nova"/>
              </a:rPr>
              <a:t>Create</a:t>
            </a:r>
            <a:r>
              <a:rPr lang="en" sz="2800">
                <a:solidFill>
                  <a:srgbClr val="253342"/>
                </a:solidFill>
                <a:latin typeface="Proxima Nova"/>
                <a:ea typeface="Proxima Nova"/>
                <a:cs typeface="Proxima Nova"/>
                <a:sym typeface="Proxima Nova"/>
              </a:rPr>
              <a:t> an Account Plan</a:t>
            </a:r>
            <a:endParaRPr sz="2800">
              <a:latin typeface="Proxima Nova"/>
              <a:ea typeface="Proxima Nova"/>
              <a:cs typeface="Proxima Nova"/>
              <a:sym typeface="Proxima Nova"/>
            </a:endParaRPr>
          </a:p>
        </p:txBody>
      </p:sp>
      <p:sp>
        <p:nvSpPr>
          <p:cNvPr id="1536" name="Google Shape;1536;p255"/>
          <p:cNvSpPr/>
          <p:nvPr/>
        </p:nvSpPr>
        <p:spPr>
          <a:xfrm rot="-5400000">
            <a:off x="2465450" y="3195512"/>
            <a:ext cx="3154200" cy="351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255"/>
          <p:cNvSpPr txBox="1"/>
          <p:nvPr/>
        </p:nvSpPr>
        <p:spPr>
          <a:xfrm>
            <a:off x="287600" y="1635938"/>
            <a:ext cx="3737400" cy="2694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33475B"/>
                </a:solidFill>
                <a:latin typeface="Proxima Nova"/>
                <a:ea typeface="Proxima Nova"/>
                <a:cs typeface="Proxima Nova"/>
                <a:sym typeface="Proxima Nova"/>
              </a:rPr>
              <a:t>Align Sales and Marketing efforts with collaboration tools</a:t>
            </a:r>
            <a:endParaRPr sz="1800">
              <a:solidFill>
                <a:srgbClr val="33475B"/>
              </a:solidFill>
              <a:latin typeface="Proxima Nova"/>
              <a:ea typeface="Proxima Nova"/>
              <a:cs typeface="Proxima Nova"/>
              <a:sym typeface="Proxima Nova"/>
            </a:endParaRPr>
          </a:p>
          <a:p>
            <a:pPr indent="0" lvl="0" marL="0" rtl="0" algn="l">
              <a:spcBef>
                <a:spcPts val="0"/>
              </a:spcBef>
              <a:spcAft>
                <a:spcPts val="0"/>
              </a:spcAft>
              <a:buNone/>
            </a:pPr>
            <a:r>
              <a:t/>
            </a:r>
            <a:endParaRPr>
              <a:solidFill>
                <a:srgbClr val="33475B"/>
              </a:solidFill>
              <a:latin typeface="Proxima Nova"/>
              <a:ea typeface="Proxima Nova"/>
              <a:cs typeface="Proxima Nova"/>
              <a:sym typeface="Proxima Nova"/>
            </a:endParaRPr>
          </a:p>
          <a:p>
            <a:pPr indent="-304800" lvl="0" marL="457200" rtl="0" algn="l">
              <a:spcBef>
                <a:spcPts val="0"/>
              </a:spcBef>
              <a:spcAft>
                <a:spcPts val="0"/>
              </a:spcAft>
              <a:buClr>
                <a:srgbClr val="33475B"/>
              </a:buClr>
              <a:buSzPts val="1200"/>
              <a:buFont typeface="Proxima Nova"/>
              <a:buChar char="●"/>
            </a:pPr>
            <a:r>
              <a:rPr lang="en" sz="1200">
                <a:solidFill>
                  <a:srgbClr val="33475B"/>
                </a:solidFill>
                <a:latin typeface="Proxima Nova"/>
                <a:ea typeface="Proxima Nova"/>
                <a:cs typeface="Proxima Nova"/>
                <a:sym typeface="Proxima Nova"/>
              </a:rPr>
              <a:t>Target Accounts Home</a:t>
            </a:r>
            <a:endParaRPr sz="1200">
              <a:solidFill>
                <a:srgbClr val="33475B"/>
              </a:solidFill>
              <a:latin typeface="Proxima Nova"/>
              <a:ea typeface="Proxima Nova"/>
              <a:cs typeface="Proxima Nova"/>
              <a:sym typeface="Proxima Nova"/>
            </a:endParaRPr>
          </a:p>
          <a:p>
            <a:pPr indent="-304800" lvl="0" marL="457200" rtl="0" algn="l">
              <a:spcBef>
                <a:spcPts val="0"/>
              </a:spcBef>
              <a:spcAft>
                <a:spcPts val="0"/>
              </a:spcAft>
              <a:buClr>
                <a:srgbClr val="33475B"/>
              </a:buClr>
              <a:buSzPts val="1200"/>
              <a:buFont typeface="Proxima Nova"/>
              <a:buChar char="●"/>
            </a:pPr>
            <a:r>
              <a:rPr lang="en" sz="1200">
                <a:solidFill>
                  <a:srgbClr val="33475B"/>
                </a:solidFill>
                <a:latin typeface="Proxima Nova"/>
                <a:ea typeface="Proxima Nova"/>
                <a:cs typeface="Proxima Nova"/>
                <a:sym typeface="Proxima Nova"/>
              </a:rPr>
              <a:t>Enhanced Slack Integration</a:t>
            </a:r>
            <a:endParaRPr sz="1200">
              <a:solidFill>
                <a:srgbClr val="33475B"/>
              </a:solidFill>
              <a:latin typeface="Proxima Nova"/>
              <a:ea typeface="Proxima Nova"/>
              <a:cs typeface="Proxima Nova"/>
              <a:sym typeface="Proxima Nova"/>
            </a:endParaRPr>
          </a:p>
        </p:txBody>
      </p:sp>
      <p:pic>
        <p:nvPicPr>
          <p:cNvPr id="1538" name="Google Shape;1538;p255"/>
          <p:cNvPicPr preferRelativeResize="0"/>
          <p:nvPr/>
        </p:nvPicPr>
        <p:blipFill>
          <a:blip r:embed="rId3">
            <a:alphaModFix/>
          </a:blip>
          <a:stretch>
            <a:fillRect/>
          </a:stretch>
        </p:blipFill>
        <p:spPr>
          <a:xfrm>
            <a:off x="450525" y="2571750"/>
            <a:ext cx="187100" cy="173000"/>
          </a:xfrm>
          <a:prstGeom prst="rect">
            <a:avLst/>
          </a:prstGeom>
          <a:noFill/>
          <a:ln>
            <a:noFill/>
          </a:ln>
        </p:spPr>
      </p:pic>
      <p:pic>
        <p:nvPicPr>
          <p:cNvPr id="1539" name="Google Shape;1539;p255"/>
          <p:cNvPicPr preferRelativeResize="0"/>
          <p:nvPr/>
        </p:nvPicPr>
        <p:blipFill>
          <a:blip r:embed="rId3">
            <a:alphaModFix/>
          </a:blip>
          <a:stretch>
            <a:fillRect/>
          </a:stretch>
        </p:blipFill>
        <p:spPr>
          <a:xfrm>
            <a:off x="450525" y="2744750"/>
            <a:ext cx="187100" cy="173000"/>
          </a:xfrm>
          <a:prstGeom prst="rect">
            <a:avLst/>
          </a:prstGeom>
          <a:noFill/>
          <a:ln>
            <a:noFill/>
          </a:ln>
        </p:spPr>
      </p:pic>
      <p:pic>
        <p:nvPicPr>
          <p:cNvPr id="1540" name="Google Shape;1540;p255"/>
          <p:cNvPicPr preferRelativeResize="0"/>
          <p:nvPr/>
        </p:nvPicPr>
        <p:blipFill>
          <a:blip r:embed="rId4">
            <a:alphaModFix/>
          </a:blip>
          <a:stretch>
            <a:fillRect/>
          </a:stretch>
        </p:blipFill>
        <p:spPr>
          <a:xfrm>
            <a:off x="4371075" y="1558800"/>
            <a:ext cx="4350100" cy="2978951"/>
          </a:xfrm>
          <a:prstGeom prst="rect">
            <a:avLst/>
          </a:prstGeom>
          <a:noFill/>
          <a:ln>
            <a:noFill/>
          </a:ln>
          <a:effectLst>
            <a:outerShdw blurRad="142875" rotWithShape="0" algn="bl" dir="2700000" dist="38100">
              <a:srgbClr val="000000">
                <a:alpha val="50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4" name="Shape 1544"/>
        <p:cNvGrpSpPr/>
        <p:nvPr/>
      </p:nvGrpSpPr>
      <p:grpSpPr>
        <a:xfrm>
          <a:off x="0" y="0"/>
          <a:ext cx="0" cy="0"/>
          <a:chOff x="0" y="0"/>
          <a:chExt cx="0" cy="0"/>
        </a:xfrm>
      </p:grpSpPr>
      <p:grpSp>
        <p:nvGrpSpPr>
          <p:cNvPr id="1545" name="Google Shape;1545;p256"/>
          <p:cNvGrpSpPr/>
          <p:nvPr/>
        </p:nvGrpSpPr>
        <p:grpSpPr>
          <a:xfrm rot="-5400000">
            <a:off x="3897456" y="-3903760"/>
            <a:ext cx="1353214" cy="9148146"/>
            <a:chOff x="-59690" y="0"/>
            <a:chExt cx="3432810" cy="4436110"/>
          </a:xfrm>
        </p:grpSpPr>
        <p:sp>
          <p:nvSpPr>
            <p:cNvPr id="1546" name="Google Shape;1546;p256"/>
            <p:cNvSpPr/>
            <p:nvPr/>
          </p:nvSpPr>
          <p:spPr>
            <a:xfrm>
              <a:off x="-59690" y="0"/>
              <a:ext cx="1205230" cy="4436110"/>
            </a:xfrm>
            <a:custGeom>
              <a:rect b="b" l="l" r="r" t="t"/>
              <a:pathLst>
                <a:path extrusionOk="0" h="4436110" w="1205230">
                  <a:moveTo>
                    <a:pt x="720090" y="2504440"/>
                  </a:moveTo>
                  <a:cubicBezTo>
                    <a:pt x="1205230" y="1358900"/>
                    <a:pt x="641350" y="843280"/>
                    <a:pt x="461010" y="548640"/>
                  </a:cubicBezTo>
                  <a:cubicBezTo>
                    <a:pt x="195580" y="115570"/>
                    <a:pt x="262890" y="0"/>
                    <a:pt x="262890" y="0"/>
                  </a:cubicBezTo>
                  <a:lnTo>
                    <a:pt x="59690" y="0"/>
                  </a:lnTo>
                  <a:cubicBezTo>
                    <a:pt x="119380" y="441960"/>
                    <a:pt x="1139190" y="1212850"/>
                    <a:pt x="678180" y="2147570"/>
                  </a:cubicBezTo>
                  <a:cubicBezTo>
                    <a:pt x="0" y="3520440"/>
                    <a:pt x="516890" y="4436110"/>
                    <a:pt x="516890" y="4436110"/>
                  </a:cubicBezTo>
                  <a:lnTo>
                    <a:pt x="745490" y="4436110"/>
                  </a:lnTo>
                  <a:cubicBezTo>
                    <a:pt x="745490" y="4436110"/>
                    <a:pt x="185420" y="3768090"/>
                    <a:pt x="720090" y="2504440"/>
                  </a:cubicBezTo>
                  <a:lnTo>
                    <a:pt x="720090" y="2504440"/>
                  </a:lnTo>
                  <a:close/>
                </a:path>
              </a:pathLst>
            </a:custGeom>
            <a:solidFill>
              <a:srgbClr val="CBD6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latin typeface="Avenir"/>
                <a:ea typeface="Avenir"/>
                <a:cs typeface="Avenir"/>
                <a:sym typeface="Avenir"/>
              </a:endParaRPr>
            </a:p>
          </p:txBody>
        </p:sp>
        <p:sp>
          <p:nvSpPr>
            <p:cNvPr id="1547" name="Google Shape;1547;p256"/>
            <p:cNvSpPr/>
            <p:nvPr/>
          </p:nvSpPr>
          <p:spPr>
            <a:xfrm>
              <a:off x="125730" y="0"/>
              <a:ext cx="1019810" cy="4436110"/>
            </a:xfrm>
            <a:custGeom>
              <a:rect b="b" l="l" r="r" t="t"/>
              <a:pathLst>
                <a:path extrusionOk="0" h="4436110" w="1019810">
                  <a:moveTo>
                    <a:pt x="511810" y="3030220"/>
                  </a:moveTo>
                  <a:cubicBezTo>
                    <a:pt x="892810" y="1957070"/>
                    <a:pt x="1009650" y="1464310"/>
                    <a:pt x="585470" y="820420"/>
                  </a:cubicBezTo>
                  <a:cubicBezTo>
                    <a:pt x="212090" y="254000"/>
                    <a:pt x="264160" y="0"/>
                    <a:pt x="264160" y="0"/>
                  </a:cubicBezTo>
                  <a:lnTo>
                    <a:pt x="77470" y="0"/>
                  </a:lnTo>
                  <a:cubicBezTo>
                    <a:pt x="77470" y="0"/>
                    <a:pt x="10160" y="115570"/>
                    <a:pt x="275590" y="548640"/>
                  </a:cubicBezTo>
                  <a:cubicBezTo>
                    <a:pt x="455930" y="843280"/>
                    <a:pt x="1019810" y="1358900"/>
                    <a:pt x="534670" y="2504440"/>
                  </a:cubicBezTo>
                  <a:cubicBezTo>
                    <a:pt x="0" y="3766820"/>
                    <a:pt x="558800" y="4434840"/>
                    <a:pt x="558800" y="4434840"/>
                  </a:cubicBezTo>
                  <a:lnTo>
                    <a:pt x="830580" y="4434840"/>
                  </a:lnTo>
                  <a:cubicBezTo>
                    <a:pt x="830580" y="4436110"/>
                    <a:pt x="264160" y="3724910"/>
                    <a:pt x="511810" y="3030220"/>
                  </a:cubicBezTo>
                  <a:close/>
                </a:path>
              </a:pathLst>
            </a:custGeom>
            <a:solidFill>
              <a:srgbClr val="FFF2E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latin typeface="Avenir"/>
                <a:ea typeface="Avenir"/>
                <a:cs typeface="Avenir"/>
                <a:sym typeface="Avenir"/>
              </a:endParaRPr>
            </a:p>
          </p:txBody>
        </p:sp>
        <p:sp>
          <p:nvSpPr>
            <p:cNvPr id="1548" name="Google Shape;1548;p256"/>
            <p:cNvSpPr/>
            <p:nvPr/>
          </p:nvSpPr>
          <p:spPr>
            <a:xfrm>
              <a:off x="337820" y="0"/>
              <a:ext cx="3035300" cy="4436110"/>
            </a:xfrm>
            <a:custGeom>
              <a:rect b="b" l="l" r="r" t="t"/>
              <a:pathLst>
                <a:path extrusionOk="0" h="4436110" w="3035300">
                  <a:moveTo>
                    <a:pt x="1898650" y="0"/>
                  </a:moveTo>
                  <a:lnTo>
                    <a:pt x="50800" y="0"/>
                  </a:lnTo>
                  <a:cubicBezTo>
                    <a:pt x="50800" y="0"/>
                    <a:pt x="0" y="254000"/>
                    <a:pt x="372110" y="820420"/>
                  </a:cubicBezTo>
                  <a:cubicBezTo>
                    <a:pt x="795020" y="1463040"/>
                    <a:pt x="679450" y="1957070"/>
                    <a:pt x="298450" y="3030220"/>
                  </a:cubicBezTo>
                  <a:cubicBezTo>
                    <a:pt x="52070" y="3724910"/>
                    <a:pt x="618490" y="4436110"/>
                    <a:pt x="618490" y="4436110"/>
                  </a:cubicBezTo>
                  <a:lnTo>
                    <a:pt x="3035300" y="4436110"/>
                  </a:lnTo>
                  <a:lnTo>
                    <a:pt x="3035300" y="0"/>
                  </a:lnTo>
                  <a:lnTo>
                    <a:pt x="1898650" y="0"/>
                  </a:lnTo>
                  <a:close/>
                </a:path>
              </a:pathLst>
            </a:custGeom>
            <a:solidFill>
              <a:srgbClr val="FFF2E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latin typeface="Avenir"/>
                <a:ea typeface="Avenir"/>
                <a:cs typeface="Avenir"/>
                <a:sym typeface="Avenir"/>
              </a:endParaRPr>
            </a:p>
          </p:txBody>
        </p:sp>
      </p:grpSp>
      <p:sp>
        <p:nvSpPr>
          <p:cNvPr id="1549" name="Google Shape;1549;p256"/>
          <p:cNvSpPr txBox="1"/>
          <p:nvPr/>
        </p:nvSpPr>
        <p:spPr>
          <a:xfrm>
            <a:off x="979662" y="383466"/>
            <a:ext cx="7186800" cy="579900"/>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None/>
            </a:pPr>
            <a:r>
              <a:rPr lang="en" sz="2800">
                <a:solidFill>
                  <a:srgbClr val="F25F5F"/>
                </a:solidFill>
                <a:latin typeface="Proxima Nova"/>
                <a:ea typeface="Proxima Nova"/>
                <a:cs typeface="Proxima Nova"/>
                <a:sym typeface="Proxima Nova"/>
              </a:rPr>
              <a:t>Attract</a:t>
            </a:r>
            <a:r>
              <a:rPr lang="en" sz="2800">
                <a:solidFill>
                  <a:srgbClr val="253342"/>
                </a:solidFill>
                <a:latin typeface="Proxima Nova"/>
                <a:ea typeface="Proxima Nova"/>
                <a:cs typeface="Proxima Nova"/>
                <a:sym typeface="Proxima Nova"/>
              </a:rPr>
              <a:t> Key Stakeholders</a:t>
            </a:r>
            <a:endParaRPr sz="2800">
              <a:latin typeface="Proxima Nova"/>
              <a:ea typeface="Proxima Nova"/>
              <a:cs typeface="Proxima Nova"/>
              <a:sym typeface="Proxima Nova"/>
            </a:endParaRPr>
          </a:p>
        </p:txBody>
      </p:sp>
      <p:sp>
        <p:nvSpPr>
          <p:cNvPr id="1550" name="Google Shape;1550;p256"/>
          <p:cNvSpPr/>
          <p:nvPr/>
        </p:nvSpPr>
        <p:spPr>
          <a:xfrm rot="-5400000">
            <a:off x="2465450" y="3195512"/>
            <a:ext cx="3154200" cy="351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256"/>
          <p:cNvSpPr txBox="1"/>
          <p:nvPr/>
        </p:nvSpPr>
        <p:spPr>
          <a:xfrm>
            <a:off x="287600" y="1635938"/>
            <a:ext cx="3737400" cy="2694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33475B"/>
                </a:solidFill>
                <a:latin typeface="Proxima Nova"/>
                <a:ea typeface="Proxima Nova"/>
                <a:cs typeface="Proxima Nova"/>
                <a:sym typeface="Proxima Nova"/>
              </a:rPr>
              <a:t>Attract the attention of key stakeholders at target accounts with personalization at scale</a:t>
            </a:r>
            <a:endParaRPr sz="1800">
              <a:solidFill>
                <a:srgbClr val="33475B"/>
              </a:solidFill>
              <a:latin typeface="Proxima Nova"/>
              <a:ea typeface="Proxima Nova"/>
              <a:cs typeface="Proxima Nova"/>
              <a:sym typeface="Proxima Nova"/>
            </a:endParaRPr>
          </a:p>
          <a:p>
            <a:pPr indent="0" lvl="0" marL="0" rtl="0" algn="l">
              <a:spcBef>
                <a:spcPts val="0"/>
              </a:spcBef>
              <a:spcAft>
                <a:spcPts val="0"/>
              </a:spcAft>
              <a:buNone/>
            </a:pPr>
            <a:r>
              <a:t/>
            </a:r>
            <a:endParaRPr sz="1200">
              <a:solidFill>
                <a:srgbClr val="33475B"/>
              </a:solidFill>
              <a:latin typeface="Proxima Nova"/>
              <a:ea typeface="Proxima Nova"/>
              <a:cs typeface="Proxima Nova"/>
              <a:sym typeface="Proxima Nova"/>
            </a:endParaRPr>
          </a:p>
          <a:p>
            <a:pPr indent="-304800" lvl="0" marL="457200" rtl="0" algn="l">
              <a:spcBef>
                <a:spcPts val="0"/>
              </a:spcBef>
              <a:spcAft>
                <a:spcPts val="0"/>
              </a:spcAft>
              <a:buClr>
                <a:srgbClr val="33475B"/>
              </a:buClr>
              <a:buSzPts val="1200"/>
              <a:buFont typeface="Proxima Nova"/>
              <a:buChar char="●"/>
            </a:pPr>
            <a:r>
              <a:rPr lang="en" sz="1200">
                <a:solidFill>
                  <a:srgbClr val="33475B"/>
                </a:solidFill>
                <a:latin typeface="Proxima Nova"/>
                <a:ea typeface="Proxima Nova"/>
                <a:cs typeface="Proxima Nova"/>
                <a:sym typeface="Proxima Nova"/>
              </a:rPr>
              <a:t>ABM Lists + Ads</a:t>
            </a:r>
            <a:endParaRPr sz="1200">
              <a:solidFill>
                <a:srgbClr val="33475B"/>
              </a:solidFill>
              <a:latin typeface="Proxima Nova"/>
              <a:ea typeface="Proxima Nova"/>
              <a:cs typeface="Proxima Nova"/>
              <a:sym typeface="Proxima Nova"/>
            </a:endParaRPr>
          </a:p>
          <a:p>
            <a:pPr indent="-304800" lvl="0" marL="457200" rtl="0" algn="l">
              <a:spcBef>
                <a:spcPts val="0"/>
              </a:spcBef>
              <a:spcAft>
                <a:spcPts val="0"/>
              </a:spcAft>
              <a:buClr>
                <a:srgbClr val="33475B"/>
              </a:buClr>
              <a:buSzPts val="1200"/>
              <a:buFont typeface="Proxima Nova"/>
              <a:buChar char="●"/>
            </a:pPr>
            <a:r>
              <a:rPr lang="en" sz="1200">
                <a:solidFill>
                  <a:srgbClr val="33475B"/>
                </a:solidFill>
                <a:latin typeface="Proxima Nova"/>
                <a:ea typeface="Proxima Nova"/>
                <a:cs typeface="Proxima Nova"/>
                <a:sym typeface="Proxima Nova"/>
              </a:rPr>
              <a:t>App Partner Integrations</a:t>
            </a:r>
            <a:endParaRPr sz="1200">
              <a:solidFill>
                <a:srgbClr val="33475B"/>
              </a:solidFill>
              <a:latin typeface="Proxima Nova"/>
              <a:ea typeface="Proxima Nova"/>
              <a:cs typeface="Proxima Nova"/>
              <a:sym typeface="Proxima Nova"/>
            </a:endParaRPr>
          </a:p>
        </p:txBody>
      </p:sp>
      <p:pic>
        <p:nvPicPr>
          <p:cNvPr id="1552" name="Google Shape;1552;p256"/>
          <p:cNvPicPr preferRelativeResize="0"/>
          <p:nvPr/>
        </p:nvPicPr>
        <p:blipFill>
          <a:blip r:embed="rId3">
            <a:alphaModFix/>
          </a:blip>
          <a:stretch>
            <a:fillRect/>
          </a:stretch>
        </p:blipFill>
        <p:spPr>
          <a:xfrm>
            <a:off x="450525" y="2876550"/>
            <a:ext cx="187100" cy="173000"/>
          </a:xfrm>
          <a:prstGeom prst="rect">
            <a:avLst/>
          </a:prstGeom>
          <a:noFill/>
          <a:ln>
            <a:noFill/>
          </a:ln>
        </p:spPr>
      </p:pic>
      <p:pic>
        <p:nvPicPr>
          <p:cNvPr id="1553" name="Google Shape;1553;p256"/>
          <p:cNvPicPr preferRelativeResize="0"/>
          <p:nvPr/>
        </p:nvPicPr>
        <p:blipFill>
          <a:blip r:embed="rId3">
            <a:alphaModFix/>
          </a:blip>
          <a:stretch>
            <a:fillRect/>
          </a:stretch>
        </p:blipFill>
        <p:spPr>
          <a:xfrm>
            <a:off x="450525" y="3049550"/>
            <a:ext cx="187100" cy="173000"/>
          </a:xfrm>
          <a:prstGeom prst="rect">
            <a:avLst/>
          </a:prstGeom>
          <a:noFill/>
          <a:ln>
            <a:noFill/>
          </a:ln>
        </p:spPr>
      </p:pic>
      <p:pic>
        <p:nvPicPr>
          <p:cNvPr id="1554" name="Google Shape;1554;p256"/>
          <p:cNvPicPr preferRelativeResize="0"/>
          <p:nvPr/>
        </p:nvPicPr>
        <p:blipFill rotWithShape="1">
          <a:blip r:embed="rId4">
            <a:alphaModFix/>
          </a:blip>
          <a:srcRect b="8248" l="0" r="56434" t="0"/>
          <a:stretch/>
        </p:blipFill>
        <p:spPr>
          <a:xfrm>
            <a:off x="4572000" y="1452450"/>
            <a:ext cx="2836300" cy="3281225"/>
          </a:xfrm>
          <a:prstGeom prst="rect">
            <a:avLst/>
          </a:prstGeom>
          <a:noFill/>
          <a:ln>
            <a:noFill/>
          </a:ln>
          <a:effectLst>
            <a:outerShdw blurRad="142875" rotWithShape="0" algn="bl" dir="2700000" dist="38100">
              <a:srgbClr val="000000">
                <a:alpha val="50000"/>
              </a:srgbClr>
            </a:outerShdw>
          </a:effectLst>
        </p:spPr>
      </p:pic>
      <p:pic>
        <p:nvPicPr>
          <p:cNvPr id="1555" name="Google Shape;1555;p256"/>
          <p:cNvPicPr preferRelativeResize="0"/>
          <p:nvPr/>
        </p:nvPicPr>
        <p:blipFill>
          <a:blip r:embed="rId5">
            <a:alphaModFix/>
          </a:blip>
          <a:stretch>
            <a:fillRect/>
          </a:stretch>
        </p:blipFill>
        <p:spPr>
          <a:xfrm>
            <a:off x="6021725" y="1631250"/>
            <a:ext cx="2580500" cy="2923625"/>
          </a:xfrm>
          <a:prstGeom prst="rect">
            <a:avLst/>
          </a:prstGeom>
          <a:noFill/>
          <a:ln>
            <a:noFill/>
          </a:ln>
          <a:effectLst>
            <a:outerShdw blurRad="142875" rotWithShape="0" algn="bl" dir="2700000" dist="38100">
              <a:srgbClr val="000000">
                <a:alpha val="39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9" name="Shape 1559"/>
        <p:cNvGrpSpPr/>
        <p:nvPr/>
      </p:nvGrpSpPr>
      <p:grpSpPr>
        <a:xfrm>
          <a:off x="0" y="0"/>
          <a:ext cx="0" cy="0"/>
          <a:chOff x="0" y="0"/>
          <a:chExt cx="0" cy="0"/>
        </a:xfrm>
      </p:grpSpPr>
      <p:grpSp>
        <p:nvGrpSpPr>
          <p:cNvPr id="1560" name="Google Shape;1560;p257"/>
          <p:cNvGrpSpPr/>
          <p:nvPr/>
        </p:nvGrpSpPr>
        <p:grpSpPr>
          <a:xfrm rot="-5400000">
            <a:off x="3897456" y="-3903760"/>
            <a:ext cx="1353214" cy="9148146"/>
            <a:chOff x="-59690" y="0"/>
            <a:chExt cx="3432810" cy="4436110"/>
          </a:xfrm>
        </p:grpSpPr>
        <p:sp>
          <p:nvSpPr>
            <p:cNvPr id="1561" name="Google Shape;1561;p257"/>
            <p:cNvSpPr/>
            <p:nvPr/>
          </p:nvSpPr>
          <p:spPr>
            <a:xfrm>
              <a:off x="-59690" y="0"/>
              <a:ext cx="1205230" cy="4436110"/>
            </a:xfrm>
            <a:custGeom>
              <a:rect b="b" l="l" r="r" t="t"/>
              <a:pathLst>
                <a:path extrusionOk="0" h="4436110" w="1205230">
                  <a:moveTo>
                    <a:pt x="720090" y="2504440"/>
                  </a:moveTo>
                  <a:cubicBezTo>
                    <a:pt x="1205230" y="1358900"/>
                    <a:pt x="641350" y="843280"/>
                    <a:pt x="461010" y="548640"/>
                  </a:cubicBezTo>
                  <a:cubicBezTo>
                    <a:pt x="195580" y="115570"/>
                    <a:pt x="262890" y="0"/>
                    <a:pt x="262890" y="0"/>
                  </a:cubicBezTo>
                  <a:lnTo>
                    <a:pt x="59690" y="0"/>
                  </a:lnTo>
                  <a:cubicBezTo>
                    <a:pt x="119380" y="441960"/>
                    <a:pt x="1139190" y="1212850"/>
                    <a:pt x="678180" y="2147570"/>
                  </a:cubicBezTo>
                  <a:cubicBezTo>
                    <a:pt x="0" y="3520440"/>
                    <a:pt x="516890" y="4436110"/>
                    <a:pt x="516890" y="4436110"/>
                  </a:cubicBezTo>
                  <a:lnTo>
                    <a:pt x="745490" y="4436110"/>
                  </a:lnTo>
                  <a:cubicBezTo>
                    <a:pt x="745490" y="4436110"/>
                    <a:pt x="185420" y="3768090"/>
                    <a:pt x="720090" y="2504440"/>
                  </a:cubicBezTo>
                  <a:lnTo>
                    <a:pt x="720090" y="2504440"/>
                  </a:lnTo>
                  <a:close/>
                </a:path>
              </a:pathLst>
            </a:custGeom>
            <a:solidFill>
              <a:srgbClr val="CBD6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latin typeface="Avenir"/>
                <a:ea typeface="Avenir"/>
                <a:cs typeface="Avenir"/>
                <a:sym typeface="Avenir"/>
              </a:endParaRPr>
            </a:p>
          </p:txBody>
        </p:sp>
        <p:sp>
          <p:nvSpPr>
            <p:cNvPr id="1562" name="Google Shape;1562;p257"/>
            <p:cNvSpPr/>
            <p:nvPr/>
          </p:nvSpPr>
          <p:spPr>
            <a:xfrm>
              <a:off x="125730" y="0"/>
              <a:ext cx="1019810" cy="4436110"/>
            </a:xfrm>
            <a:custGeom>
              <a:rect b="b" l="l" r="r" t="t"/>
              <a:pathLst>
                <a:path extrusionOk="0" h="4436110" w="1019810">
                  <a:moveTo>
                    <a:pt x="511810" y="3030220"/>
                  </a:moveTo>
                  <a:cubicBezTo>
                    <a:pt x="892810" y="1957070"/>
                    <a:pt x="1009650" y="1464310"/>
                    <a:pt x="585470" y="820420"/>
                  </a:cubicBezTo>
                  <a:cubicBezTo>
                    <a:pt x="212090" y="254000"/>
                    <a:pt x="264160" y="0"/>
                    <a:pt x="264160" y="0"/>
                  </a:cubicBezTo>
                  <a:lnTo>
                    <a:pt x="77470" y="0"/>
                  </a:lnTo>
                  <a:cubicBezTo>
                    <a:pt x="77470" y="0"/>
                    <a:pt x="10160" y="115570"/>
                    <a:pt x="275590" y="548640"/>
                  </a:cubicBezTo>
                  <a:cubicBezTo>
                    <a:pt x="455930" y="843280"/>
                    <a:pt x="1019810" y="1358900"/>
                    <a:pt x="534670" y="2504440"/>
                  </a:cubicBezTo>
                  <a:cubicBezTo>
                    <a:pt x="0" y="3766820"/>
                    <a:pt x="558800" y="4434840"/>
                    <a:pt x="558800" y="4434840"/>
                  </a:cubicBezTo>
                  <a:lnTo>
                    <a:pt x="830580" y="4434840"/>
                  </a:lnTo>
                  <a:cubicBezTo>
                    <a:pt x="830580" y="4436110"/>
                    <a:pt x="264160" y="3724910"/>
                    <a:pt x="511810" y="3030220"/>
                  </a:cubicBezTo>
                  <a:close/>
                </a:path>
              </a:pathLst>
            </a:custGeom>
            <a:solidFill>
              <a:srgbClr val="FFF2E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latin typeface="Avenir"/>
                <a:ea typeface="Avenir"/>
                <a:cs typeface="Avenir"/>
                <a:sym typeface="Avenir"/>
              </a:endParaRPr>
            </a:p>
          </p:txBody>
        </p:sp>
        <p:sp>
          <p:nvSpPr>
            <p:cNvPr id="1563" name="Google Shape;1563;p257"/>
            <p:cNvSpPr/>
            <p:nvPr/>
          </p:nvSpPr>
          <p:spPr>
            <a:xfrm>
              <a:off x="337820" y="0"/>
              <a:ext cx="3035300" cy="4436110"/>
            </a:xfrm>
            <a:custGeom>
              <a:rect b="b" l="l" r="r" t="t"/>
              <a:pathLst>
                <a:path extrusionOk="0" h="4436110" w="3035300">
                  <a:moveTo>
                    <a:pt x="1898650" y="0"/>
                  </a:moveTo>
                  <a:lnTo>
                    <a:pt x="50800" y="0"/>
                  </a:lnTo>
                  <a:cubicBezTo>
                    <a:pt x="50800" y="0"/>
                    <a:pt x="0" y="254000"/>
                    <a:pt x="372110" y="820420"/>
                  </a:cubicBezTo>
                  <a:cubicBezTo>
                    <a:pt x="795020" y="1463040"/>
                    <a:pt x="679450" y="1957070"/>
                    <a:pt x="298450" y="3030220"/>
                  </a:cubicBezTo>
                  <a:cubicBezTo>
                    <a:pt x="52070" y="3724910"/>
                    <a:pt x="618490" y="4436110"/>
                    <a:pt x="618490" y="4436110"/>
                  </a:cubicBezTo>
                  <a:lnTo>
                    <a:pt x="3035300" y="4436110"/>
                  </a:lnTo>
                  <a:lnTo>
                    <a:pt x="3035300" y="0"/>
                  </a:lnTo>
                  <a:lnTo>
                    <a:pt x="1898650" y="0"/>
                  </a:lnTo>
                  <a:close/>
                </a:path>
              </a:pathLst>
            </a:custGeom>
            <a:solidFill>
              <a:srgbClr val="FFF2E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latin typeface="Avenir"/>
                <a:ea typeface="Avenir"/>
                <a:cs typeface="Avenir"/>
                <a:sym typeface="Avenir"/>
              </a:endParaRPr>
            </a:p>
          </p:txBody>
        </p:sp>
      </p:grpSp>
      <p:sp>
        <p:nvSpPr>
          <p:cNvPr id="1564" name="Google Shape;1564;p257"/>
          <p:cNvSpPr txBox="1"/>
          <p:nvPr/>
        </p:nvSpPr>
        <p:spPr>
          <a:xfrm>
            <a:off x="979662" y="383466"/>
            <a:ext cx="7186800" cy="579900"/>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None/>
            </a:pPr>
            <a:r>
              <a:rPr lang="en" sz="2800">
                <a:solidFill>
                  <a:srgbClr val="F25F5F"/>
                </a:solidFill>
                <a:latin typeface="Proxima Nova"/>
                <a:ea typeface="Proxima Nova"/>
                <a:cs typeface="Proxima Nova"/>
                <a:sym typeface="Proxima Nova"/>
              </a:rPr>
              <a:t>Engage</a:t>
            </a:r>
            <a:r>
              <a:rPr lang="en" sz="2800">
                <a:solidFill>
                  <a:srgbClr val="253342"/>
                </a:solidFill>
                <a:latin typeface="Proxima Nova"/>
                <a:ea typeface="Proxima Nova"/>
                <a:cs typeface="Proxima Nova"/>
                <a:sym typeface="Proxima Nova"/>
              </a:rPr>
              <a:t> Key Stakeholders</a:t>
            </a:r>
            <a:endParaRPr sz="2800">
              <a:latin typeface="Proxima Nova"/>
              <a:ea typeface="Proxima Nova"/>
              <a:cs typeface="Proxima Nova"/>
              <a:sym typeface="Proxima Nova"/>
            </a:endParaRPr>
          </a:p>
        </p:txBody>
      </p:sp>
      <p:sp>
        <p:nvSpPr>
          <p:cNvPr id="1565" name="Google Shape;1565;p257"/>
          <p:cNvSpPr/>
          <p:nvPr/>
        </p:nvSpPr>
        <p:spPr>
          <a:xfrm rot="-5400000">
            <a:off x="2465450" y="3195512"/>
            <a:ext cx="3154200" cy="351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257"/>
          <p:cNvSpPr txBox="1"/>
          <p:nvPr/>
        </p:nvSpPr>
        <p:spPr>
          <a:xfrm>
            <a:off x="287600" y="1635950"/>
            <a:ext cx="3686400" cy="3154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33475B"/>
                </a:solidFill>
                <a:latin typeface="Proxima Nova"/>
                <a:ea typeface="Proxima Nova"/>
                <a:cs typeface="Proxima Nova"/>
                <a:sym typeface="Proxima Nova"/>
              </a:rPr>
              <a:t>Account O</a:t>
            </a:r>
            <a:r>
              <a:rPr lang="en" sz="1800">
                <a:solidFill>
                  <a:srgbClr val="33475B"/>
                </a:solidFill>
                <a:latin typeface="Proxima Nova"/>
                <a:ea typeface="Proxima Nova"/>
                <a:cs typeface="Proxima Nova"/>
                <a:sym typeface="Proxima Nova"/>
              </a:rPr>
              <a:t>verview for </a:t>
            </a:r>
            <a:r>
              <a:rPr lang="en" sz="1800">
                <a:solidFill>
                  <a:srgbClr val="33475B"/>
                </a:solidFill>
                <a:latin typeface="Proxima Nova"/>
                <a:ea typeface="Proxima Nova"/>
                <a:cs typeface="Proxima Nova"/>
                <a:sym typeface="Proxima Nova"/>
              </a:rPr>
              <a:t>all </a:t>
            </a:r>
            <a:r>
              <a:rPr lang="en" sz="1800">
                <a:solidFill>
                  <a:srgbClr val="33475B"/>
                </a:solidFill>
                <a:latin typeface="Proxima Nova"/>
                <a:ea typeface="Proxima Nova"/>
                <a:cs typeface="Proxima Nova"/>
                <a:sym typeface="Proxima Nova"/>
              </a:rPr>
              <a:t>company records powering your outreach for maximum engagement</a:t>
            </a:r>
            <a:endParaRPr sz="1800">
              <a:solidFill>
                <a:srgbClr val="33475B"/>
              </a:solidFill>
              <a:latin typeface="Proxima Nova"/>
              <a:ea typeface="Proxima Nova"/>
              <a:cs typeface="Proxima Nova"/>
              <a:sym typeface="Proxima Nova"/>
            </a:endParaRPr>
          </a:p>
          <a:p>
            <a:pPr indent="0" lvl="0" marL="0" rtl="0" algn="l">
              <a:spcBef>
                <a:spcPts val="0"/>
              </a:spcBef>
              <a:spcAft>
                <a:spcPts val="0"/>
              </a:spcAft>
              <a:buNone/>
            </a:pPr>
            <a:r>
              <a:t/>
            </a:r>
            <a:endParaRPr>
              <a:solidFill>
                <a:srgbClr val="33475B"/>
              </a:solidFill>
              <a:latin typeface="Proxima Nova"/>
              <a:ea typeface="Proxima Nova"/>
              <a:cs typeface="Proxima Nova"/>
              <a:sym typeface="Proxima Nova"/>
            </a:endParaRPr>
          </a:p>
          <a:p>
            <a:pPr indent="-304800" lvl="0" marL="457200" rtl="0" algn="l">
              <a:spcBef>
                <a:spcPts val="0"/>
              </a:spcBef>
              <a:spcAft>
                <a:spcPts val="0"/>
              </a:spcAft>
              <a:buClr>
                <a:srgbClr val="33475B"/>
              </a:buClr>
              <a:buSzPts val="1200"/>
              <a:buFont typeface="Proxima Nova"/>
              <a:buChar char="●"/>
            </a:pPr>
            <a:r>
              <a:rPr lang="en" sz="1200">
                <a:solidFill>
                  <a:srgbClr val="33475B"/>
                </a:solidFill>
                <a:latin typeface="Proxima Nova"/>
                <a:ea typeface="Proxima Nova"/>
                <a:cs typeface="Proxima Nova"/>
                <a:sym typeface="Proxima Nova"/>
              </a:rPr>
              <a:t>Activity Overview</a:t>
            </a:r>
            <a:endParaRPr sz="1200">
              <a:solidFill>
                <a:srgbClr val="33475B"/>
              </a:solidFill>
              <a:latin typeface="Proxima Nova"/>
              <a:ea typeface="Proxima Nova"/>
              <a:cs typeface="Proxima Nova"/>
              <a:sym typeface="Proxima Nova"/>
            </a:endParaRPr>
          </a:p>
          <a:p>
            <a:pPr indent="-304800" lvl="0" marL="457200" rtl="0" algn="l">
              <a:spcBef>
                <a:spcPts val="0"/>
              </a:spcBef>
              <a:spcAft>
                <a:spcPts val="0"/>
              </a:spcAft>
              <a:buClr>
                <a:srgbClr val="33475B"/>
              </a:buClr>
              <a:buSzPts val="1200"/>
              <a:buFont typeface="Proxima Nova"/>
              <a:buChar char="●"/>
            </a:pPr>
            <a:r>
              <a:rPr lang="en" sz="1200">
                <a:solidFill>
                  <a:srgbClr val="33475B"/>
                </a:solidFill>
                <a:latin typeface="Proxima Nova"/>
                <a:ea typeface="Proxima Nova"/>
                <a:cs typeface="Proxima Nova"/>
                <a:sym typeface="Proxima Nova"/>
              </a:rPr>
              <a:t>Contact Overview</a:t>
            </a:r>
            <a:endParaRPr sz="1200">
              <a:solidFill>
                <a:srgbClr val="33475B"/>
              </a:solidFill>
              <a:latin typeface="Proxima Nova"/>
              <a:ea typeface="Proxima Nova"/>
              <a:cs typeface="Proxima Nova"/>
              <a:sym typeface="Proxima Nova"/>
            </a:endParaRPr>
          </a:p>
          <a:p>
            <a:pPr indent="-304800" lvl="0" marL="457200" rtl="0" algn="l">
              <a:spcBef>
                <a:spcPts val="0"/>
              </a:spcBef>
              <a:spcAft>
                <a:spcPts val="0"/>
              </a:spcAft>
              <a:buClr>
                <a:srgbClr val="33475B"/>
              </a:buClr>
              <a:buSzPts val="1200"/>
              <a:buFont typeface="Proxima Nova"/>
              <a:buChar char="●"/>
            </a:pPr>
            <a:r>
              <a:rPr lang="en" sz="1200">
                <a:solidFill>
                  <a:srgbClr val="33475B"/>
                </a:solidFill>
                <a:latin typeface="Proxima Nova"/>
                <a:ea typeface="Proxima Nova"/>
                <a:cs typeface="Proxima Nova"/>
                <a:sym typeface="Proxima Nova"/>
              </a:rPr>
              <a:t>Internal Stakeholders Overview</a:t>
            </a:r>
            <a:endParaRPr sz="1200">
              <a:solidFill>
                <a:srgbClr val="33475B"/>
              </a:solidFill>
              <a:latin typeface="Proxima Nova"/>
              <a:ea typeface="Proxima Nova"/>
              <a:cs typeface="Proxima Nova"/>
              <a:sym typeface="Proxima Nova"/>
            </a:endParaRPr>
          </a:p>
          <a:p>
            <a:pPr indent="-304800" lvl="0" marL="457200" rtl="0" algn="l">
              <a:spcBef>
                <a:spcPts val="0"/>
              </a:spcBef>
              <a:spcAft>
                <a:spcPts val="0"/>
              </a:spcAft>
              <a:buClr>
                <a:srgbClr val="33475B"/>
              </a:buClr>
              <a:buSzPts val="1200"/>
              <a:buFont typeface="Proxima Nova"/>
              <a:buChar char="●"/>
            </a:pPr>
            <a:r>
              <a:rPr lang="en" sz="1200">
                <a:solidFill>
                  <a:srgbClr val="33475B"/>
                </a:solidFill>
                <a:latin typeface="Proxima Nova"/>
                <a:ea typeface="Proxima Nova"/>
                <a:cs typeface="Proxima Nova"/>
                <a:sym typeface="Proxima Nova"/>
              </a:rPr>
              <a:t>Deal Overview</a:t>
            </a:r>
            <a:endParaRPr sz="1200">
              <a:solidFill>
                <a:srgbClr val="33475B"/>
              </a:solidFill>
              <a:latin typeface="Proxima Nova"/>
              <a:ea typeface="Proxima Nova"/>
              <a:cs typeface="Proxima Nova"/>
              <a:sym typeface="Proxima Nova"/>
            </a:endParaRPr>
          </a:p>
          <a:p>
            <a:pPr indent="-304800" lvl="0" marL="457200" rtl="0" algn="l">
              <a:spcBef>
                <a:spcPts val="0"/>
              </a:spcBef>
              <a:spcAft>
                <a:spcPts val="0"/>
              </a:spcAft>
              <a:buClr>
                <a:srgbClr val="33475B"/>
              </a:buClr>
              <a:buSzPts val="1200"/>
              <a:buFont typeface="Proxima Nova"/>
              <a:buChar char="●"/>
            </a:pPr>
            <a:r>
              <a:rPr lang="en" sz="1200">
                <a:solidFill>
                  <a:srgbClr val="33475B"/>
                </a:solidFill>
                <a:latin typeface="Proxima Nova"/>
                <a:ea typeface="Proxima Nova"/>
                <a:cs typeface="Proxima Nova"/>
                <a:sym typeface="Proxima Nova"/>
              </a:rPr>
              <a:t>Site Visits Overview</a:t>
            </a:r>
            <a:endParaRPr sz="1200">
              <a:solidFill>
                <a:srgbClr val="33475B"/>
              </a:solidFill>
              <a:latin typeface="Proxima Nova"/>
              <a:ea typeface="Proxima Nova"/>
              <a:cs typeface="Proxima Nova"/>
              <a:sym typeface="Proxima Nova"/>
            </a:endParaRPr>
          </a:p>
          <a:p>
            <a:pPr indent="-304800" lvl="0" marL="457200" rtl="0" algn="l">
              <a:spcBef>
                <a:spcPts val="0"/>
              </a:spcBef>
              <a:spcAft>
                <a:spcPts val="0"/>
              </a:spcAft>
              <a:buClr>
                <a:srgbClr val="33475B"/>
              </a:buClr>
              <a:buSzPts val="1200"/>
              <a:buFont typeface="Proxima Nova"/>
              <a:buChar char="●"/>
            </a:pPr>
            <a:r>
              <a:rPr lang="en" sz="1200">
                <a:solidFill>
                  <a:srgbClr val="33475B"/>
                </a:solidFill>
                <a:latin typeface="Proxima Nova"/>
                <a:ea typeface="Proxima Nova"/>
                <a:cs typeface="Proxima Nova"/>
                <a:sym typeface="Proxima Nova"/>
              </a:rPr>
              <a:t>ABM Playbook Template</a:t>
            </a:r>
            <a:endParaRPr sz="1200">
              <a:solidFill>
                <a:srgbClr val="33475B"/>
              </a:solidFill>
              <a:latin typeface="Proxima Nova"/>
              <a:ea typeface="Proxima Nova"/>
              <a:cs typeface="Proxima Nova"/>
              <a:sym typeface="Proxima Nova"/>
            </a:endParaRPr>
          </a:p>
        </p:txBody>
      </p:sp>
      <p:pic>
        <p:nvPicPr>
          <p:cNvPr id="1567" name="Google Shape;1567;p257"/>
          <p:cNvPicPr preferRelativeResize="0"/>
          <p:nvPr/>
        </p:nvPicPr>
        <p:blipFill>
          <a:blip r:embed="rId3">
            <a:alphaModFix/>
          </a:blip>
          <a:stretch>
            <a:fillRect/>
          </a:stretch>
        </p:blipFill>
        <p:spPr>
          <a:xfrm>
            <a:off x="450525" y="2876550"/>
            <a:ext cx="187100" cy="173000"/>
          </a:xfrm>
          <a:prstGeom prst="rect">
            <a:avLst/>
          </a:prstGeom>
          <a:noFill/>
          <a:ln>
            <a:noFill/>
          </a:ln>
        </p:spPr>
      </p:pic>
      <p:pic>
        <p:nvPicPr>
          <p:cNvPr id="1568" name="Google Shape;1568;p257"/>
          <p:cNvPicPr preferRelativeResize="0"/>
          <p:nvPr/>
        </p:nvPicPr>
        <p:blipFill>
          <a:blip r:embed="rId3">
            <a:alphaModFix/>
          </a:blip>
          <a:stretch>
            <a:fillRect/>
          </a:stretch>
        </p:blipFill>
        <p:spPr>
          <a:xfrm>
            <a:off x="450525" y="3049550"/>
            <a:ext cx="187100" cy="173000"/>
          </a:xfrm>
          <a:prstGeom prst="rect">
            <a:avLst/>
          </a:prstGeom>
          <a:noFill/>
          <a:ln>
            <a:noFill/>
          </a:ln>
        </p:spPr>
      </p:pic>
      <p:pic>
        <p:nvPicPr>
          <p:cNvPr id="1569" name="Google Shape;1569;p257"/>
          <p:cNvPicPr preferRelativeResize="0"/>
          <p:nvPr/>
        </p:nvPicPr>
        <p:blipFill>
          <a:blip r:embed="rId3">
            <a:alphaModFix/>
          </a:blip>
          <a:stretch>
            <a:fillRect/>
          </a:stretch>
        </p:blipFill>
        <p:spPr>
          <a:xfrm>
            <a:off x="450525" y="3239637"/>
            <a:ext cx="187100" cy="173000"/>
          </a:xfrm>
          <a:prstGeom prst="rect">
            <a:avLst/>
          </a:prstGeom>
          <a:noFill/>
          <a:ln>
            <a:noFill/>
          </a:ln>
        </p:spPr>
      </p:pic>
      <p:pic>
        <p:nvPicPr>
          <p:cNvPr id="1570" name="Google Shape;1570;p257"/>
          <p:cNvPicPr preferRelativeResize="0"/>
          <p:nvPr/>
        </p:nvPicPr>
        <p:blipFill>
          <a:blip r:embed="rId3">
            <a:alphaModFix/>
          </a:blip>
          <a:stretch>
            <a:fillRect/>
          </a:stretch>
        </p:blipFill>
        <p:spPr>
          <a:xfrm>
            <a:off x="450525" y="3429725"/>
            <a:ext cx="187100" cy="173000"/>
          </a:xfrm>
          <a:prstGeom prst="rect">
            <a:avLst/>
          </a:prstGeom>
          <a:noFill/>
          <a:ln>
            <a:noFill/>
          </a:ln>
        </p:spPr>
      </p:pic>
      <p:pic>
        <p:nvPicPr>
          <p:cNvPr id="1571" name="Google Shape;1571;p257"/>
          <p:cNvPicPr preferRelativeResize="0"/>
          <p:nvPr/>
        </p:nvPicPr>
        <p:blipFill>
          <a:blip r:embed="rId3">
            <a:alphaModFix/>
          </a:blip>
          <a:stretch>
            <a:fillRect/>
          </a:stretch>
        </p:blipFill>
        <p:spPr>
          <a:xfrm>
            <a:off x="450525" y="3610600"/>
            <a:ext cx="187100" cy="173000"/>
          </a:xfrm>
          <a:prstGeom prst="rect">
            <a:avLst/>
          </a:prstGeom>
          <a:noFill/>
          <a:ln>
            <a:noFill/>
          </a:ln>
        </p:spPr>
      </p:pic>
      <p:pic>
        <p:nvPicPr>
          <p:cNvPr id="1572" name="Google Shape;1572;p257"/>
          <p:cNvPicPr preferRelativeResize="0"/>
          <p:nvPr/>
        </p:nvPicPr>
        <p:blipFill rotWithShape="1">
          <a:blip r:embed="rId4">
            <a:alphaModFix/>
          </a:blip>
          <a:srcRect b="60725" l="0" r="0" t="0"/>
          <a:stretch/>
        </p:blipFill>
        <p:spPr>
          <a:xfrm>
            <a:off x="4465900" y="1346925"/>
            <a:ext cx="3632800" cy="3431525"/>
          </a:xfrm>
          <a:prstGeom prst="rect">
            <a:avLst/>
          </a:prstGeom>
          <a:noFill/>
          <a:ln>
            <a:noFill/>
          </a:ln>
          <a:effectLst>
            <a:outerShdw blurRad="142875" rotWithShape="0" algn="bl" dir="2700000" dist="38100">
              <a:srgbClr val="000000">
                <a:alpha val="50000"/>
              </a:srgbClr>
            </a:outerShdw>
          </a:effectLst>
        </p:spPr>
      </p:pic>
      <p:pic>
        <p:nvPicPr>
          <p:cNvPr id="1573" name="Google Shape;1573;p257"/>
          <p:cNvPicPr preferRelativeResize="0"/>
          <p:nvPr/>
        </p:nvPicPr>
        <p:blipFill>
          <a:blip r:embed="rId3">
            <a:alphaModFix/>
          </a:blip>
          <a:stretch>
            <a:fillRect/>
          </a:stretch>
        </p:blipFill>
        <p:spPr>
          <a:xfrm>
            <a:off x="450525" y="3782821"/>
            <a:ext cx="187100" cy="173000"/>
          </a:xfrm>
          <a:prstGeom prst="rect">
            <a:avLst/>
          </a:prstGeom>
          <a:noFill/>
          <a:ln>
            <a:noFill/>
          </a:ln>
        </p:spPr>
      </p:pic>
      <p:pic>
        <p:nvPicPr>
          <p:cNvPr id="1574" name="Google Shape;1574;p257"/>
          <p:cNvPicPr preferRelativeResize="0"/>
          <p:nvPr/>
        </p:nvPicPr>
        <p:blipFill rotWithShape="1">
          <a:blip r:embed="rId4">
            <a:alphaModFix/>
          </a:blip>
          <a:srcRect b="43182" l="0" r="0" t="38328"/>
          <a:stretch/>
        </p:blipFill>
        <p:spPr>
          <a:xfrm>
            <a:off x="5114800" y="3343253"/>
            <a:ext cx="3632800" cy="1615375"/>
          </a:xfrm>
          <a:prstGeom prst="rect">
            <a:avLst/>
          </a:prstGeom>
          <a:noFill/>
          <a:ln>
            <a:noFill/>
          </a:ln>
          <a:effectLst>
            <a:outerShdw blurRad="142875" rotWithShape="0" algn="bl" dir="2700000" dist="38100">
              <a:srgbClr val="000000">
                <a:alpha val="50000"/>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8" name="Shape 1578"/>
        <p:cNvGrpSpPr/>
        <p:nvPr/>
      </p:nvGrpSpPr>
      <p:grpSpPr>
        <a:xfrm>
          <a:off x="0" y="0"/>
          <a:ext cx="0" cy="0"/>
          <a:chOff x="0" y="0"/>
          <a:chExt cx="0" cy="0"/>
        </a:xfrm>
      </p:grpSpPr>
      <p:grpSp>
        <p:nvGrpSpPr>
          <p:cNvPr id="1579" name="Google Shape;1579;p258"/>
          <p:cNvGrpSpPr/>
          <p:nvPr/>
        </p:nvGrpSpPr>
        <p:grpSpPr>
          <a:xfrm rot="-5400000">
            <a:off x="3897456" y="-3903760"/>
            <a:ext cx="1353214" cy="9148146"/>
            <a:chOff x="-59690" y="0"/>
            <a:chExt cx="3432810" cy="4436110"/>
          </a:xfrm>
        </p:grpSpPr>
        <p:sp>
          <p:nvSpPr>
            <p:cNvPr id="1580" name="Google Shape;1580;p258"/>
            <p:cNvSpPr/>
            <p:nvPr/>
          </p:nvSpPr>
          <p:spPr>
            <a:xfrm>
              <a:off x="-59690" y="0"/>
              <a:ext cx="1205230" cy="4436110"/>
            </a:xfrm>
            <a:custGeom>
              <a:rect b="b" l="l" r="r" t="t"/>
              <a:pathLst>
                <a:path extrusionOk="0" h="4436110" w="1205230">
                  <a:moveTo>
                    <a:pt x="720090" y="2504440"/>
                  </a:moveTo>
                  <a:cubicBezTo>
                    <a:pt x="1205230" y="1358900"/>
                    <a:pt x="641350" y="843280"/>
                    <a:pt x="461010" y="548640"/>
                  </a:cubicBezTo>
                  <a:cubicBezTo>
                    <a:pt x="195580" y="115570"/>
                    <a:pt x="262890" y="0"/>
                    <a:pt x="262890" y="0"/>
                  </a:cubicBezTo>
                  <a:lnTo>
                    <a:pt x="59690" y="0"/>
                  </a:lnTo>
                  <a:cubicBezTo>
                    <a:pt x="119380" y="441960"/>
                    <a:pt x="1139190" y="1212850"/>
                    <a:pt x="678180" y="2147570"/>
                  </a:cubicBezTo>
                  <a:cubicBezTo>
                    <a:pt x="0" y="3520440"/>
                    <a:pt x="516890" y="4436110"/>
                    <a:pt x="516890" y="4436110"/>
                  </a:cubicBezTo>
                  <a:lnTo>
                    <a:pt x="745490" y="4436110"/>
                  </a:lnTo>
                  <a:cubicBezTo>
                    <a:pt x="745490" y="4436110"/>
                    <a:pt x="185420" y="3768090"/>
                    <a:pt x="720090" y="2504440"/>
                  </a:cubicBezTo>
                  <a:lnTo>
                    <a:pt x="720090" y="2504440"/>
                  </a:lnTo>
                  <a:close/>
                </a:path>
              </a:pathLst>
            </a:custGeom>
            <a:solidFill>
              <a:srgbClr val="CBD6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latin typeface="Avenir"/>
                <a:ea typeface="Avenir"/>
                <a:cs typeface="Avenir"/>
                <a:sym typeface="Avenir"/>
              </a:endParaRPr>
            </a:p>
          </p:txBody>
        </p:sp>
        <p:sp>
          <p:nvSpPr>
            <p:cNvPr id="1581" name="Google Shape;1581;p258"/>
            <p:cNvSpPr/>
            <p:nvPr/>
          </p:nvSpPr>
          <p:spPr>
            <a:xfrm>
              <a:off x="125730" y="0"/>
              <a:ext cx="1019810" cy="4436110"/>
            </a:xfrm>
            <a:custGeom>
              <a:rect b="b" l="l" r="r" t="t"/>
              <a:pathLst>
                <a:path extrusionOk="0" h="4436110" w="1019810">
                  <a:moveTo>
                    <a:pt x="511810" y="3030220"/>
                  </a:moveTo>
                  <a:cubicBezTo>
                    <a:pt x="892810" y="1957070"/>
                    <a:pt x="1009650" y="1464310"/>
                    <a:pt x="585470" y="820420"/>
                  </a:cubicBezTo>
                  <a:cubicBezTo>
                    <a:pt x="212090" y="254000"/>
                    <a:pt x="264160" y="0"/>
                    <a:pt x="264160" y="0"/>
                  </a:cubicBezTo>
                  <a:lnTo>
                    <a:pt x="77470" y="0"/>
                  </a:lnTo>
                  <a:cubicBezTo>
                    <a:pt x="77470" y="0"/>
                    <a:pt x="10160" y="115570"/>
                    <a:pt x="275590" y="548640"/>
                  </a:cubicBezTo>
                  <a:cubicBezTo>
                    <a:pt x="455930" y="843280"/>
                    <a:pt x="1019810" y="1358900"/>
                    <a:pt x="534670" y="2504440"/>
                  </a:cubicBezTo>
                  <a:cubicBezTo>
                    <a:pt x="0" y="3766820"/>
                    <a:pt x="558800" y="4434840"/>
                    <a:pt x="558800" y="4434840"/>
                  </a:cubicBezTo>
                  <a:lnTo>
                    <a:pt x="830580" y="4434840"/>
                  </a:lnTo>
                  <a:cubicBezTo>
                    <a:pt x="830580" y="4436110"/>
                    <a:pt x="264160" y="3724910"/>
                    <a:pt x="511810" y="3030220"/>
                  </a:cubicBezTo>
                  <a:close/>
                </a:path>
              </a:pathLst>
            </a:custGeom>
            <a:solidFill>
              <a:srgbClr val="FFF2E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latin typeface="Avenir"/>
                <a:ea typeface="Avenir"/>
                <a:cs typeface="Avenir"/>
                <a:sym typeface="Avenir"/>
              </a:endParaRPr>
            </a:p>
          </p:txBody>
        </p:sp>
        <p:sp>
          <p:nvSpPr>
            <p:cNvPr id="1582" name="Google Shape;1582;p258"/>
            <p:cNvSpPr/>
            <p:nvPr/>
          </p:nvSpPr>
          <p:spPr>
            <a:xfrm>
              <a:off x="337820" y="0"/>
              <a:ext cx="3035300" cy="4436110"/>
            </a:xfrm>
            <a:custGeom>
              <a:rect b="b" l="l" r="r" t="t"/>
              <a:pathLst>
                <a:path extrusionOk="0" h="4436110" w="3035300">
                  <a:moveTo>
                    <a:pt x="1898650" y="0"/>
                  </a:moveTo>
                  <a:lnTo>
                    <a:pt x="50800" y="0"/>
                  </a:lnTo>
                  <a:cubicBezTo>
                    <a:pt x="50800" y="0"/>
                    <a:pt x="0" y="254000"/>
                    <a:pt x="372110" y="820420"/>
                  </a:cubicBezTo>
                  <a:cubicBezTo>
                    <a:pt x="795020" y="1463040"/>
                    <a:pt x="679450" y="1957070"/>
                    <a:pt x="298450" y="3030220"/>
                  </a:cubicBezTo>
                  <a:cubicBezTo>
                    <a:pt x="52070" y="3724910"/>
                    <a:pt x="618490" y="4436110"/>
                    <a:pt x="618490" y="4436110"/>
                  </a:cubicBezTo>
                  <a:lnTo>
                    <a:pt x="3035300" y="4436110"/>
                  </a:lnTo>
                  <a:lnTo>
                    <a:pt x="3035300" y="0"/>
                  </a:lnTo>
                  <a:lnTo>
                    <a:pt x="1898650" y="0"/>
                  </a:lnTo>
                  <a:close/>
                </a:path>
              </a:pathLst>
            </a:custGeom>
            <a:solidFill>
              <a:srgbClr val="FFF2E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latin typeface="Avenir"/>
                <a:ea typeface="Avenir"/>
                <a:cs typeface="Avenir"/>
                <a:sym typeface="Avenir"/>
              </a:endParaRPr>
            </a:p>
          </p:txBody>
        </p:sp>
      </p:grpSp>
      <p:sp>
        <p:nvSpPr>
          <p:cNvPr id="1583" name="Google Shape;1583;p258"/>
          <p:cNvSpPr txBox="1"/>
          <p:nvPr/>
        </p:nvSpPr>
        <p:spPr>
          <a:xfrm>
            <a:off x="979662" y="383466"/>
            <a:ext cx="7186800" cy="579900"/>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None/>
            </a:pPr>
            <a:r>
              <a:rPr lang="en" sz="2800">
                <a:solidFill>
                  <a:srgbClr val="F25F5F"/>
                </a:solidFill>
                <a:latin typeface="Proxima Nova"/>
                <a:ea typeface="Proxima Nova"/>
                <a:cs typeface="Proxima Nova"/>
                <a:sym typeface="Proxima Nova"/>
              </a:rPr>
              <a:t>Measure</a:t>
            </a:r>
            <a:r>
              <a:rPr lang="en" sz="2800">
                <a:solidFill>
                  <a:srgbClr val="253342"/>
                </a:solidFill>
                <a:latin typeface="Proxima Nova"/>
                <a:ea typeface="Proxima Nova"/>
                <a:cs typeface="Proxima Nova"/>
                <a:sym typeface="Proxima Nova"/>
              </a:rPr>
              <a:t> Progress of ABM</a:t>
            </a:r>
            <a:endParaRPr sz="2800">
              <a:latin typeface="Proxima Nova"/>
              <a:ea typeface="Proxima Nova"/>
              <a:cs typeface="Proxima Nova"/>
              <a:sym typeface="Proxima Nova"/>
            </a:endParaRPr>
          </a:p>
        </p:txBody>
      </p:sp>
      <p:sp>
        <p:nvSpPr>
          <p:cNvPr id="1584" name="Google Shape;1584;p258"/>
          <p:cNvSpPr/>
          <p:nvPr/>
        </p:nvSpPr>
        <p:spPr>
          <a:xfrm rot="-5400000">
            <a:off x="2465450" y="3195512"/>
            <a:ext cx="3154200" cy="351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258"/>
          <p:cNvSpPr txBox="1"/>
          <p:nvPr/>
        </p:nvSpPr>
        <p:spPr>
          <a:xfrm>
            <a:off x="287600" y="1635938"/>
            <a:ext cx="3737400" cy="2694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rgbClr val="33475B"/>
                </a:solidFill>
                <a:latin typeface="Proxima Nova"/>
                <a:ea typeface="Proxima Nova"/>
                <a:cs typeface="Proxima Nova"/>
                <a:sym typeface="Proxima Nova"/>
              </a:rPr>
              <a:t>Quantify and coordinate your ABM efforts through effective reporting</a:t>
            </a:r>
            <a:endParaRPr sz="1800">
              <a:solidFill>
                <a:srgbClr val="33475B"/>
              </a:solidFill>
              <a:latin typeface="Proxima Nova"/>
              <a:ea typeface="Proxima Nova"/>
              <a:cs typeface="Proxima Nova"/>
              <a:sym typeface="Proxima Nova"/>
            </a:endParaRPr>
          </a:p>
          <a:p>
            <a:pPr indent="0" lvl="0" marL="0" rtl="0" algn="l">
              <a:spcBef>
                <a:spcPts val="0"/>
              </a:spcBef>
              <a:spcAft>
                <a:spcPts val="0"/>
              </a:spcAft>
              <a:buNone/>
            </a:pPr>
            <a:r>
              <a:t/>
            </a:r>
            <a:endParaRPr sz="1200">
              <a:solidFill>
                <a:srgbClr val="33475B"/>
              </a:solidFill>
              <a:latin typeface="Proxima Nova"/>
              <a:ea typeface="Proxima Nova"/>
              <a:cs typeface="Proxima Nova"/>
              <a:sym typeface="Proxima Nova"/>
            </a:endParaRPr>
          </a:p>
          <a:p>
            <a:pPr indent="-304800" lvl="0" marL="457200" rtl="0" algn="l">
              <a:spcBef>
                <a:spcPts val="0"/>
              </a:spcBef>
              <a:spcAft>
                <a:spcPts val="0"/>
              </a:spcAft>
              <a:buClr>
                <a:srgbClr val="33475B"/>
              </a:buClr>
              <a:buSzPts val="1200"/>
              <a:buFont typeface="Proxima Nova"/>
              <a:buChar char="●"/>
            </a:pPr>
            <a:r>
              <a:rPr lang="en" sz="1200">
                <a:solidFill>
                  <a:srgbClr val="33475B"/>
                </a:solidFill>
                <a:latin typeface="Proxima Nova"/>
                <a:ea typeface="Proxima Nova"/>
                <a:cs typeface="Proxima Nova"/>
                <a:sym typeface="Proxima Nova"/>
              </a:rPr>
              <a:t>ABM Dashboard</a:t>
            </a:r>
            <a:endParaRPr sz="1200">
              <a:solidFill>
                <a:srgbClr val="33475B"/>
              </a:solidFill>
              <a:latin typeface="Proxima Nova"/>
              <a:ea typeface="Proxima Nova"/>
              <a:cs typeface="Proxima Nova"/>
              <a:sym typeface="Proxima Nova"/>
            </a:endParaRPr>
          </a:p>
          <a:p>
            <a:pPr indent="-304800" lvl="0" marL="457200" rtl="0" algn="l">
              <a:spcBef>
                <a:spcPts val="0"/>
              </a:spcBef>
              <a:spcAft>
                <a:spcPts val="0"/>
              </a:spcAft>
              <a:buClr>
                <a:srgbClr val="33475B"/>
              </a:buClr>
              <a:buSzPts val="1200"/>
              <a:buFont typeface="Proxima Nova"/>
              <a:buChar char="●"/>
            </a:pPr>
            <a:r>
              <a:rPr lang="en" sz="1200">
                <a:solidFill>
                  <a:srgbClr val="33475B"/>
                </a:solidFill>
                <a:latin typeface="Proxima Nova"/>
                <a:ea typeface="Proxima Nova"/>
                <a:cs typeface="Proxima Nova"/>
                <a:sym typeface="Proxima Nova"/>
              </a:rPr>
              <a:t>Target Accounts Dashboard Library</a:t>
            </a:r>
            <a:endParaRPr sz="1200">
              <a:solidFill>
                <a:srgbClr val="33475B"/>
              </a:solidFill>
              <a:latin typeface="Proxima Nova"/>
              <a:ea typeface="Proxima Nova"/>
              <a:cs typeface="Proxima Nova"/>
              <a:sym typeface="Proxima Nova"/>
            </a:endParaRPr>
          </a:p>
          <a:p>
            <a:pPr indent="-304800" lvl="0" marL="457200" rtl="0" algn="l">
              <a:spcBef>
                <a:spcPts val="0"/>
              </a:spcBef>
              <a:spcAft>
                <a:spcPts val="0"/>
              </a:spcAft>
              <a:buClr>
                <a:srgbClr val="33475B"/>
              </a:buClr>
              <a:buSzPts val="1200"/>
              <a:buFont typeface="Proxima Nova"/>
              <a:buChar char="●"/>
            </a:pPr>
            <a:r>
              <a:rPr lang="en" sz="1200">
                <a:solidFill>
                  <a:srgbClr val="33475B"/>
                </a:solidFill>
                <a:latin typeface="Proxima Nova"/>
                <a:ea typeface="Proxima Nova"/>
                <a:cs typeface="Proxima Nova"/>
                <a:sym typeface="Proxima Nova"/>
              </a:rPr>
              <a:t>Target Accounts Reports Library</a:t>
            </a:r>
            <a:endParaRPr sz="1200">
              <a:solidFill>
                <a:srgbClr val="33475B"/>
              </a:solidFill>
              <a:latin typeface="Proxima Nova"/>
              <a:ea typeface="Proxima Nova"/>
              <a:cs typeface="Proxima Nova"/>
              <a:sym typeface="Proxima Nova"/>
            </a:endParaRPr>
          </a:p>
          <a:p>
            <a:pPr indent="-304800" lvl="0" marL="457200" rtl="0" algn="l">
              <a:spcBef>
                <a:spcPts val="0"/>
              </a:spcBef>
              <a:spcAft>
                <a:spcPts val="0"/>
              </a:spcAft>
              <a:buClr>
                <a:srgbClr val="33475B"/>
              </a:buClr>
              <a:buSzPts val="1200"/>
              <a:buFont typeface="Proxima Nova"/>
              <a:buChar char="●"/>
            </a:pPr>
            <a:r>
              <a:rPr lang="en" sz="1200">
                <a:solidFill>
                  <a:srgbClr val="33475B"/>
                </a:solidFill>
                <a:latin typeface="Proxima Nova"/>
                <a:ea typeface="Proxima Nova"/>
                <a:cs typeface="Proxima Nova"/>
                <a:sym typeface="Proxima Nova"/>
              </a:rPr>
              <a:t>Target Account Recommendations</a:t>
            </a:r>
            <a:endParaRPr sz="1200">
              <a:solidFill>
                <a:srgbClr val="33475B"/>
              </a:solidFill>
              <a:latin typeface="Proxima Nova"/>
              <a:ea typeface="Proxima Nova"/>
              <a:cs typeface="Proxima Nova"/>
              <a:sym typeface="Proxima Nova"/>
            </a:endParaRPr>
          </a:p>
          <a:p>
            <a:pPr indent="-304800" lvl="0" marL="457200" rtl="0" algn="l">
              <a:spcBef>
                <a:spcPts val="0"/>
              </a:spcBef>
              <a:spcAft>
                <a:spcPts val="0"/>
              </a:spcAft>
              <a:buClr>
                <a:srgbClr val="33475B"/>
              </a:buClr>
              <a:buSzPts val="1200"/>
              <a:buFont typeface="Proxima Nova"/>
              <a:buChar char="●"/>
            </a:pPr>
            <a:r>
              <a:rPr lang="en" sz="1200">
                <a:solidFill>
                  <a:srgbClr val="33475B"/>
                </a:solidFill>
                <a:latin typeface="Proxima Nova"/>
                <a:ea typeface="Proxima Nova"/>
                <a:cs typeface="Proxima Nova"/>
                <a:sym typeface="Proxima Nova"/>
              </a:rPr>
              <a:t>Target Accounts Home</a:t>
            </a:r>
            <a:endParaRPr sz="1200">
              <a:solidFill>
                <a:srgbClr val="33475B"/>
              </a:solidFill>
              <a:latin typeface="Proxima Nova"/>
              <a:ea typeface="Proxima Nova"/>
              <a:cs typeface="Proxima Nova"/>
              <a:sym typeface="Proxima Nova"/>
            </a:endParaRPr>
          </a:p>
          <a:p>
            <a:pPr indent="-304800" lvl="0" marL="457200" rtl="0" algn="l">
              <a:spcBef>
                <a:spcPts val="0"/>
              </a:spcBef>
              <a:spcAft>
                <a:spcPts val="0"/>
              </a:spcAft>
              <a:buClr>
                <a:srgbClr val="33475B"/>
              </a:buClr>
              <a:buSzPts val="1200"/>
              <a:buFont typeface="Proxima Nova"/>
              <a:buChar char="●"/>
            </a:pPr>
            <a:r>
              <a:rPr lang="en" sz="1200">
                <a:solidFill>
                  <a:srgbClr val="33475B"/>
                </a:solidFill>
                <a:latin typeface="Proxima Nova"/>
                <a:ea typeface="Proxima Nova"/>
                <a:cs typeface="Proxima Nova"/>
                <a:sym typeface="Proxima Nova"/>
              </a:rPr>
              <a:t>Account Overview</a:t>
            </a:r>
            <a:endParaRPr sz="1200">
              <a:solidFill>
                <a:srgbClr val="33475B"/>
              </a:solidFill>
              <a:latin typeface="Proxima Nova"/>
              <a:ea typeface="Proxima Nova"/>
              <a:cs typeface="Proxima Nova"/>
              <a:sym typeface="Proxima Nova"/>
            </a:endParaRPr>
          </a:p>
        </p:txBody>
      </p:sp>
      <p:pic>
        <p:nvPicPr>
          <p:cNvPr id="1586" name="Google Shape;1586;p258"/>
          <p:cNvPicPr preferRelativeResize="0"/>
          <p:nvPr/>
        </p:nvPicPr>
        <p:blipFill>
          <a:blip r:embed="rId3">
            <a:alphaModFix/>
          </a:blip>
          <a:stretch>
            <a:fillRect/>
          </a:stretch>
        </p:blipFill>
        <p:spPr>
          <a:xfrm>
            <a:off x="450525" y="2571750"/>
            <a:ext cx="187100" cy="173000"/>
          </a:xfrm>
          <a:prstGeom prst="rect">
            <a:avLst/>
          </a:prstGeom>
          <a:noFill/>
          <a:ln>
            <a:noFill/>
          </a:ln>
        </p:spPr>
      </p:pic>
      <p:pic>
        <p:nvPicPr>
          <p:cNvPr id="1587" name="Google Shape;1587;p258"/>
          <p:cNvPicPr preferRelativeResize="0"/>
          <p:nvPr/>
        </p:nvPicPr>
        <p:blipFill>
          <a:blip r:embed="rId3">
            <a:alphaModFix/>
          </a:blip>
          <a:stretch>
            <a:fillRect/>
          </a:stretch>
        </p:blipFill>
        <p:spPr>
          <a:xfrm>
            <a:off x="450525" y="2744750"/>
            <a:ext cx="187100" cy="173000"/>
          </a:xfrm>
          <a:prstGeom prst="rect">
            <a:avLst/>
          </a:prstGeom>
          <a:noFill/>
          <a:ln>
            <a:noFill/>
          </a:ln>
        </p:spPr>
      </p:pic>
      <p:pic>
        <p:nvPicPr>
          <p:cNvPr id="1588" name="Google Shape;1588;p258"/>
          <p:cNvPicPr preferRelativeResize="0"/>
          <p:nvPr/>
        </p:nvPicPr>
        <p:blipFill>
          <a:blip r:embed="rId3">
            <a:alphaModFix/>
          </a:blip>
          <a:stretch>
            <a:fillRect/>
          </a:stretch>
        </p:blipFill>
        <p:spPr>
          <a:xfrm>
            <a:off x="450525" y="2934837"/>
            <a:ext cx="187100" cy="173000"/>
          </a:xfrm>
          <a:prstGeom prst="rect">
            <a:avLst/>
          </a:prstGeom>
          <a:noFill/>
          <a:ln>
            <a:noFill/>
          </a:ln>
        </p:spPr>
      </p:pic>
      <p:pic>
        <p:nvPicPr>
          <p:cNvPr id="1589" name="Google Shape;1589;p258"/>
          <p:cNvPicPr preferRelativeResize="0"/>
          <p:nvPr/>
        </p:nvPicPr>
        <p:blipFill>
          <a:blip r:embed="rId3">
            <a:alphaModFix/>
          </a:blip>
          <a:stretch>
            <a:fillRect/>
          </a:stretch>
        </p:blipFill>
        <p:spPr>
          <a:xfrm>
            <a:off x="450525" y="3124925"/>
            <a:ext cx="187100" cy="173000"/>
          </a:xfrm>
          <a:prstGeom prst="rect">
            <a:avLst/>
          </a:prstGeom>
          <a:noFill/>
          <a:ln>
            <a:noFill/>
          </a:ln>
        </p:spPr>
      </p:pic>
      <p:pic>
        <p:nvPicPr>
          <p:cNvPr id="1590" name="Google Shape;1590;p258"/>
          <p:cNvPicPr preferRelativeResize="0"/>
          <p:nvPr/>
        </p:nvPicPr>
        <p:blipFill>
          <a:blip r:embed="rId3">
            <a:alphaModFix/>
          </a:blip>
          <a:stretch>
            <a:fillRect/>
          </a:stretch>
        </p:blipFill>
        <p:spPr>
          <a:xfrm>
            <a:off x="450525" y="3305800"/>
            <a:ext cx="187100" cy="173000"/>
          </a:xfrm>
          <a:prstGeom prst="rect">
            <a:avLst/>
          </a:prstGeom>
          <a:noFill/>
          <a:ln>
            <a:noFill/>
          </a:ln>
        </p:spPr>
      </p:pic>
      <p:pic>
        <p:nvPicPr>
          <p:cNvPr id="1591" name="Google Shape;1591;p258"/>
          <p:cNvPicPr preferRelativeResize="0"/>
          <p:nvPr/>
        </p:nvPicPr>
        <p:blipFill>
          <a:blip r:embed="rId3">
            <a:alphaModFix/>
          </a:blip>
          <a:stretch>
            <a:fillRect/>
          </a:stretch>
        </p:blipFill>
        <p:spPr>
          <a:xfrm>
            <a:off x="450525" y="3483305"/>
            <a:ext cx="187100" cy="173000"/>
          </a:xfrm>
          <a:prstGeom prst="rect">
            <a:avLst/>
          </a:prstGeom>
          <a:noFill/>
          <a:ln>
            <a:noFill/>
          </a:ln>
        </p:spPr>
      </p:pic>
      <p:pic>
        <p:nvPicPr>
          <p:cNvPr id="1592" name="Google Shape;1592;p258"/>
          <p:cNvPicPr preferRelativeResize="0"/>
          <p:nvPr/>
        </p:nvPicPr>
        <p:blipFill>
          <a:blip r:embed="rId4">
            <a:alphaModFix/>
          </a:blip>
          <a:stretch>
            <a:fillRect/>
          </a:stretch>
        </p:blipFill>
        <p:spPr>
          <a:xfrm>
            <a:off x="5652378" y="1865025"/>
            <a:ext cx="3090375" cy="2119251"/>
          </a:xfrm>
          <a:prstGeom prst="rect">
            <a:avLst/>
          </a:prstGeom>
          <a:noFill/>
          <a:ln>
            <a:noFill/>
          </a:ln>
          <a:effectLst>
            <a:outerShdw blurRad="142875" rotWithShape="0" algn="bl" dir="2700000" dist="38100">
              <a:srgbClr val="000000">
                <a:alpha val="50000"/>
              </a:srgbClr>
            </a:outerShdw>
          </a:effectLst>
        </p:spPr>
      </p:pic>
      <p:pic>
        <p:nvPicPr>
          <p:cNvPr id="1593" name="Google Shape;1593;p258"/>
          <p:cNvPicPr preferRelativeResize="0"/>
          <p:nvPr/>
        </p:nvPicPr>
        <p:blipFill>
          <a:blip r:embed="rId5">
            <a:alphaModFix/>
          </a:blip>
          <a:stretch>
            <a:fillRect/>
          </a:stretch>
        </p:blipFill>
        <p:spPr>
          <a:xfrm>
            <a:off x="4413938" y="1454700"/>
            <a:ext cx="2831300" cy="1986774"/>
          </a:xfrm>
          <a:prstGeom prst="rect">
            <a:avLst/>
          </a:prstGeom>
          <a:noFill/>
          <a:ln>
            <a:noFill/>
          </a:ln>
          <a:effectLst>
            <a:outerShdw blurRad="142875" rotWithShape="0" algn="bl" dir="2700000" dist="38100">
              <a:srgbClr val="000000">
                <a:alpha val="50000"/>
              </a:srgbClr>
            </a:outerShdw>
          </a:effectLst>
        </p:spPr>
      </p:pic>
      <p:pic>
        <p:nvPicPr>
          <p:cNvPr id="1594" name="Google Shape;1594;p258"/>
          <p:cNvPicPr preferRelativeResize="0"/>
          <p:nvPr/>
        </p:nvPicPr>
        <p:blipFill>
          <a:blip r:embed="rId6">
            <a:alphaModFix/>
          </a:blip>
          <a:stretch>
            <a:fillRect/>
          </a:stretch>
        </p:blipFill>
        <p:spPr>
          <a:xfrm>
            <a:off x="4849175" y="2822566"/>
            <a:ext cx="2831299" cy="1967586"/>
          </a:xfrm>
          <a:prstGeom prst="rect">
            <a:avLst/>
          </a:prstGeom>
          <a:noFill/>
          <a:ln>
            <a:noFill/>
          </a:ln>
          <a:effectLst>
            <a:outerShdw blurRad="142875" rotWithShape="0" algn="bl" dir="2700000" dist="38100">
              <a:srgbClr val="000000">
                <a:alpha val="50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8" name="Shape 1598"/>
        <p:cNvGrpSpPr/>
        <p:nvPr/>
      </p:nvGrpSpPr>
      <p:grpSpPr>
        <a:xfrm>
          <a:off x="0" y="0"/>
          <a:ext cx="0" cy="0"/>
          <a:chOff x="0" y="0"/>
          <a:chExt cx="0" cy="0"/>
        </a:xfrm>
      </p:grpSpPr>
      <p:sp>
        <p:nvSpPr>
          <p:cNvPr id="1599" name="Google Shape;1599;p259"/>
          <p:cNvSpPr txBox="1"/>
          <p:nvPr>
            <p:ph type="title"/>
          </p:nvPr>
        </p:nvSpPr>
        <p:spPr>
          <a:xfrm>
            <a:off x="0" y="292150"/>
            <a:ext cx="9144000" cy="455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App Partners for Additional Features</a:t>
            </a:r>
            <a:endParaRPr/>
          </a:p>
        </p:txBody>
      </p:sp>
      <p:graphicFrame>
        <p:nvGraphicFramePr>
          <p:cNvPr id="1600" name="Google Shape;1600;p259"/>
          <p:cNvGraphicFramePr/>
          <p:nvPr/>
        </p:nvGraphicFramePr>
        <p:xfrm>
          <a:off x="1306325" y="1396010"/>
          <a:ext cx="3000000" cy="3000000"/>
        </p:xfrm>
        <a:graphic>
          <a:graphicData uri="http://schemas.openxmlformats.org/drawingml/2006/table">
            <a:tbl>
              <a:tblPr>
                <a:noFill/>
                <a:tableStyleId>{482D282C-CD37-4155-9F0D-C5143080D0DC}</a:tableStyleId>
              </a:tblPr>
              <a:tblGrid>
                <a:gridCol w="3284750"/>
                <a:gridCol w="3246600"/>
              </a:tblGrid>
              <a:tr h="416400">
                <a:tc>
                  <a:txBody>
                    <a:bodyPr/>
                    <a:lstStyle/>
                    <a:p>
                      <a:pPr indent="0" lvl="0" marL="0" rtl="0" algn="ctr">
                        <a:spcBef>
                          <a:spcPts val="0"/>
                        </a:spcBef>
                        <a:spcAft>
                          <a:spcPts val="0"/>
                        </a:spcAft>
                        <a:buNone/>
                      </a:pPr>
                      <a:r>
                        <a:rPr lang="en">
                          <a:solidFill>
                            <a:srgbClr val="F3F3F3"/>
                          </a:solidFill>
                        </a:rPr>
                        <a:t>ABM Feature Omission</a:t>
                      </a:r>
                      <a:endParaRPr>
                        <a:solidFill>
                          <a:srgbClr val="F3F3F3"/>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A4BD"/>
                    </a:solidFill>
                  </a:tcPr>
                </a:tc>
                <a:tc>
                  <a:txBody>
                    <a:bodyPr/>
                    <a:lstStyle/>
                    <a:p>
                      <a:pPr indent="0" lvl="0" marL="0" rtl="0" algn="ctr">
                        <a:spcBef>
                          <a:spcPts val="0"/>
                        </a:spcBef>
                        <a:spcAft>
                          <a:spcPts val="0"/>
                        </a:spcAft>
                        <a:buNone/>
                      </a:pPr>
                      <a:r>
                        <a:rPr lang="en">
                          <a:solidFill>
                            <a:srgbClr val="F3F3F3"/>
                          </a:solidFill>
                        </a:rPr>
                        <a:t>App Partners</a:t>
                      </a:r>
                      <a:endParaRPr>
                        <a:solidFill>
                          <a:srgbClr val="F3F3F3"/>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A4BD"/>
                    </a:solidFill>
                  </a:tcPr>
                </a:tc>
              </a:tr>
              <a:tr h="489550">
                <a:tc>
                  <a:txBody>
                    <a:bodyPr/>
                    <a:lstStyle/>
                    <a:p>
                      <a:pPr indent="0" lvl="0" marL="0" rtl="0" algn="ctr">
                        <a:spcBef>
                          <a:spcPts val="0"/>
                        </a:spcBef>
                        <a:spcAft>
                          <a:spcPts val="0"/>
                        </a:spcAft>
                        <a:buNone/>
                      </a:pPr>
                      <a:r>
                        <a:rPr lang="en">
                          <a:solidFill>
                            <a:srgbClr val="595959"/>
                          </a:solidFill>
                        </a:rPr>
                        <a:t>Gifting / Direct mail</a:t>
                      </a:r>
                      <a:endParaRPr>
                        <a:solidFill>
                          <a:srgbClr val="595959"/>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dot"/>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dot"/>
                      <a:round/>
                      <a:headEnd len="sm" w="sm" type="none"/>
                      <a:tailEnd len="sm" w="sm" type="none"/>
                    </a:lnB>
                  </a:tcPr>
                </a:tc>
              </a:tr>
              <a:tr h="489550">
                <a:tc>
                  <a:txBody>
                    <a:bodyPr/>
                    <a:lstStyle/>
                    <a:p>
                      <a:pPr indent="0" lvl="0" marL="0" rtl="0" algn="ctr">
                        <a:spcBef>
                          <a:spcPts val="0"/>
                        </a:spcBef>
                        <a:spcAft>
                          <a:spcPts val="0"/>
                        </a:spcAft>
                        <a:buNone/>
                      </a:pPr>
                      <a:r>
                        <a:rPr lang="en">
                          <a:solidFill>
                            <a:srgbClr val="595959"/>
                          </a:solidFill>
                        </a:rPr>
                        <a:t>Advanced ad targeting</a:t>
                      </a:r>
                      <a:endParaRPr>
                        <a:solidFill>
                          <a:srgbClr val="595959"/>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dot"/>
                      <a:round/>
                      <a:headEnd len="sm" w="sm" type="none"/>
                      <a:tailEnd len="sm" w="sm" type="none"/>
                    </a:lnT>
                    <a:lnB cap="flat" cmpd="sng" w="9525">
                      <a:solidFill>
                        <a:srgbClr val="000000"/>
                      </a:solidFill>
                      <a:prstDash val="dot"/>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dot"/>
                      <a:round/>
                      <a:headEnd len="sm" w="sm" type="none"/>
                      <a:tailEnd len="sm" w="sm" type="none"/>
                    </a:lnT>
                    <a:lnB cap="flat" cmpd="sng" w="9525">
                      <a:solidFill>
                        <a:srgbClr val="000000"/>
                      </a:solidFill>
                      <a:prstDash val="dot"/>
                      <a:round/>
                      <a:headEnd len="sm" w="sm" type="none"/>
                      <a:tailEnd len="sm" w="sm" type="none"/>
                    </a:lnB>
                  </a:tcPr>
                </a:tc>
              </a:tr>
              <a:tr h="489550">
                <a:tc>
                  <a:txBody>
                    <a:bodyPr/>
                    <a:lstStyle/>
                    <a:p>
                      <a:pPr indent="0" lvl="0" marL="0" rtl="0" algn="ctr">
                        <a:spcBef>
                          <a:spcPts val="0"/>
                        </a:spcBef>
                        <a:spcAft>
                          <a:spcPts val="0"/>
                        </a:spcAft>
                        <a:buNone/>
                      </a:pPr>
                      <a:r>
                        <a:rPr lang="en">
                          <a:solidFill>
                            <a:srgbClr val="595959"/>
                          </a:solidFill>
                        </a:rPr>
                        <a:t>Email signatures</a:t>
                      </a:r>
                      <a:endParaRPr>
                        <a:solidFill>
                          <a:srgbClr val="595959"/>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dot"/>
                      <a:round/>
                      <a:headEnd len="sm" w="sm" type="none"/>
                      <a:tailEnd len="sm" w="sm" type="none"/>
                    </a:lnT>
                    <a:lnB cap="flat" cmpd="sng" w="9525">
                      <a:solidFill>
                        <a:srgbClr val="000000"/>
                      </a:solidFill>
                      <a:prstDash val="dot"/>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dot"/>
                      <a:round/>
                      <a:headEnd len="sm" w="sm" type="none"/>
                      <a:tailEnd len="sm" w="sm" type="none"/>
                    </a:lnT>
                    <a:lnB cap="flat" cmpd="sng" w="9525">
                      <a:solidFill>
                        <a:srgbClr val="000000"/>
                      </a:solidFill>
                      <a:prstDash val="dot"/>
                      <a:round/>
                      <a:headEnd len="sm" w="sm" type="none"/>
                      <a:tailEnd len="sm" w="sm" type="none"/>
                    </a:lnB>
                  </a:tcPr>
                </a:tc>
              </a:tr>
              <a:tr h="489550">
                <a:tc>
                  <a:txBody>
                    <a:bodyPr/>
                    <a:lstStyle/>
                    <a:p>
                      <a:pPr indent="0" lvl="0" marL="0" rtl="0" algn="ctr">
                        <a:spcBef>
                          <a:spcPts val="0"/>
                        </a:spcBef>
                        <a:spcAft>
                          <a:spcPts val="0"/>
                        </a:spcAft>
                        <a:buNone/>
                      </a:pPr>
                      <a:r>
                        <a:rPr lang="en">
                          <a:solidFill>
                            <a:srgbClr val="595959"/>
                          </a:solidFill>
                        </a:rPr>
                        <a:t>Org Chart Visualization</a:t>
                      </a:r>
                      <a:endParaRPr>
                        <a:solidFill>
                          <a:srgbClr val="595959"/>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dot"/>
                      <a:round/>
                      <a:headEnd len="sm" w="sm" type="none"/>
                      <a:tailEnd len="sm" w="sm" type="none"/>
                    </a:lnT>
                    <a:lnB cap="flat" cmpd="sng" w="9525">
                      <a:solidFill>
                        <a:srgbClr val="000000"/>
                      </a:solidFill>
                      <a:prstDash val="dot"/>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dot"/>
                      <a:round/>
                      <a:headEnd len="sm" w="sm" type="none"/>
                      <a:tailEnd len="sm" w="sm" type="none"/>
                    </a:lnT>
                    <a:lnB cap="flat" cmpd="sng" w="9525">
                      <a:solidFill>
                        <a:srgbClr val="000000"/>
                      </a:solidFill>
                      <a:prstDash val="dot"/>
                      <a:round/>
                      <a:headEnd len="sm" w="sm" type="none"/>
                      <a:tailEnd len="sm" w="sm" type="none"/>
                    </a:lnB>
                  </a:tcPr>
                </a:tc>
              </a:tr>
              <a:tr h="489550">
                <a:tc>
                  <a:txBody>
                    <a:bodyPr/>
                    <a:lstStyle/>
                    <a:p>
                      <a:pPr indent="0" lvl="0" marL="0" rtl="0" algn="ctr">
                        <a:spcBef>
                          <a:spcPts val="0"/>
                        </a:spcBef>
                        <a:spcAft>
                          <a:spcPts val="0"/>
                        </a:spcAft>
                        <a:buNone/>
                      </a:pPr>
                      <a:r>
                        <a:rPr lang="en">
                          <a:solidFill>
                            <a:srgbClr val="595959"/>
                          </a:solidFill>
                        </a:rPr>
                        <a:t>Company and Contact Enrichment</a:t>
                      </a:r>
                      <a:endParaRPr>
                        <a:solidFill>
                          <a:srgbClr val="595959"/>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dot"/>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dot"/>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pic>
        <p:nvPicPr>
          <p:cNvPr id="1601" name="Google Shape;1601;p259"/>
          <p:cNvPicPr preferRelativeResize="0"/>
          <p:nvPr/>
        </p:nvPicPr>
        <p:blipFill>
          <a:blip r:embed="rId3">
            <a:alphaModFix/>
          </a:blip>
          <a:stretch>
            <a:fillRect/>
          </a:stretch>
        </p:blipFill>
        <p:spPr>
          <a:xfrm>
            <a:off x="5722299" y="2855176"/>
            <a:ext cx="361500" cy="361500"/>
          </a:xfrm>
          <a:prstGeom prst="rect">
            <a:avLst/>
          </a:prstGeom>
          <a:noFill/>
          <a:ln>
            <a:noFill/>
          </a:ln>
        </p:spPr>
      </p:pic>
      <p:pic>
        <p:nvPicPr>
          <p:cNvPr id="1602" name="Google Shape;1602;p259"/>
          <p:cNvPicPr preferRelativeResize="0"/>
          <p:nvPr/>
        </p:nvPicPr>
        <p:blipFill>
          <a:blip r:embed="rId4">
            <a:alphaModFix/>
          </a:blip>
          <a:stretch>
            <a:fillRect/>
          </a:stretch>
        </p:blipFill>
        <p:spPr>
          <a:xfrm>
            <a:off x="5124099" y="2391548"/>
            <a:ext cx="302874" cy="302874"/>
          </a:xfrm>
          <a:prstGeom prst="rect">
            <a:avLst/>
          </a:prstGeom>
          <a:noFill/>
          <a:ln>
            <a:noFill/>
          </a:ln>
        </p:spPr>
      </p:pic>
      <p:pic>
        <p:nvPicPr>
          <p:cNvPr id="1603" name="Google Shape;1603;p259"/>
          <p:cNvPicPr preferRelativeResize="0"/>
          <p:nvPr/>
        </p:nvPicPr>
        <p:blipFill>
          <a:blip r:embed="rId5">
            <a:alphaModFix/>
          </a:blip>
          <a:stretch>
            <a:fillRect/>
          </a:stretch>
        </p:blipFill>
        <p:spPr>
          <a:xfrm>
            <a:off x="4740757" y="1914438"/>
            <a:ext cx="924774" cy="259750"/>
          </a:xfrm>
          <a:prstGeom prst="rect">
            <a:avLst/>
          </a:prstGeom>
          <a:noFill/>
          <a:ln>
            <a:noFill/>
          </a:ln>
        </p:spPr>
      </p:pic>
      <p:pic>
        <p:nvPicPr>
          <p:cNvPr id="1604" name="Google Shape;1604;p259"/>
          <p:cNvPicPr preferRelativeResize="0"/>
          <p:nvPr/>
        </p:nvPicPr>
        <p:blipFill>
          <a:blip r:embed="rId6">
            <a:alphaModFix/>
          </a:blip>
          <a:stretch>
            <a:fillRect/>
          </a:stretch>
        </p:blipFill>
        <p:spPr>
          <a:xfrm>
            <a:off x="5814924" y="1638999"/>
            <a:ext cx="924775" cy="924775"/>
          </a:xfrm>
          <a:prstGeom prst="rect">
            <a:avLst/>
          </a:prstGeom>
          <a:noFill/>
          <a:ln>
            <a:noFill/>
          </a:ln>
        </p:spPr>
      </p:pic>
      <p:pic>
        <p:nvPicPr>
          <p:cNvPr id="1605" name="Google Shape;1605;p259"/>
          <p:cNvPicPr preferRelativeResize="0"/>
          <p:nvPr/>
        </p:nvPicPr>
        <p:blipFill>
          <a:blip r:embed="rId7">
            <a:alphaModFix/>
          </a:blip>
          <a:stretch>
            <a:fillRect/>
          </a:stretch>
        </p:blipFill>
        <p:spPr>
          <a:xfrm>
            <a:off x="5383593" y="2317883"/>
            <a:ext cx="865401" cy="452181"/>
          </a:xfrm>
          <a:prstGeom prst="rect">
            <a:avLst/>
          </a:prstGeom>
          <a:noFill/>
          <a:ln>
            <a:noFill/>
          </a:ln>
        </p:spPr>
      </p:pic>
      <p:pic>
        <p:nvPicPr>
          <p:cNvPr id="1606" name="Google Shape;1606;p259"/>
          <p:cNvPicPr preferRelativeResize="0"/>
          <p:nvPr/>
        </p:nvPicPr>
        <p:blipFill>
          <a:blip r:embed="rId8">
            <a:alphaModFix/>
          </a:blip>
          <a:stretch>
            <a:fillRect/>
          </a:stretch>
        </p:blipFill>
        <p:spPr>
          <a:xfrm>
            <a:off x="4765849" y="2391610"/>
            <a:ext cx="302876" cy="302876"/>
          </a:xfrm>
          <a:prstGeom prst="rect">
            <a:avLst/>
          </a:prstGeom>
          <a:noFill/>
          <a:ln>
            <a:noFill/>
          </a:ln>
        </p:spPr>
      </p:pic>
      <p:pic>
        <p:nvPicPr>
          <p:cNvPr id="1607" name="Google Shape;1607;p259"/>
          <p:cNvPicPr preferRelativeResize="0"/>
          <p:nvPr/>
        </p:nvPicPr>
        <p:blipFill>
          <a:blip r:embed="rId9">
            <a:alphaModFix/>
          </a:blip>
          <a:stretch>
            <a:fillRect/>
          </a:stretch>
        </p:blipFill>
        <p:spPr>
          <a:xfrm>
            <a:off x="6810722" y="1863569"/>
            <a:ext cx="865413" cy="361500"/>
          </a:xfrm>
          <a:prstGeom prst="rect">
            <a:avLst/>
          </a:prstGeom>
          <a:noFill/>
          <a:ln>
            <a:noFill/>
          </a:ln>
        </p:spPr>
      </p:pic>
      <p:pic>
        <p:nvPicPr>
          <p:cNvPr id="1608" name="Google Shape;1608;p259"/>
          <p:cNvPicPr preferRelativeResize="0"/>
          <p:nvPr/>
        </p:nvPicPr>
        <p:blipFill>
          <a:blip r:embed="rId10">
            <a:alphaModFix/>
          </a:blip>
          <a:stretch>
            <a:fillRect/>
          </a:stretch>
        </p:blipFill>
        <p:spPr>
          <a:xfrm>
            <a:off x="7151993" y="2416051"/>
            <a:ext cx="638603" cy="302875"/>
          </a:xfrm>
          <a:prstGeom prst="rect">
            <a:avLst/>
          </a:prstGeom>
          <a:noFill/>
          <a:ln>
            <a:noFill/>
          </a:ln>
        </p:spPr>
      </p:pic>
      <p:pic>
        <p:nvPicPr>
          <p:cNvPr id="1609" name="Google Shape;1609;p259"/>
          <p:cNvPicPr preferRelativeResize="0"/>
          <p:nvPr/>
        </p:nvPicPr>
        <p:blipFill>
          <a:blip r:embed="rId11">
            <a:alphaModFix/>
          </a:blip>
          <a:stretch>
            <a:fillRect/>
          </a:stretch>
        </p:blipFill>
        <p:spPr>
          <a:xfrm>
            <a:off x="5442580" y="3346379"/>
            <a:ext cx="1470289" cy="361500"/>
          </a:xfrm>
          <a:prstGeom prst="rect">
            <a:avLst/>
          </a:prstGeom>
          <a:noFill/>
          <a:ln>
            <a:noFill/>
          </a:ln>
        </p:spPr>
      </p:pic>
      <p:pic>
        <p:nvPicPr>
          <p:cNvPr id="1610" name="Google Shape;1610;p259"/>
          <p:cNvPicPr preferRelativeResize="0"/>
          <p:nvPr/>
        </p:nvPicPr>
        <p:blipFill>
          <a:blip r:embed="rId12">
            <a:alphaModFix/>
          </a:blip>
          <a:stretch>
            <a:fillRect/>
          </a:stretch>
        </p:blipFill>
        <p:spPr>
          <a:xfrm>
            <a:off x="6271437" y="2472978"/>
            <a:ext cx="763524" cy="138072"/>
          </a:xfrm>
          <a:prstGeom prst="rect">
            <a:avLst/>
          </a:prstGeom>
          <a:noFill/>
          <a:ln>
            <a:noFill/>
          </a:ln>
        </p:spPr>
      </p:pic>
      <p:pic>
        <p:nvPicPr>
          <p:cNvPr id="1611" name="Google Shape;1611;p259"/>
          <p:cNvPicPr preferRelativeResize="0"/>
          <p:nvPr/>
        </p:nvPicPr>
        <p:blipFill>
          <a:blip r:embed="rId13">
            <a:alphaModFix/>
          </a:blip>
          <a:stretch>
            <a:fillRect/>
          </a:stretch>
        </p:blipFill>
        <p:spPr>
          <a:xfrm>
            <a:off x="5378753" y="3798535"/>
            <a:ext cx="823496" cy="455400"/>
          </a:xfrm>
          <a:prstGeom prst="rect">
            <a:avLst/>
          </a:prstGeom>
          <a:noFill/>
          <a:ln>
            <a:noFill/>
          </a:ln>
        </p:spPr>
      </p:pic>
      <p:pic>
        <p:nvPicPr>
          <p:cNvPr id="1612" name="Google Shape;1612;p259"/>
          <p:cNvPicPr preferRelativeResize="0"/>
          <p:nvPr/>
        </p:nvPicPr>
        <p:blipFill>
          <a:blip r:embed="rId14">
            <a:alphaModFix/>
          </a:blip>
          <a:stretch>
            <a:fillRect/>
          </a:stretch>
        </p:blipFill>
        <p:spPr>
          <a:xfrm>
            <a:off x="6339824" y="3691426"/>
            <a:ext cx="638600" cy="638600"/>
          </a:xfrm>
          <a:prstGeom prst="rect">
            <a:avLst/>
          </a:prstGeom>
          <a:noFill/>
          <a:ln>
            <a:noFill/>
          </a:ln>
        </p:spPr>
      </p:pic>
      <p:sp>
        <p:nvSpPr>
          <p:cNvPr id="1613" name="Google Shape;1613;p259"/>
          <p:cNvSpPr/>
          <p:nvPr/>
        </p:nvSpPr>
        <p:spPr>
          <a:xfrm>
            <a:off x="749550" y="4344575"/>
            <a:ext cx="7644900" cy="51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4C4C4C"/>
                </a:solidFill>
                <a:latin typeface="Avenir"/>
                <a:ea typeface="Avenir"/>
                <a:cs typeface="Avenir"/>
                <a:sym typeface="Avenir"/>
              </a:rPr>
              <a:t>As important as the features we’ve built are the features we’ve chosen </a:t>
            </a:r>
            <a:r>
              <a:rPr i="1" lang="en" sz="1200">
                <a:solidFill>
                  <a:srgbClr val="4C4C4C"/>
                </a:solidFill>
                <a:latin typeface="Avenir"/>
                <a:ea typeface="Avenir"/>
                <a:cs typeface="Avenir"/>
                <a:sym typeface="Avenir"/>
              </a:rPr>
              <a:t>not to build. </a:t>
            </a:r>
            <a:r>
              <a:rPr lang="en" sz="1200">
                <a:solidFill>
                  <a:srgbClr val="4C4C4C"/>
                </a:solidFill>
                <a:latin typeface="Avenir"/>
                <a:ea typeface="Avenir"/>
                <a:cs typeface="Avenir"/>
                <a:sym typeface="Avenir"/>
              </a:rPr>
              <a:t>In these areas, we will lean on our rich ecosystem of app and strategic partners to serve our customers’ needs.</a:t>
            </a:r>
            <a:endParaRPr sz="1200">
              <a:solidFill>
                <a:srgbClr val="4C4C4C"/>
              </a:solidFill>
              <a:latin typeface="Avenir"/>
              <a:ea typeface="Avenir"/>
              <a:cs typeface="Avenir"/>
              <a:sym typeface="Avenir"/>
            </a:endParaRPr>
          </a:p>
        </p:txBody>
      </p:sp>
      <p:pic>
        <p:nvPicPr>
          <p:cNvPr id="1614" name="Google Shape;1614;p259"/>
          <p:cNvPicPr preferRelativeResize="0"/>
          <p:nvPr/>
        </p:nvPicPr>
        <p:blipFill>
          <a:blip r:embed="rId15">
            <a:alphaModFix/>
          </a:blip>
          <a:stretch>
            <a:fillRect/>
          </a:stretch>
        </p:blipFill>
        <p:spPr>
          <a:xfrm>
            <a:off x="6271425" y="2813362"/>
            <a:ext cx="865400" cy="44513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1" name="Shape 1041"/>
        <p:cNvGrpSpPr/>
        <p:nvPr/>
      </p:nvGrpSpPr>
      <p:grpSpPr>
        <a:xfrm>
          <a:off x="0" y="0"/>
          <a:ext cx="0" cy="0"/>
          <a:chOff x="0" y="0"/>
          <a:chExt cx="0" cy="0"/>
        </a:xfrm>
      </p:grpSpPr>
      <p:sp>
        <p:nvSpPr>
          <p:cNvPr id="1042" name="Google Shape;1042;p215"/>
          <p:cNvSpPr txBox="1"/>
          <p:nvPr>
            <p:ph type="title"/>
          </p:nvPr>
        </p:nvSpPr>
        <p:spPr>
          <a:xfrm>
            <a:off x="584975" y="349225"/>
            <a:ext cx="6122700" cy="63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5 Things to Remember about ABM</a:t>
            </a:r>
            <a:endParaRPr/>
          </a:p>
        </p:txBody>
      </p:sp>
      <p:sp>
        <p:nvSpPr>
          <p:cNvPr id="1043" name="Google Shape;1043;p215"/>
          <p:cNvSpPr txBox="1"/>
          <p:nvPr/>
        </p:nvSpPr>
        <p:spPr>
          <a:xfrm>
            <a:off x="768875" y="1352150"/>
            <a:ext cx="7378800" cy="2227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Avenir"/>
              <a:buChar char="●"/>
            </a:pPr>
            <a:r>
              <a:rPr lang="en" sz="2200">
                <a:latin typeface="Avenir"/>
                <a:ea typeface="Avenir"/>
                <a:cs typeface="Avenir"/>
                <a:sym typeface="Avenir"/>
              </a:rPr>
              <a:t>Laser Focus on Marketing &amp; Sales Alignment</a:t>
            </a:r>
            <a:endParaRPr sz="2200">
              <a:latin typeface="Avenir"/>
              <a:ea typeface="Avenir"/>
              <a:cs typeface="Avenir"/>
              <a:sym typeface="Avenir"/>
            </a:endParaRPr>
          </a:p>
          <a:p>
            <a:pPr indent="-368300" lvl="0" marL="457200" rtl="0" algn="l">
              <a:spcBef>
                <a:spcPts val="0"/>
              </a:spcBef>
              <a:spcAft>
                <a:spcPts val="0"/>
              </a:spcAft>
              <a:buSzPts val="2200"/>
              <a:buFont typeface="Avenir"/>
              <a:buChar char="●"/>
            </a:pPr>
            <a:r>
              <a:rPr lang="en" sz="2200">
                <a:latin typeface="Avenir"/>
                <a:ea typeface="Avenir"/>
                <a:cs typeface="Avenir"/>
                <a:sym typeface="Avenir"/>
              </a:rPr>
              <a:t>Focus on small subset of Target Accounts, small # of viable buyers</a:t>
            </a:r>
            <a:endParaRPr sz="2200">
              <a:latin typeface="Avenir"/>
              <a:ea typeface="Avenir"/>
              <a:cs typeface="Avenir"/>
              <a:sym typeface="Avenir"/>
            </a:endParaRPr>
          </a:p>
          <a:p>
            <a:pPr indent="-368300" lvl="0" marL="457200" rtl="0" algn="l">
              <a:spcBef>
                <a:spcPts val="0"/>
              </a:spcBef>
              <a:spcAft>
                <a:spcPts val="0"/>
              </a:spcAft>
              <a:buSzPts val="2200"/>
              <a:buFont typeface="Avenir"/>
              <a:buChar char="●"/>
            </a:pPr>
            <a:r>
              <a:rPr lang="en" sz="2200">
                <a:latin typeface="Avenir"/>
                <a:ea typeface="Avenir"/>
                <a:cs typeface="Avenir"/>
                <a:sym typeface="Avenir"/>
              </a:rPr>
              <a:t>Build ABM on TOP of Inbound</a:t>
            </a:r>
            <a:endParaRPr sz="2200">
              <a:latin typeface="Avenir"/>
              <a:ea typeface="Avenir"/>
              <a:cs typeface="Avenir"/>
              <a:sym typeface="Avenir"/>
            </a:endParaRPr>
          </a:p>
          <a:p>
            <a:pPr indent="-368300" lvl="0" marL="457200" rtl="0" algn="l">
              <a:spcBef>
                <a:spcPts val="0"/>
              </a:spcBef>
              <a:spcAft>
                <a:spcPts val="0"/>
              </a:spcAft>
              <a:buSzPts val="2200"/>
              <a:buFont typeface="Avenir"/>
              <a:buChar char="●"/>
            </a:pPr>
            <a:r>
              <a:rPr lang="en" sz="2200">
                <a:latin typeface="Avenir"/>
                <a:ea typeface="Avenir"/>
                <a:cs typeface="Avenir"/>
                <a:sym typeface="Avenir"/>
              </a:rPr>
              <a:t>Committee Style Buying</a:t>
            </a:r>
            <a:endParaRPr sz="2200">
              <a:latin typeface="Avenir"/>
              <a:ea typeface="Avenir"/>
              <a:cs typeface="Avenir"/>
              <a:sym typeface="Avenir"/>
            </a:endParaRPr>
          </a:p>
          <a:p>
            <a:pPr indent="-368300" lvl="0" marL="457200" rtl="0" algn="l">
              <a:spcBef>
                <a:spcPts val="0"/>
              </a:spcBef>
              <a:spcAft>
                <a:spcPts val="0"/>
              </a:spcAft>
              <a:buSzPts val="2200"/>
              <a:buFont typeface="Avenir"/>
              <a:buChar char="●"/>
            </a:pPr>
            <a:r>
              <a:rPr lang="en" sz="2200">
                <a:latin typeface="Avenir"/>
                <a:ea typeface="Avenir"/>
                <a:cs typeface="Avenir"/>
                <a:sym typeface="Avenir"/>
              </a:rPr>
              <a:t>Expensive Product with long buying cycle</a:t>
            </a:r>
            <a:endParaRPr sz="2200">
              <a:latin typeface="Avenir"/>
              <a:ea typeface="Avenir"/>
              <a:cs typeface="Avenir"/>
              <a:sym typeface="Avenir"/>
            </a:endParaRPr>
          </a:p>
          <a:p>
            <a:pPr indent="0" lvl="0" marL="457200" rtl="0" algn="l">
              <a:spcBef>
                <a:spcPts val="0"/>
              </a:spcBef>
              <a:spcAft>
                <a:spcPts val="0"/>
              </a:spcAft>
              <a:buNone/>
            </a:pPr>
            <a:r>
              <a:t/>
            </a:r>
            <a:endParaRPr>
              <a:latin typeface="Avenir"/>
              <a:ea typeface="Avenir"/>
              <a:cs typeface="Avenir"/>
              <a:sym typeface="Aveni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8" name="Shape 1618"/>
        <p:cNvGrpSpPr/>
        <p:nvPr/>
      </p:nvGrpSpPr>
      <p:grpSpPr>
        <a:xfrm>
          <a:off x="0" y="0"/>
          <a:ext cx="0" cy="0"/>
          <a:chOff x="0" y="0"/>
          <a:chExt cx="0" cy="0"/>
        </a:xfrm>
      </p:grpSpPr>
      <p:sp>
        <p:nvSpPr>
          <p:cNvPr id="1619" name="Google Shape;1619;p260"/>
          <p:cNvSpPr txBox="1"/>
          <p:nvPr>
            <p:ph type="title"/>
          </p:nvPr>
        </p:nvSpPr>
        <p:spPr>
          <a:xfrm>
            <a:off x="0" y="292150"/>
            <a:ext cx="9144000" cy="455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Platform - ecosystem.hubspot.com</a:t>
            </a:r>
            <a:endParaRPr/>
          </a:p>
        </p:txBody>
      </p:sp>
      <p:pic>
        <p:nvPicPr>
          <p:cNvPr id="1620" name="Google Shape;1620;p260"/>
          <p:cNvPicPr preferRelativeResize="0"/>
          <p:nvPr/>
        </p:nvPicPr>
        <p:blipFill>
          <a:blip r:embed="rId3">
            <a:alphaModFix/>
          </a:blip>
          <a:stretch>
            <a:fillRect/>
          </a:stretch>
        </p:blipFill>
        <p:spPr>
          <a:xfrm>
            <a:off x="2108987" y="1363600"/>
            <a:ext cx="4926022" cy="3080150"/>
          </a:xfrm>
          <a:prstGeom prst="rect">
            <a:avLst/>
          </a:prstGeom>
          <a:noFill/>
          <a:ln>
            <a:noFill/>
          </a:ln>
          <a:effectLst>
            <a:outerShdw blurRad="142875" rotWithShape="0" algn="bl" dir="2700000" dist="38100">
              <a:srgbClr val="000000">
                <a:alpha val="50000"/>
              </a:srgbClr>
            </a:outerShdw>
          </a:effectLst>
        </p:spPr>
      </p:pic>
      <p:sp>
        <p:nvSpPr>
          <p:cNvPr id="1621" name="Google Shape;1621;p260"/>
          <p:cNvSpPr txBox="1"/>
          <p:nvPr/>
        </p:nvSpPr>
        <p:spPr>
          <a:xfrm>
            <a:off x="1094713" y="4550550"/>
            <a:ext cx="6954600" cy="37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Proxima Nova"/>
                <a:ea typeface="Proxima Nova"/>
                <a:cs typeface="Proxima Nova"/>
                <a:sym typeface="Proxima Nova"/>
              </a:rPr>
              <a:t>ABM Collection will be live May 19 at </a:t>
            </a:r>
            <a:r>
              <a:rPr lang="en" sz="1200" u="sng">
                <a:solidFill>
                  <a:schemeClr val="hlink"/>
                </a:solidFill>
                <a:latin typeface="Proxima Nova"/>
                <a:ea typeface="Proxima Nova"/>
                <a:cs typeface="Proxima Nova"/>
                <a:sym typeface="Proxima Nova"/>
                <a:hlinkClick r:id="rId4"/>
              </a:rPr>
              <a:t>https://ecosystem.hubspot.com/marketplace/apps/abm</a:t>
            </a:r>
            <a:endParaRPr sz="1200">
              <a:latin typeface="Proxima Nova"/>
              <a:ea typeface="Proxima Nova"/>
              <a:cs typeface="Proxima Nova"/>
              <a:sym typeface="Proxima Nova"/>
            </a:endParaRPr>
          </a:p>
        </p:txBody>
      </p:sp>
      <p:sp>
        <p:nvSpPr>
          <p:cNvPr id="1622" name="Google Shape;1622;p260"/>
          <p:cNvSpPr/>
          <p:nvPr/>
        </p:nvSpPr>
        <p:spPr>
          <a:xfrm>
            <a:off x="2189400" y="2571750"/>
            <a:ext cx="833100" cy="18120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6" name="Shape 1626"/>
        <p:cNvGrpSpPr/>
        <p:nvPr/>
      </p:nvGrpSpPr>
      <p:grpSpPr>
        <a:xfrm>
          <a:off x="0" y="0"/>
          <a:ext cx="0" cy="0"/>
          <a:chOff x="0" y="0"/>
          <a:chExt cx="0" cy="0"/>
        </a:xfrm>
      </p:grpSpPr>
      <p:sp>
        <p:nvSpPr>
          <p:cNvPr id="1627" name="Google Shape;1627;p261"/>
          <p:cNvSpPr txBox="1"/>
          <p:nvPr>
            <p:ph type="title"/>
          </p:nvPr>
        </p:nvSpPr>
        <p:spPr>
          <a:xfrm>
            <a:off x="0" y="292150"/>
            <a:ext cx="9144000" cy="455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Gifting / Direct Mail</a:t>
            </a:r>
            <a:endParaRPr/>
          </a:p>
        </p:txBody>
      </p:sp>
      <p:pic>
        <p:nvPicPr>
          <p:cNvPr id="1628" name="Google Shape;1628;p261"/>
          <p:cNvPicPr preferRelativeResize="0"/>
          <p:nvPr/>
        </p:nvPicPr>
        <p:blipFill>
          <a:blip r:embed="rId3">
            <a:alphaModFix/>
          </a:blip>
          <a:stretch>
            <a:fillRect/>
          </a:stretch>
        </p:blipFill>
        <p:spPr>
          <a:xfrm>
            <a:off x="5127849" y="1483549"/>
            <a:ext cx="2800449" cy="786575"/>
          </a:xfrm>
          <a:prstGeom prst="rect">
            <a:avLst/>
          </a:prstGeom>
          <a:noFill/>
          <a:ln>
            <a:noFill/>
          </a:ln>
        </p:spPr>
      </p:pic>
      <p:pic>
        <p:nvPicPr>
          <p:cNvPr id="1629" name="Google Shape;1629;p261"/>
          <p:cNvPicPr preferRelativeResize="0"/>
          <p:nvPr/>
        </p:nvPicPr>
        <p:blipFill rotWithShape="1">
          <a:blip r:embed="rId4">
            <a:alphaModFix/>
          </a:blip>
          <a:srcRect b="29837" l="0" r="0" t="25555"/>
          <a:stretch/>
        </p:blipFill>
        <p:spPr>
          <a:xfrm>
            <a:off x="6033850" y="3546450"/>
            <a:ext cx="2190550" cy="977150"/>
          </a:xfrm>
          <a:prstGeom prst="rect">
            <a:avLst/>
          </a:prstGeom>
          <a:noFill/>
          <a:ln>
            <a:noFill/>
          </a:ln>
        </p:spPr>
      </p:pic>
      <p:pic>
        <p:nvPicPr>
          <p:cNvPr id="1630" name="Google Shape;1630;p261"/>
          <p:cNvPicPr preferRelativeResize="0"/>
          <p:nvPr/>
        </p:nvPicPr>
        <p:blipFill>
          <a:blip r:embed="rId5">
            <a:alphaModFix/>
          </a:blip>
          <a:stretch>
            <a:fillRect/>
          </a:stretch>
        </p:blipFill>
        <p:spPr>
          <a:xfrm>
            <a:off x="4571925" y="2495475"/>
            <a:ext cx="2515984" cy="1050975"/>
          </a:xfrm>
          <a:prstGeom prst="rect">
            <a:avLst/>
          </a:prstGeom>
          <a:noFill/>
          <a:ln>
            <a:noFill/>
          </a:ln>
        </p:spPr>
      </p:pic>
      <p:sp>
        <p:nvSpPr>
          <p:cNvPr id="1631" name="Google Shape;1631;p261"/>
          <p:cNvSpPr txBox="1"/>
          <p:nvPr/>
        </p:nvSpPr>
        <p:spPr>
          <a:xfrm>
            <a:off x="287600" y="1635938"/>
            <a:ext cx="3737400" cy="26940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33475B"/>
              </a:buClr>
              <a:buSzPts val="1400"/>
              <a:buFont typeface="Proxima Nova"/>
              <a:buChar char="●"/>
            </a:pPr>
            <a:r>
              <a:rPr lang="en">
                <a:solidFill>
                  <a:srgbClr val="33475B"/>
                </a:solidFill>
                <a:latin typeface="Proxima Nova"/>
                <a:ea typeface="Proxima Nova"/>
                <a:cs typeface="Proxima Nova"/>
                <a:sym typeface="Proxima Nova"/>
              </a:rPr>
              <a:t>Getting traction at target accounts requires relationship building</a:t>
            </a:r>
            <a:endParaRPr>
              <a:solidFill>
                <a:srgbClr val="33475B"/>
              </a:solidFill>
              <a:latin typeface="Proxima Nova"/>
              <a:ea typeface="Proxima Nova"/>
              <a:cs typeface="Proxima Nova"/>
              <a:sym typeface="Proxima Nova"/>
            </a:endParaRPr>
          </a:p>
          <a:p>
            <a:pPr indent="-317500" lvl="0" marL="457200" rtl="0" algn="l">
              <a:spcBef>
                <a:spcPts val="0"/>
              </a:spcBef>
              <a:spcAft>
                <a:spcPts val="0"/>
              </a:spcAft>
              <a:buClr>
                <a:srgbClr val="33475B"/>
              </a:buClr>
              <a:buSzPts val="1400"/>
              <a:buFont typeface="Proxima Nova"/>
              <a:buChar char="●"/>
            </a:pPr>
            <a:r>
              <a:rPr lang="en">
                <a:solidFill>
                  <a:srgbClr val="33475B"/>
                </a:solidFill>
                <a:latin typeface="Proxima Nova"/>
                <a:ea typeface="Proxima Nova"/>
                <a:cs typeface="Proxima Nova"/>
                <a:sym typeface="Proxima Nova"/>
              </a:rPr>
              <a:t>Gifts like branded swag and bottles of wine or handwritten notes are common tools of relationship selling</a:t>
            </a:r>
            <a:endParaRPr>
              <a:solidFill>
                <a:srgbClr val="33475B"/>
              </a:solidFill>
              <a:latin typeface="Proxima Nova"/>
              <a:ea typeface="Proxima Nova"/>
              <a:cs typeface="Proxima Nova"/>
              <a:sym typeface="Proxima Nova"/>
            </a:endParaRPr>
          </a:p>
          <a:p>
            <a:pPr indent="-317500" lvl="0" marL="457200" rtl="0" algn="l">
              <a:spcBef>
                <a:spcPts val="0"/>
              </a:spcBef>
              <a:spcAft>
                <a:spcPts val="0"/>
              </a:spcAft>
              <a:buClr>
                <a:srgbClr val="33475B"/>
              </a:buClr>
              <a:buSzPts val="1400"/>
              <a:buFont typeface="Proxima Nova"/>
              <a:buChar char="●"/>
            </a:pPr>
            <a:r>
              <a:rPr lang="en">
                <a:solidFill>
                  <a:srgbClr val="33475B"/>
                </a:solidFill>
                <a:latin typeface="Proxima Nova"/>
                <a:ea typeface="Proxima Nova"/>
                <a:cs typeface="Proxima Nova"/>
                <a:sym typeface="Proxima Nova"/>
              </a:rPr>
              <a:t>Requires a lot of time and effort acquire items, personalize and deliver, if done manually</a:t>
            </a:r>
            <a:endParaRPr>
              <a:solidFill>
                <a:srgbClr val="33475B"/>
              </a:solidFill>
              <a:latin typeface="Proxima Nova"/>
              <a:ea typeface="Proxima Nova"/>
              <a:cs typeface="Proxima Nova"/>
              <a:sym typeface="Proxima Nova"/>
            </a:endParaRPr>
          </a:p>
          <a:p>
            <a:pPr indent="-317500" lvl="0" marL="457200" rtl="0" algn="l">
              <a:spcBef>
                <a:spcPts val="0"/>
              </a:spcBef>
              <a:spcAft>
                <a:spcPts val="0"/>
              </a:spcAft>
              <a:buClr>
                <a:srgbClr val="33475B"/>
              </a:buClr>
              <a:buSzPts val="1400"/>
              <a:buFont typeface="Proxima Nova"/>
              <a:buChar char="●"/>
            </a:pPr>
            <a:r>
              <a:rPr lang="en">
                <a:solidFill>
                  <a:srgbClr val="33475B"/>
                </a:solidFill>
                <a:latin typeface="Proxima Nova"/>
                <a:ea typeface="Proxima Nova"/>
                <a:cs typeface="Proxima Nova"/>
                <a:sym typeface="Proxima Nova"/>
              </a:rPr>
              <a:t>Send gifts and direct mail at scale through integration and automation</a:t>
            </a:r>
            <a:endParaRPr>
              <a:solidFill>
                <a:srgbClr val="33475B"/>
              </a:solidFill>
              <a:latin typeface="Proxima Nova"/>
              <a:ea typeface="Proxima Nova"/>
              <a:cs typeface="Proxima Nova"/>
              <a:sym typeface="Proxima Nova"/>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5" name="Shape 1635"/>
        <p:cNvGrpSpPr/>
        <p:nvPr/>
      </p:nvGrpSpPr>
      <p:grpSpPr>
        <a:xfrm>
          <a:off x="0" y="0"/>
          <a:ext cx="0" cy="0"/>
          <a:chOff x="0" y="0"/>
          <a:chExt cx="0" cy="0"/>
        </a:xfrm>
      </p:grpSpPr>
      <p:sp>
        <p:nvSpPr>
          <p:cNvPr id="1636" name="Google Shape;1636;p262"/>
          <p:cNvSpPr txBox="1"/>
          <p:nvPr>
            <p:ph type="title"/>
          </p:nvPr>
        </p:nvSpPr>
        <p:spPr>
          <a:xfrm>
            <a:off x="0" y="292150"/>
            <a:ext cx="9144000" cy="455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Advanced Ad Targeting</a:t>
            </a:r>
            <a:endParaRPr/>
          </a:p>
        </p:txBody>
      </p:sp>
      <p:pic>
        <p:nvPicPr>
          <p:cNvPr id="1637" name="Google Shape;1637;p262"/>
          <p:cNvPicPr preferRelativeResize="0"/>
          <p:nvPr/>
        </p:nvPicPr>
        <p:blipFill>
          <a:blip r:embed="rId3">
            <a:alphaModFix/>
          </a:blip>
          <a:stretch>
            <a:fillRect/>
          </a:stretch>
        </p:blipFill>
        <p:spPr>
          <a:xfrm>
            <a:off x="6657800" y="2454419"/>
            <a:ext cx="1053576" cy="1053576"/>
          </a:xfrm>
          <a:prstGeom prst="rect">
            <a:avLst/>
          </a:prstGeom>
          <a:noFill/>
          <a:ln>
            <a:noFill/>
          </a:ln>
        </p:spPr>
      </p:pic>
      <p:pic>
        <p:nvPicPr>
          <p:cNvPr id="1638" name="Google Shape;1638;p262"/>
          <p:cNvPicPr preferRelativeResize="0"/>
          <p:nvPr/>
        </p:nvPicPr>
        <p:blipFill rotWithShape="1">
          <a:blip r:embed="rId4">
            <a:alphaModFix/>
          </a:blip>
          <a:srcRect b="28873" l="0" r="0" t="28006"/>
          <a:stretch/>
        </p:blipFill>
        <p:spPr>
          <a:xfrm>
            <a:off x="5677487" y="1720149"/>
            <a:ext cx="2478687" cy="558475"/>
          </a:xfrm>
          <a:prstGeom prst="rect">
            <a:avLst/>
          </a:prstGeom>
          <a:noFill/>
          <a:ln>
            <a:noFill/>
          </a:ln>
        </p:spPr>
      </p:pic>
      <p:pic>
        <p:nvPicPr>
          <p:cNvPr id="1639" name="Google Shape;1639;p262"/>
          <p:cNvPicPr preferRelativeResize="0"/>
          <p:nvPr/>
        </p:nvPicPr>
        <p:blipFill>
          <a:blip r:embed="rId5">
            <a:alphaModFix/>
          </a:blip>
          <a:stretch>
            <a:fillRect/>
          </a:stretch>
        </p:blipFill>
        <p:spPr>
          <a:xfrm>
            <a:off x="4691450" y="1562174"/>
            <a:ext cx="986025" cy="986025"/>
          </a:xfrm>
          <a:prstGeom prst="rect">
            <a:avLst/>
          </a:prstGeom>
          <a:noFill/>
          <a:ln>
            <a:noFill/>
          </a:ln>
        </p:spPr>
      </p:pic>
      <p:pic>
        <p:nvPicPr>
          <p:cNvPr id="1640" name="Google Shape;1640;p262"/>
          <p:cNvPicPr preferRelativeResize="0"/>
          <p:nvPr/>
        </p:nvPicPr>
        <p:blipFill>
          <a:blip r:embed="rId6">
            <a:alphaModFix/>
          </a:blip>
          <a:stretch>
            <a:fillRect/>
          </a:stretch>
        </p:blipFill>
        <p:spPr>
          <a:xfrm>
            <a:off x="4419727" y="2775750"/>
            <a:ext cx="1793634" cy="850675"/>
          </a:xfrm>
          <a:prstGeom prst="rect">
            <a:avLst/>
          </a:prstGeom>
          <a:noFill/>
          <a:ln>
            <a:noFill/>
          </a:ln>
        </p:spPr>
      </p:pic>
      <p:pic>
        <p:nvPicPr>
          <p:cNvPr id="1641" name="Google Shape;1641;p262"/>
          <p:cNvPicPr preferRelativeResize="0"/>
          <p:nvPr/>
        </p:nvPicPr>
        <p:blipFill>
          <a:blip r:embed="rId7">
            <a:alphaModFix/>
          </a:blip>
          <a:stretch>
            <a:fillRect/>
          </a:stretch>
        </p:blipFill>
        <p:spPr>
          <a:xfrm>
            <a:off x="5254258" y="3853979"/>
            <a:ext cx="3088251" cy="558475"/>
          </a:xfrm>
          <a:prstGeom prst="rect">
            <a:avLst/>
          </a:prstGeom>
          <a:noFill/>
          <a:ln>
            <a:noFill/>
          </a:ln>
        </p:spPr>
      </p:pic>
      <p:sp>
        <p:nvSpPr>
          <p:cNvPr id="1642" name="Google Shape;1642;p262"/>
          <p:cNvSpPr txBox="1"/>
          <p:nvPr/>
        </p:nvSpPr>
        <p:spPr>
          <a:xfrm>
            <a:off x="287600" y="1635938"/>
            <a:ext cx="3737400" cy="26940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33475B"/>
              </a:buClr>
              <a:buSzPts val="1400"/>
              <a:buFont typeface="Proxima Nova"/>
              <a:buChar char="●"/>
            </a:pPr>
            <a:r>
              <a:rPr lang="en">
                <a:solidFill>
                  <a:srgbClr val="33475B"/>
                </a:solidFill>
                <a:latin typeface="Proxima Nova"/>
                <a:ea typeface="Proxima Nova"/>
                <a:cs typeface="Proxima Nova"/>
                <a:sym typeface="Proxima Nova"/>
              </a:rPr>
              <a:t>A simple ad campaign might serve up the same message and offer to everyone, regardless of their role or company</a:t>
            </a:r>
            <a:endParaRPr>
              <a:solidFill>
                <a:srgbClr val="33475B"/>
              </a:solidFill>
              <a:latin typeface="Proxima Nova"/>
              <a:ea typeface="Proxima Nova"/>
              <a:cs typeface="Proxima Nova"/>
              <a:sym typeface="Proxima Nova"/>
            </a:endParaRPr>
          </a:p>
          <a:p>
            <a:pPr indent="-317500" lvl="0" marL="457200" rtl="0" algn="l">
              <a:spcBef>
                <a:spcPts val="0"/>
              </a:spcBef>
              <a:spcAft>
                <a:spcPts val="0"/>
              </a:spcAft>
              <a:buClr>
                <a:srgbClr val="33475B"/>
              </a:buClr>
              <a:buSzPts val="1400"/>
              <a:buFont typeface="Proxima Nova"/>
              <a:buChar char="●"/>
            </a:pPr>
            <a:r>
              <a:rPr lang="en">
                <a:solidFill>
                  <a:srgbClr val="33475B"/>
                </a:solidFill>
                <a:latin typeface="Proxima Nova"/>
                <a:ea typeface="Proxima Nova"/>
                <a:cs typeface="Proxima Nova"/>
                <a:sym typeface="Proxima Nova"/>
              </a:rPr>
              <a:t>Target accounts have a large number of people you could potentially influence but identical messaging misses the mark</a:t>
            </a:r>
            <a:endParaRPr>
              <a:solidFill>
                <a:srgbClr val="33475B"/>
              </a:solidFill>
              <a:latin typeface="Proxima Nova"/>
              <a:ea typeface="Proxima Nova"/>
              <a:cs typeface="Proxima Nova"/>
              <a:sym typeface="Proxima Nova"/>
            </a:endParaRPr>
          </a:p>
          <a:p>
            <a:pPr indent="-317500" lvl="0" marL="457200" rtl="0" algn="l">
              <a:spcBef>
                <a:spcPts val="0"/>
              </a:spcBef>
              <a:spcAft>
                <a:spcPts val="0"/>
              </a:spcAft>
              <a:buClr>
                <a:srgbClr val="33475B"/>
              </a:buClr>
              <a:buSzPts val="1400"/>
              <a:buFont typeface="Proxima Nova"/>
              <a:buChar char="●"/>
            </a:pPr>
            <a:r>
              <a:rPr lang="en">
                <a:solidFill>
                  <a:srgbClr val="33475B"/>
                </a:solidFill>
                <a:latin typeface="Proxima Nova"/>
                <a:ea typeface="Proxima Nova"/>
                <a:cs typeface="Proxima Nova"/>
                <a:sym typeface="Proxima Nova"/>
              </a:rPr>
              <a:t>By using information in your CRM gathered by Sales or through tracking engagement and integrations, you can segment and personalize your message for maximum impact</a:t>
            </a:r>
            <a:endParaRPr>
              <a:solidFill>
                <a:srgbClr val="33475B"/>
              </a:solidFill>
              <a:latin typeface="Proxima Nova"/>
              <a:ea typeface="Proxima Nova"/>
              <a:cs typeface="Proxima Nova"/>
              <a:sym typeface="Proxima Nova"/>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6" name="Shape 1646"/>
        <p:cNvGrpSpPr/>
        <p:nvPr/>
      </p:nvGrpSpPr>
      <p:grpSpPr>
        <a:xfrm>
          <a:off x="0" y="0"/>
          <a:ext cx="0" cy="0"/>
          <a:chOff x="0" y="0"/>
          <a:chExt cx="0" cy="0"/>
        </a:xfrm>
      </p:grpSpPr>
      <p:sp>
        <p:nvSpPr>
          <p:cNvPr id="1647" name="Google Shape;1647;p263"/>
          <p:cNvSpPr txBox="1"/>
          <p:nvPr>
            <p:ph type="title"/>
          </p:nvPr>
        </p:nvSpPr>
        <p:spPr>
          <a:xfrm>
            <a:off x="0" y="292150"/>
            <a:ext cx="9144000" cy="455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Email Signatures</a:t>
            </a:r>
            <a:endParaRPr/>
          </a:p>
        </p:txBody>
      </p:sp>
      <p:pic>
        <p:nvPicPr>
          <p:cNvPr id="1648" name="Google Shape;1648;p263"/>
          <p:cNvPicPr preferRelativeResize="0"/>
          <p:nvPr/>
        </p:nvPicPr>
        <p:blipFill>
          <a:blip r:embed="rId3">
            <a:alphaModFix/>
          </a:blip>
          <a:stretch>
            <a:fillRect/>
          </a:stretch>
        </p:blipFill>
        <p:spPr>
          <a:xfrm>
            <a:off x="6435550" y="2962327"/>
            <a:ext cx="1653624" cy="1653624"/>
          </a:xfrm>
          <a:prstGeom prst="rect">
            <a:avLst/>
          </a:prstGeom>
          <a:noFill/>
          <a:ln>
            <a:noFill/>
          </a:ln>
        </p:spPr>
      </p:pic>
      <p:sp>
        <p:nvSpPr>
          <p:cNvPr id="1649" name="Google Shape;1649;p263"/>
          <p:cNvSpPr txBox="1"/>
          <p:nvPr/>
        </p:nvSpPr>
        <p:spPr>
          <a:xfrm>
            <a:off x="287600" y="1635938"/>
            <a:ext cx="3737400" cy="26940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33475B"/>
              </a:buClr>
              <a:buSzPts val="1400"/>
              <a:buFont typeface="Proxima Nova"/>
              <a:buChar char="●"/>
            </a:pPr>
            <a:r>
              <a:rPr lang="en">
                <a:solidFill>
                  <a:srgbClr val="33475B"/>
                </a:solidFill>
                <a:latin typeface="Proxima Nova"/>
                <a:ea typeface="Proxima Nova"/>
                <a:cs typeface="Proxima Nova"/>
                <a:sym typeface="Proxima Nova"/>
              </a:rPr>
              <a:t>The goal of a Sales email is to gain permission for the next conversation, typically a meeting</a:t>
            </a:r>
            <a:endParaRPr>
              <a:solidFill>
                <a:srgbClr val="33475B"/>
              </a:solidFill>
              <a:latin typeface="Proxima Nova"/>
              <a:ea typeface="Proxima Nova"/>
              <a:cs typeface="Proxima Nova"/>
              <a:sym typeface="Proxima Nova"/>
            </a:endParaRPr>
          </a:p>
          <a:p>
            <a:pPr indent="-317500" lvl="0" marL="457200" rtl="0" algn="l">
              <a:spcBef>
                <a:spcPts val="0"/>
              </a:spcBef>
              <a:spcAft>
                <a:spcPts val="0"/>
              </a:spcAft>
              <a:buClr>
                <a:srgbClr val="33475B"/>
              </a:buClr>
              <a:buSzPts val="1400"/>
              <a:buFont typeface="Proxima Nova"/>
              <a:buChar char="●"/>
            </a:pPr>
            <a:r>
              <a:rPr lang="en">
                <a:solidFill>
                  <a:srgbClr val="33475B"/>
                </a:solidFill>
                <a:latin typeface="Proxima Nova"/>
                <a:ea typeface="Proxima Nova"/>
                <a:cs typeface="Proxima Nova"/>
                <a:sym typeface="Proxima Nova"/>
              </a:rPr>
              <a:t>The most interested leads will reply or call but many are too early in the buyer’s journey</a:t>
            </a:r>
            <a:endParaRPr>
              <a:solidFill>
                <a:srgbClr val="33475B"/>
              </a:solidFill>
              <a:latin typeface="Proxima Nova"/>
              <a:ea typeface="Proxima Nova"/>
              <a:cs typeface="Proxima Nova"/>
              <a:sym typeface="Proxima Nova"/>
            </a:endParaRPr>
          </a:p>
          <a:p>
            <a:pPr indent="-317500" lvl="0" marL="457200" rtl="0" algn="l">
              <a:spcBef>
                <a:spcPts val="0"/>
              </a:spcBef>
              <a:spcAft>
                <a:spcPts val="0"/>
              </a:spcAft>
              <a:buClr>
                <a:srgbClr val="33475B"/>
              </a:buClr>
              <a:buSzPts val="1400"/>
              <a:buFont typeface="Proxima Nova"/>
              <a:buChar char="●"/>
            </a:pPr>
            <a:r>
              <a:rPr lang="en">
                <a:solidFill>
                  <a:srgbClr val="33475B"/>
                </a:solidFill>
                <a:latin typeface="Proxima Nova"/>
                <a:ea typeface="Proxima Nova"/>
                <a:cs typeface="Proxima Nova"/>
                <a:sym typeface="Proxima Nova"/>
              </a:rPr>
              <a:t>When used strategically, email signatures can be personalized with content and CTAs giving recipients another way to engage and allow tracking to identify who is interested</a:t>
            </a:r>
            <a:endParaRPr>
              <a:solidFill>
                <a:srgbClr val="33475B"/>
              </a:solidFill>
              <a:latin typeface="Proxima Nova"/>
              <a:ea typeface="Proxima Nova"/>
              <a:cs typeface="Proxima Nova"/>
              <a:sym typeface="Proxima Nova"/>
            </a:endParaRPr>
          </a:p>
        </p:txBody>
      </p:sp>
      <p:pic>
        <p:nvPicPr>
          <p:cNvPr id="1650" name="Google Shape;1650;p263"/>
          <p:cNvPicPr preferRelativeResize="0"/>
          <p:nvPr/>
        </p:nvPicPr>
        <p:blipFill>
          <a:blip r:embed="rId4">
            <a:alphaModFix/>
          </a:blip>
          <a:stretch>
            <a:fillRect/>
          </a:stretch>
        </p:blipFill>
        <p:spPr>
          <a:xfrm>
            <a:off x="4874900" y="1572050"/>
            <a:ext cx="2575400" cy="13247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4" name="Shape 1654"/>
        <p:cNvGrpSpPr/>
        <p:nvPr/>
      </p:nvGrpSpPr>
      <p:grpSpPr>
        <a:xfrm>
          <a:off x="0" y="0"/>
          <a:ext cx="0" cy="0"/>
          <a:chOff x="0" y="0"/>
          <a:chExt cx="0" cy="0"/>
        </a:xfrm>
      </p:grpSpPr>
      <p:sp>
        <p:nvSpPr>
          <p:cNvPr id="1655" name="Google Shape;1655;p264"/>
          <p:cNvSpPr txBox="1"/>
          <p:nvPr>
            <p:ph type="title"/>
          </p:nvPr>
        </p:nvSpPr>
        <p:spPr>
          <a:xfrm>
            <a:off x="0" y="292150"/>
            <a:ext cx="9144000" cy="455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Company and Contact Enrichment</a:t>
            </a:r>
            <a:endParaRPr/>
          </a:p>
        </p:txBody>
      </p:sp>
      <p:pic>
        <p:nvPicPr>
          <p:cNvPr id="1656" name="Google Shape;1656;p264"/>
          <p:cNvPicPr preferRelativeResize="0"/>
          <p:nvPr/>
        </p:nvPicPr>
        <p:blipFill>
          <a:blip r:embed="rId3">
            <a:alphaModFix/>
          </a:blip>
          <a:stretch>
            <a:fillRect/>
          </a:stretch>
        </p:blipFill>
        <p:spPr>
          <a:xfrm>
            <a:off x="4939650" y="1635949"/>
            <a:ext cx="2369275" cy="1310225"/>
          </a:xfrm>
          <a:prstGeom prst="rect">
            <a:avLst/>
          </a:prstGeom>
          <a:noFill/>
          <a:ln>
            <a:noFill/>
          </a:ln>
        </p:spPr>
      </p:pic>
      <p:pic>
        <p:nvPicPr>
          <p:cNvPr id="1657" name="Google Shape;1657;p264"/>
          <p:cNvPicPr preferRelativeResize="0"/>
          <p:nvPr/>
        </p:nvPicPr>
        <p:blipFill>
          <a:blip r:embed="rId4">
            <a:alphaModFix/>
          </a:blip>
          <a:stretch>
            <a:fillRect/>
          </a:stretch>
        </p:blipFill>
        <p:spPr>
          <a:xfrm>
            <a:off x="6286925" y="2528500"/>
            <a:ext cx="1758400" cy="1758400"/>
          </a:xfrm>
          <a:prstGeom prst="rect">
            <a:avLst/>
          </a:prstGeom>
          <a:noFill/>
          <a:ln>
            <a:noFill/>
          </a:ln>
        </p:spPr>
      </p:pic>
      <p:sp>
        <p:nvSpPr>
          <p:cNvPr id="1658" name="Google Shape;1658;p264"/>
          <p:cNvSpPr txBox="1"/>
          <p:nvPr/>
        </p:nvSpPr>
        <p:spPr>
          <a:xfrm>
            <a:off x="287600" y="1635938"/>
            <a:ext cx="3737400" cy="26940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33475B"/>
              </a:buClr>
              <a:buSzPts val="1400"/>
              <a:buFont typeface="Proxima Nova"/>
              <a:buChar char="●"/>
            </a:pPr>
            <a:r>
              <a:rPr lang="en">
                <a:solidFill>
                  <a:srgbClr val="33475B"/>
                </a:solidFill>
                <a:latin typeface="Proxima Nova"/>
                <a:ea typeface="Proxima Nova"/>
                <a:cs typeface="Proxima Nova"/>
                <a:sym typeface="Proxima Nova"/>
              </a:rPr>
              <a:t>Target accounts often have a large number of stakeholders with different buying roles</a:t>
            </a:r>
            <a:endParaRPr>
              <a:solidFill>
                <a:srgbClr val="33475B"/>
              </a:solidFill>
              <a:latin typeface="Proxima Nova"/>
              <a:ea typeface="Proxima Nova"/>
              <a:cs typeface="Proxima Nova"/>
              <a:sym typeface="Proxima Nova"/>
            </a:endParaRPr>
          </a:p>
          <a:p>
            <a:pPr indent="-317500" lvl="0" marL="457200" rtl="0" algn="l">
              <a:spcBef>
                <a:spcPts val="0"/>
              </a:spcBef>
              <a:spcAft>
                <a:spcPts val="0"/>
              </a:spcAft>
              <a:buClr>
                <a:srgbClr val="33475B"/>
              </a:buClr>
              <a:buSzPts val="1400"/>
              <a:buFont typeface="Proxima Nova"/>
              <a:buChar char="●"/>
            </a:pPr>
            <a:r>
              <a:rPr lang="en">
                <a:solidFill>
                  <a:srgbClr val="33475B"/>
                </a:solidFill>
                <a:latin typeface="Proxima Nova"/>
                <a:ea typeface="Proxima Nova"/>
                <a:cs typeface="Proxima Nova"/>
                <a:sym typeface="Proxima Nova"/>
              </a:rPr>
              <a:t>Accurate and complete company and contact information helps maximize effectiveness of all efforts</a:t>
            </a:r>
            <a:endParaRPr>
              <a:solidFill>
                <a:srgbClr val="33475B"/>
              </a:solidFill>
              <a:latin typeface="Proxima Nova"/>
              <a:ea typeface="Proxima Nova"/>
              <a:cs typeface="Proxima Nova"/>
              <a:sym typeface="Proxima Nova"/>
            </a:endParaRPr>
          </a:p>
          <a:p>
            <a:pPr indent="-317500" lvl="1" marL="914400" rtl="0" algn="l">
              <a:spcBef>
                <a:spcPts val="0"/>
              </a:spcBef>
              <a:spcAft>
                <a:spcPts val="0"/>
              </a:spcAft>
              <a:buClr>
                <a:srgbClr val="33475B"/>
              </a:buClr>
              <a:buSzPts val="1400"/>
              <a:buFont typeface="Proxima Nova"/>
              <a:buChar char="○"/>
            </a:pPr>
            <a:r>
              <a:rPr lang="en">
                <a:solidFill>
                  <a:srgbClr val="33475B"/>
                </a:solidFill>
                <a:latin typeface="Proxima Nova"/>
                <a:ea typeface="Proxima Nova"/>
                <a:cs typeface="Proxima Nova"/>
                <a:sym typeface="Proxima Nova"/>
              </a:rPr>
              <a:t>Personalize outreach</a:t>
            </a:r>
            <a:endParaRPr>
              <a:solidFill>
                <a:srgbClr val="33475B"/>
              </a:solidFill>
              <a:latin typeface="Proxima Nova"/>
              <a:ea typeface="Proxima Nova"/>
              <a:cs typeface="Proxima Nova"/>
              <a:sym typeface="Proxima Nova"/>
            </a:endParaRPr>
          </a:p>
          <a:p>
            <a:pPr indent="-317500" lvl="1" marL="914400" rtl="0" algn="l">
              <a:spcBef>
                <a:spcPts val="0"/>
              </a:spcBef>
              <a:spcAft>
                <a:spcPts val="0"/>
              </a:spcAft>
              <a:buClr>
                <a:srgbClr val="33475B"/>
              </a:buClr>
              <a:buSzPts val="1400"/>
              <a:buFont typeface="Proxima Nova"/>
              <a:buChar char="○"/>
            </a:pPr>
            <a:r>
              <a:rPr lang="en">
                <a:solidFill>
                  <a:srgbClr val="33475B"/>
                </a:solidFill>
                <a:latin typeface="Proxima Nova"/>
                <a:ea typeface="Proxima Nova"/>
                <a:cs typeface="Proxima Nova"/>
                <a:sym typeface="Proxima Nova"/>
              </a:rPr>
              <a:t>Shorten web forms to increase landing page conversion</a:t>
            </a:r>
            <a:endParaRPr>
              <a:solidFill>
                <a:srgbClr val="33475B"/>
              </a:solidFill>
              <a:latin typeface="Proxima Nova"/>
              <a:ea typeface="Proxima Nova"/>
              <a:cs typeface="Proxima Nova"/>
              <a:sym typeface="Proxima Nova"/>
            </a:endParaRPr>
          </a:p>
          <a:p>
            <a:pPr indent="-317500" lvl="1" marL="914400" rtl="0" algn="l">
              <a:spcBef>
                <a:spcPts val="0"/>
              </a:spcBef>
              <a:spcAft>
                <a:spcPts val="0"/>
              </a:spcAft>
              <a:buClr>
                <a:srgbClr val="33475B"/>
              </a:buClr>
              <a:buSzPts val="1400"/>
              <a:buFont typeface="Proxima Nova"/>
              <a:buChar char="○"/>
            </a:pPr>
            <a:r>
              <a:rPr lang="en">
                <a:solidFill>
                  <a:srgbClr val="33475B"/>
                </a:solidFill>
                <a:latin typeface="Proxima Nova"/>
                <a:ea typeface="Proxima Nova"/>
                <a:cs typeface="Proxima Nova"/>
                <a:sym typeface="Proxima Nova"/>
              </a:rPr>
              <a:t>Score and route leads</a:t>
            </a:r>
            <a:endParaRPr>
              <a:solidFill>
                <a:srgbClr val="33475B"/>
              </a:solidFill>
              <a:latin typeface="Proxima Nova"/>
              <a:ea typeface="Proxima Nova"/>
              <a:cs typeface="Proxima Nova"/>
              <a:sym typeface="Proxima Nova"/>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2" name="Shape 1662"/>
        <p:cNvGrpSpPr/>
        <p:nvPr/>
      </p:nvGrpSpPr>
      <p:grpSpPr>
        <a:xfrm>
          <a:off x="0" y="0"/>
          <a:ext cx="0" cy="0"/>
          <a:chOff x="0" y="0"/>
          <a:chExt cx="0" cy="0"/>
        </a:xfrm>
      </p:grpSpPr>
      <p:sp>
        <p:nvSpPr>
          <p:cNvPr id="1663" name="Google Shape;1663;p265"/>
          <p:cNvSpPr txBox="1"/>
          <p:nvPr>
            <p:ph type="title"/>
          </p:nvPr>
        </p:nvSpPr>
        <p:spPr>
          <a:xfrm>
            <a:off x="0" y="292150"/>
            <a:ext cx="9144000" cy="455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Org Chart Visualization</a:t>
            </a:r>
            <a:endParaRPr/>
          </a:p>
        </p:txBody>
      </p:sp>
      <p:sp>
        <p:nvSpPr>
          <p:cNvPr id="1664" name="Google Shape;1664;p265"/>
          <p:cNvSpPr txBox="1"/>
          <p:nvPr/>
        </p:nvSpPr>
        <p:spPr>
          <a:xfrm>
            <a:off x="287600" y="1635938"/>
            <a:ext cx="3737400" cy="26940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33475B"/>
              </a:buClr>
              <a:buSzPts val="1400"/>
              <a:buFont typeface="Proxima Nova"/>
              <a:buChar char="●"/>
            </a:pPr>
            <a:r>
              <a:rPr lang="en">
                <a:solidFill>
                  <a:srgbClr val="33475B"/>
                </a:solidFill>
                <a:latin typeface="Proxima Nova"/>
                <a:ea typeface="Proxima Nova"/>
                <a:cs typeface="Proxima Nova"/>
                <a:sym typeface="Proxima Nova"/>
              </a:rPr>
              <a:t>Target accounts often have a large number of stakeholders with various roles, responsibilities and relationships to others at the same company</a:t>
            </a:r>
            <a:endParaRPr>
              <a:solidFill>
                <a:srgbClr val="33475B"/>
              </a:solidFill>
              <a:latin typeface="Proxima Nova"/>
              <a:ea typeface="Proxima Nova"/>
              <a:cs typeface="Proxima Nova"/>
              <a:sym typeface="Proxima Nova"/>
            </a:endParaRPr>
          </a:p>
          <a:p>
            <a:pPr indent="-317500" lvl="0" marL="457200" rtl="0" algn="l">
              <a:spcBef>
                <a:spcPts val="0"/>
              </a:spcBef>
              <a:spcAft>
                <a:spcPts val="0"/>
              </a:spcAft>
              <a:buClr>
                <a:srgbClr val="33475B"/>
              </a:buClr>
              <a:buSzPts val="1400"/>
              <a:buFont typeface="Proxima Nova"/>
              <a:buChar char="●"/>
            </a:pPr>
            <a:r>
              <a:rPr lang="en">
                <a:solidFill>
                  <a:srgbClr val="33475B"/>
                </a:solidFill>
                <a:latin typeface="Proxima Nova"/>
                <a:ea typeface="Proxima Nova"/>
                <a:cs typeface="Proxima Nova"/>
                <a:sym typeface="Proxima Nova"/>
              </a:rPr>
              <a:t>Being successful at ABM involves identifying all the stakeholders, their buying roles and how they might influence the deal based on their connections</a:t>
            </a:r>
            <a:endParaRPr>
              <a:solidFill>
                <a:srgbClr val="33475B"/>
              </a:solidFill>
              <a:latin typeface="Proxima Nova"/>
              <a:ea typeface="Proxima Nova"/>
              <a:cs typeface="Proxima Nova"/>
              <a:sym typeface="Proxima Nova"/>
            </a:endParaRPr>
          </a:p>
          <a:p>
            <a:pPr indent="-317500" lvl="0" marL="457200" rtl="0" algn="l">
              <a:spcBef>
                <a:spcPts val="0"/>
              </a:spcBef>
              <a:spcAft>
                <a:spcPts val="0"/>
              </a:spcAft>
              <a:buClr>
                <a:srgbClr val="33475B"/>
              </a:buClr>
              <a:buSzPts val="1400"/>
              <a:buFont typeface="Proxima Nova"/>
              <a:buChar char="●"/>
            </a:pPr>
            <a:r>
              <a:rPr lang="en">
                <a:solidFill>
                  <a:srgbClr val="33475B"/>
                </a:solidFill>
                <a:latin typeface="Proxima Nova"/>
                <a:ea typeface="Proxima Nova"/>
                <a:cs typeface="Proxima Nova"/>
                <a:sym typeface="Proxima Nova"/>
              </a:rPr>
              <a:t>Visualizing these relationships helps Sales and Marketing refine their ABM strategy for each target account</a:t>
            </a:r>
            <a:endParaRPr>
              <a:solidFill>
                <a:srgbClr val="33475B"/>
              </a:solidFill>
              <a:latin typeface="Proxima Nova"/>
              <a:ea typeface="Proxima Nova"/>
              <a:cs typeface="Proxima Nova"/>
              <a:sym typeface="Proxima Nova"/>
            </a:endParaRPr>
          </a:p>
        </p:txBody>
      </p:sp>
      <p:pic>
        <p:nvPicPr>
          <p:cNvPr id="1665" name="Google Shape;1665;p265"/>
          <p:cNvPicPr preferRelativeResize="0"/>
          <p:nvPr/>
        </p:nvPicPr>
        <p:blipFill>
          <a:blip r:embed="rId3">
            <a:alphaModFix/>
          </a:blip>
          <a:stretch>
            <a:fillRect/>
          </a:stretch>
        </p:blipFill>
        <p:spPr>
          <a:xfrm>
            <a:off x="4656878" y="1365328"/>
            <a:ext cx="3681775" cy="905325"/>
          </a:xfrm>
          <a:prstGeom prst="rect">
            <a:avLst/>
          </a:prstGeom>
          <a:noFill/>
          <a:ln>
            <a:noFill/>
          </a:ln>
        </p:spPr>
      </p:pic>
      <p:pic>
        <p:nvPicPr>
          <p:cNvPr id="1666" name="Google Shape;1666;p265"/>
          <p:cNvPicPr preferRelativeResize="0"/>
          <p:nvPr/>
        </p:nvPicPr>
        <p:blipFill>
          <a:blip r:embed="rId4">
            <a:alphaModFix/>
          </a:blip>
          <a:stretch>
            <a:fillRect/>
          </a:stretch>
        </p:blipFill>
        <p:spPr>
          <a:xfrm>
            <a:off x="4424113" y="2270639"/>
            <a:ext cx="4147308" cy="2332861"/>
          </a:xfrm>
          <a:prstGeom prst="rect">
            <a:avLst/>
          </a:prstGeom>
          <a:noFill/>
          <a:ln>
            <a:noFill/>
          </a:ln>
          <a:effectLst>
            <a:outerShdw blurRad="142875" rotWithShape="0" algn="bl" dir="2700000" dist="38100">
              <a:srgbClr val="000000">
                <a:alpha val="52999"/>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70" name="Shape 1670"/>
        <p:cNvGrpSpPr/>
        <p:nvPr/>
      </p:nvGrpSpPr>
      <p:grpSpPr>
        <a:xfrm>
          <a:off x="0" y="0"/>
          <a:ext cx="0" cy="0"/>
          <a:chOff x="0" y="0"/>
          <a:chExt cx="0" cy="0"/>
        </a:xfrm>
      </p:grpSpPr>
      <p:grpSp>
        <p:nvGrpSpPr>
          <p:cNvPr id="1671" name="Google Shape;1671;p266"/>
          <p:cNvGrpSpPr/>
          <p:nvPr/>
        </p:nvGrpSpPr>
        <p:grpSpPr>
          <a:xfrm rot="5400000">
            <a:off x="3643658" y="-357057"/>
            <a:ext cx="1856807" cy="9144154"/>
            <a:chOff x="-59690" y="0"/>
            <a:chExt cx="3432810" cy="4436110"/>
          </a:xfrm>
        </p:grpSpPr>
        <p:sp>
          <p:nvSpPr>
            <p:cNvPr id="1672" name="Google Shape;1672;p266"/>
            <p:cNvSpPr/>
            <p:nvPr/>
          </p:nvSpPr>
          <p:spPr>
            <a:xfrm>
              <a:off x="-59690" y="0"/>
              <a:ext cx="1205230" cy="4436110"/>
            </a:xfrm>
            <a:custGeom>
              <a:rect b="b" l="l" r="r" t="t"/>
              <a:pathLst>
                <a:path extrusionOk="0" h="4436110" w="1205230">
                  <a:moveTo>
                    <a:pt x="720090" y="2504440"/>
                  </a:moveTo>
                  <a:cubicBezTo>
                    <a:pt x="1205230" y="1358900"/>
                    <a:pt x="641350" y="843280"/>
                    <a:pt x="461010" y="548640"/>
                  </a:cubicBezTo>
                  <a:cubicBezTo>
                    <a:pt x="195580" y="115570"/>
                    <a:pt x="262890" y="0"/>
                    <a:pt x="262890" y="0"/>
                  </a:cubicBezTo>
                  <a:lnTo>
                    <a:pt x="59690" y="0"/>
                  </a:lnTo>
                  <a:cubicBezTo>
                    <a:pt x="119380" y="441960"/>
                    <a:pt x="1139190" y="1212850"/>
                    <a:pt x="678180" y="2147570"/>
                  </a:cubicBezTo>
                  <a:cubicBezTo>
                    <a:pt x="0" y="3520440"/>
                    <a:pt x="516890" y="4436110"/>
                    <a:pt x="516890" y="4436110"/>
                  </a:cubicBezTo>
                  <a:lnTo>
                    <a:pt x="745490" y="4436110"/>
                  </a:lnTo>
                  <a:cubicBezTo>
                    <a:pt x="745490" y="4436110"/>
                    <a:pt x="185420" y="3768090"/>
                    <a:pt x="720090" y="2504440"/>
                  </a:cubicBezTo>
                  <a:lnTo>
                    <a:pt x="720090" y="2504440"/>
                  </a:lnTo>
                  <a:close/>
                </a:path>
              </a:pathLst>
            </a:custGeom>
            <a:solidFill>
              <a:srgbClr val="FFF2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266"/>
            <p:cNvSpPr/>
            <p:nvPr/>
          </p:nvSpPr>
          <p:spPr>
            <a:xfrm>
              <a:off x="125730" y="0"/>
              <a:ext cx="1019810" cy="4436110"/>
            </a:xfrm>
            <a:custGeom>
              <a:rect b="b" l="l" r="r" t="t"/>
              <a:pathLst>
                <a:path extrusionOk="0" h="4436110" w="1019810">
                  <a:moveTo>
                    <a:pt x="511810" y="3030220"/>
                  </a:moveTo>
                  <a:cubicBezTo>
                    <a:pt x="892810" y="1957070"/>
                    <a:pt x="1009650" y="1464310"/>
                    <a:pt x="585470" y="820420"/>
                  </a:cubicBezTo>
                  <a:cubicBezTo>
                    <a:pt x="212090" y="254000"/>
                    <a:pt x="264160" y="0"/>
                    <a:pt x="264160" y="0"/>
                  </a:cubicBezTo>
                  <a:lnTo>
                    <a:pt x="77470" y="0"/>
                  </a:lnTo>
                  <a:cubicBezTo>
                    <a:pt x="77470" y="0"/>
                    <a:pt x="10160" y="115570"/>
                    <a:pt x="275590" y="548640"/>
                  </a:cubicBezTo>
                  <a:cubicBezTo>
                    <a:pt x="455930" y="843280"/>
                    <a:pt x="1019810" y="1358900"/>
                    <a:pt x="534670" y="2504440"/>
                  </a:cubicBezTo>
                  <a:cubicBezTo>
                    <a:pt x="0" y="3766820"/>
                    <a:pt x="558800" y="4434840"/>
                    <a:pt x="558800" y="4434840"/>
                  </a:cubicBezTo>
                  <a:lnTo>
                    <a:pt x="830580" y="4434840"/>
                  </a:lnTo>
                  <a:cubicBezTo>
                    <a:pt x="830580" y="4436110"/>
                    <a:pt x="264160" y="3724910"/>
                    <a:pt x="511810" y="3030220"/>
                  </a:cubicBezTo>
                  <a:close/>
                </a:path>
              </a:pathLst>
            </a:custGeom>
            <a:solidFill>
              <a:srgbClr val="CBD6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266"/>
            <p:cNvSpPr/>
            <p:nvPr/>
          </p:nvSpPr>
          <p:spPr>
            <a:xfrm>
              <a:off x="337820" y="0"/>
              <a:ext cx="3035300" cy="4436110"/>
            </a:xfrm>
            <a:custGeom>
              <a:rect b="b" l="l" r="r" t="t"/>
              <a:pathLst>
                <a:path extrusionOk="0" h="4436110" w="3035300">
                  <a:moveTo>
                    <a:pt x="1898650" y="0"/>
                  </a:moveTo>
                  <a:lnTo>
                    <a:pt x="50800" y="0"/>
                  </a:lnTo>
                  <a:cubicBezTo>
                    <a:pt x="50800" y="0"/>
                    <a:pt x="0" y="254000"/>
                    <a:pt x="372110" y="820420"/>
                  </a:cubicBezTo>
                  <a:cubicBezTo>
                    <a:pt x="795020" y="1463040"/>
                    <a:pt x="679450" y="1957070"/>
                    <a:pt x="298450" y="3030220"/>
                  </a:cubicBezTo>
                  <a:cubicBezTo>
                    <a:pt x="52070" y="3724910"/>
                    <a:pt x="618490" y="4436110"/>
                    <a:pt x="618490" y="4436110"/>
                  </a:cubicBezTo>
                  <a:lnTo>
                    <a:pt x="3035300" y="4436110"/>
                  </a:lnTo>
                  <a:lnTo>
                    <a:pt x="3035300" y="0"/>
                  </a:lnTo>
                  <a:lnTo>
                    <a:pt x="1898650" y="0"/>
                  </a:lnTo>
                  <a:close/>
                </a:path>
              </a:pathLst>
            </a:custGeom>
            <a:solidFill>
              <a:srgbClr val="F5F8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75" name="Google Shape;1675;p266"/>
          <p:cNvGrpSpPr/>
          <p:nvPr/>
        </p:nvGrpSpPr>
        <p:grpSpPr>
          <a:xfrm flipH="1" rot="5400000">
            <a:off x="3697548" y="-3697662"/>
            <a:ext cx="1752106" cy="9147259"/>
            <a:chOff x="-59690" y="0"/>
            <a:chExt cx="3432810" cy="4436110"/>
          </a:xfrm>
        </p:grpSpPr>
        <p:sp>
          <p:nvSpPr>
            <p:cNvPr id="1676" name="Google Shape;1676;p266"/>
            <p:cNvSpPr/>
            <p:nvPr/>
          </p:nvSpPr>
          <p:spPr>
            <a:xfrm>
              <a:off x="-59690" y="0"/>
              <a:ext cx="1205230" cy="4436110"/>
            </a:xfrm>
            <a:custGeom>
              <a:rect b="b" l="l" r="r" t="t"/>
              <a:pathLst>
                <a:path extrusionOk="0" h="4436110" w="1205230">
                  <a:moveTo>
                    <a:pt x="720090" y="2504440"/>
                  </a:moveTo>
                  <a:cubicBezTo>
                    <a:pt x="1205230" y="1358900"/>
                    <a:pt x="641350" y="843280"/>
                    <a:pt x="461010" y="548640"/>
                  </a:cubicBezTo>
                  <a:cubicBezTo>
                    <a:pt x="195580" y="115570"/>
                    <a:pt x="262890" y="0"/>
                    <a:pt x="262890" y="0"/>
                  </a:cubicBezTo>
                  <a:lnTo>
                    <a:pt x="59690" y="0"/>
                  </a:lnTo>
                  <a:cubicBezTo>
                    <a:pt x="119380" y="441960"/>
                    <a:pt x="1139190" y="1212850"/>
                    <a:pt x="678180" y="2147570"/>
                  </a:cubicBezTo>
                  <a:cubicBezTo>
                    <a:pt x="0" y="3520440"/>
                    <a:pt x="516890" y="4436110"/>
                    <a:pt x="516890" y="4436110"/>
                  </a:cubicBezTo>
                  <a:lnTo>
                    <a:pt x="745490" y="4436110"/>
                  </a:lnTo>
                  <a:cubicBezTo>
                    <a:pt x="745490" y="4436110"/>
                    <a:pt x="185420" y="3768090"/>
                    <a:pt x="720090" y="2504440"/>
                  </a:cubicBezTo>
                  <a:lnTo>
                    <a:pt x="720090" y="2504440"/>
                  </a:lnTo>
                  <a:close/>
                </a:path>
              </a:pathLst>
            </a:custGeom>
            <a:solidFill>
              <a:srgbClr val="FFF2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266"/>
            <p:cNvSpPr/>
            <p:nvPr/>
          </p:nvSpPr>
          <p:spPr>
            <a:xfrm>
              <a:off x="125730" y="0"/>
              <a:ext cx="1019810" cy="4436110"/>
            </a:xfrm>
            <a:custGeom>
              <a:rect b="b" l="l" r="r" t="t"/>
              <a:pathLst>
                <a:path extrusionOk="0" h="4436110" w="1019810">
                  <a:moveTo>
                    <a:pt x="511810" y="3030220"/>
                  </a:moveTo>
                  <a:cubicBezTo>
                    <a:pt x="892810" y="1957070"/>
                    <a:pt x="1009650" y="1464310"/>
                    <a:pt x="585470" y="820420"/>
                  </a:cubicBezTo>
                  <a:cubicBezTo>
                    <a:pt x="212090" y="254000"/>
                    <a:pt x="264160" y="0"/>
                    <a:pt x="264160" y="0"/>
                  </a:cubicBezTo>
                  <a:lnTo>
                    <a:pt x="77470" y="0"/>
                  </a:lnTo>
                  <a:cubicBezTo>
                    <a:pt x="77470" y="0"/>
                    <a:pt x="10160" y="115570"/>
                    <a:pt x="275590" y="548640"/>
                  </a:cubicBezTo>
                  <a:cubicBezTo>
                    <a:pt x="455930" y="843280"/>
                    <a:pt x="1019810" y="1358900"/>
                    <a:pt x="534670" y="2504440"/>
                  </a:cubicBezTo>
                  <a:cubicBezTo>
                    <a:pt x="0" y="3766820"/>
                    <a:pt x="558800" y="4434840"/>
                    <a:pt x="558800" y="4434840"/>
                  </a:cubicBezTo>
                  <a:lnTo>
                    <a:pt x="830580" y="4434840"/>
                  </a:lnTo>
                  <a:cubicBezTo>
                    <a:pt x="830580" y="4436110"/>
                    <a:pt x="264160" y="3724910"/>
                    <a:pt x="511810" y="3030220"/>
                  </a:cubicBezTo>
                  <a:close/>
                </a:path>
              </a:pathLst>
            </a:custGeom>
            <a:solidFill>
              <a:srgbClr val="CBD6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266"/>
            <p:cNvSpPr/>
            <p:nvPr/>
          </p:nvSpPr>
          <p:spPr>
            <a:xfrm>
              <a:off x="337820" y="0"/>
              <a:ext cx="3035300" cy="4436110"/>
            </a:xfrm>
            <a:custGeom>
              <a:rect b="b" l="l" r="r" t="t"/>
              <a:pathLst>
                <a:path extrusionOk="0" h="4436110" w="3035300">
                  <a:moveTo>
                    <a:pt x="1898650" y="0"/>
                  </a:moveTo>
                  <a:lnTo>
                    <a:pt x="50800" y="0"/>
                  </a:lnTo>
                  <a:cubicBezTo>
                    <a:pt x="50800" y="0"/>
                    <a:pt x="0" y="254000"/>
                    <a:pt x="372110" y="820420"/>
                  </a:cubicBezTo>
                  <a:cubicBezTo>
                    <a:pt x="795020" y="1463040"/>
                    <a:pt x="679450" y="1957070"/>
                    <a:pt x="298450" y="3030220"/>
                  </a:cubicBezTo>
                  <a:cubicBezTo>
                    <a:pt x="52070" y="3724910"/>
                    <a:pt x="618490" y="4436110"/>
                    <a:pt x="618490" y="4436110"/>
                  </a:cubicBezTo>
                  <a:lnTo>
                    <a:pt x="3035300" y="4436110"/>
                  </a:lnTo>
                  <a:lnTo>
                    <a:pt x="3035300" y="0"/>
                  </a:lnTo>
                  <a:lnTo>
                    <a:pt x="1898650" y="0"/>
                  </a:lnTo>
                  <a:close/>
                </a:path>
              </a:pathLst>
            </a:custGeom>
            <a:solidFill>
              <a:srgbClr val="F5F8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79" name="Google Shape;1679;p266"/>
          <p:cNvSpPr txBox="1"/>
          <p:nvPr/>
        </p:nvSpPr>
        <p:spPr>
          <a:xfrm>
            <a:off x="771900" y="2235600"/>
            <a:ext cx="7600200" cy="67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latin typeface="Proxima Nova"/>
                <a:ea typeface="Proxima Nova"/>
                <a:cs typeface="Proxima Nova"/>
                <a:sym typeface="Proxima Nova"/>
              </a:rPr>
              <a:t>Selling Stories</a:t>
            </a:r>
            <a:endParaRPr sz="3000">
              <a:latin typeface="Proxima Nova"/>
              <a:ea typeface="Proxima Nova"/>
              <a:cs typeface="Proxima Nova"/>
              <a:sym typeface="Proxima Nova"/>
            </a:endParaRPr>
          </a:p>
        </p:txBody>
      </p:sp>
      <p:pic>
        <p:nvPicPr>
          <p:cNvPr id="1680" name="Google Shape;1680;p266"/>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84" name="Shape 1684"/>
        <p:cNvGrpSpPr/>
        <p:nvPr/>
      </p:nvGrpSpPr>
      <p:grpSpPr>
        <a:xfrm>
          <a:off x="0" y="0"/>
          <a:ext cx="0" cy="0"/>
          <a:chOff x="0" y="0"/>
          <a:chExt cx="0" cy="0"/>
        </a:xfrm>
      </p:grpSpPr>
      <p:grpSp>
        <p:nvGrpSpPr>
          <p:cNvPr id="1685" name="Google Shape;1685;p267"/>
          <p:cNvGrpSpPr/>
          <p:nvPr/>
        </p:nvGrpSpPr>
        <p:grpSpPr>
          <a:xfrm rot="-5400000">
            <a:off x="3897456" y="-3903760"/>
            <a:ext cx="1353214" cy="9148146"/>
            <a:chOff x="-59690" y="0"/>
            <a:chExt cx="3432810" cy="4436110"/>
          </a:xfrm>
        </p:grpSpPr>
        <p:sp>
          <p:nvSpPr>
            <p:cNvPr id="1686" name="Google Shape;1686;p267"/>
            <p:cNvSpPr/>
            <p:nvPr/>
          </p:nvSpPr>
          <p:spPr>
            <a:xfrm>
              <a:off x="-59690" y="0"/>
              <a:ext cx="1205230" cy="4436110"/>
            </a:xfrm>
            <a:custGeom>
              <a:rect b="b" l="l" r="r" t="t"/>
              <a:pathLst>
                <a:path extrusionOk="0" h="4436110" w="1205230">
                  <a:moveTo>
                    <a:pt x="720090" y="2504440"/>
                  </a:moveTo>
                  <a:cubicBezTo>
                    <a:pt x="1205230" y="1358900"/>
                    <a:pt x="641350" y="843280"/>
                    <a:pt x="461010" y="548640"/>
                  </a:cubicBezTo>
                  <a:cubicBezTo>
                    <a:pt x="195580" y="115570"/>
                    <a:pt x="262890" y="0"/>
                    <a:pt x="262890" y="0"/>
                  </a:cubicBezTo>
                  <a:lnTo>
                    <a:pt x="59690" y="0"/>
                  </a:lnTo>
                  <a:cubicBezTo>
                    <a:pt x="119380" y="441960"/>
                    <a:pt x="1139190" y="1212850"/>
                    <a:pt x="678180" y="2147570"/>
                  </a:cubicBezTo>
                  <a:cubicBezTo>
                    <a:pt x="0" y="3520440"/>
                    <a:pt x="516890" y="4436110"/>
                    <a:pt x="516890" y="4436110"/>
                  </a:cubicBezTo>
                  <a:lnTo>
                    <a:pt x="745490" y="4436110"/>
                  </a:lnTo>
                  <a:cubicBezTo>
                    <a:pt x="745490" y="4436110"/>
                    <a:pt x="185420" y="3768090"/>
                    <a:pt x="720090" y="2504440"/>
                  </a:cubicBezTo>
                  <a:lnTo>
                    <a:pt x="720090" y="2504440"/>
                  </a:lnTo>
                  <a:close/>
                </a:path>
              </a:pathLst>
            </a:custGeom>
            <a:solidFill>
              <a:srgbClr val="CBD6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latin typeface="Avenir"/>
                <a:ea typeface="Avenir"/>
                <a:cs typeface="Avenir"/>
                <a:sym typeface="Avenir"/>
              </a:endParaRPr>
            </a:p>
          </p:txBody>
        </p:sp>
        <p:sp>
          <p:nvSpPr>
            <p:cNvPr id="1687" name="Google Shape;1687;p267"/>
            <p:cNvSpPr/>
            <p:nvPr/>
          </p:nvSpPr>
          <p:spPr>
            <a:xfrm>
              <a:off x="125730" y="0"/>
              <a:ext cx="1019810" cy="4436110"/>
            </a:xfrm>
            <a:custGeom>
              <a:rect b="b" l="l" r="r" t="t"/>
              <a:pathLst>
                <a:path extrusionOk="0" h="4436110" w="1019810">
                  <a:moveTo>
                    <a:pt x="511810" y="3030220"/>
                  </a:moveTo>
                  <a:cubicBezTo>
                    <a:pt x="892810" y="1957070"/>
                    <a:pt x="1009650" y="1464310"/>
                    <a:pt x="585470" y="820420"/>
                  </a:cubicBezTo>
                  <a:cubicBezTo>
                    <a:pt x="212090" y="254000"/>
                    <a:pt x="264160" y="0"/>
                    <a:pt x="264160" y="0"/>
                  </a:cubicBezTo>
                  <a:lnTo>
                    <a:pt x="77470" y="0"/>
                  </a:lnTo>
                  <a:cubicBezTo>
                    <a:pt x="77470" y="0"/>
                    <a:pt x="10160" y="115570"/>
                    <a:pt x="275590" y="548640"/>
                  </a:cubicBezTo>
                  <a:cubicBezTo>
                    <a:pt x="455930" y="843280"/>
                    <a:pt x="1019810" y="1358900"/>
                    <a:pt x="534670" y="2504440"/>
                  </a:cubicBezTo>
                  <a:cubicBezTo>
                    <a:pt x="0" y="3766820"/>
                    <a:pt x="558800" y="4434840"/>
                    <a:pt x="558800" y="4434840"/>
                  </a:cubicBezTo>
                  <a:lnTo>
                    <a:pt x="830580" y="4434840"/>
                  </a:lnTo>
                  <a:cubicBezTo>
                    <a:pt x="830580" y="4436110"/>
                    <a:pt x="264160" y="3724910"/>
                    <a:pt x="511810" y="3030220"/>
                  </a:cubicBezTo>
                  <a:close/>
                </a:path>
              </a:pathLst>
            </a:custGeom>
            <a:solidFill>
              <a:srgbClr val="F5F8F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latin typeface="Avenir"/>
                <a:ea typeface="Avenir"/>
                <a:cs typeface="Avenir"/>
                <a:sym typeface="Avenir"/>
              </a:endParaRPr>
            </a:p>
          </p:txBody>
        </p:sp>
        <p:sp>
          <p:nvSpPr>
            <p:cNvPr id="1688" name="Google Shape;1688;p267"/>
            <p:cNvSpPr/>
            <p:nvPr/>
          </p:nvSpPr>
          <p:spPr>
            <a:xfrm>
              <a:off x="337820" y="0"/>
              <a:ext cx="3035300" cy="4436110"/>
            </a:xfrm>
            <a:custGeom>
              <a:rect b="b" l="l" r="r" t="t"/>
              <a:pathLst>
                <a:path extrusionOk="0" h="4436110" w="3035300">
                  <a:moveTo>
                    <a:pt x="1898650" y="0"/>
                  </a:moveTo>
                  <a:lnTo>
                    <a:pt x="50800" y="0"/>
                  </a:lnTo>
                  <a:cubicBezTo>
                    <a:pt x="50800" y="0"/>
                    <a:pt x="0" y="254000"/>
                    <a:pt x="372110" y="820420"/>
                  </a:cubicBezTo>
                  <a:cubicBezTo>
                    <a:pt x="795020" y="1463040"/>
                    <a:pt x="679450" y="1957070"/>
                    <a:pt x="298450" y="3030220"/>
                  </a:cubicBezTo>
                  <a:cubicBezTo>
                    <a:pt x="52070" y="3724910"/>
                    <a:pt x="618490" y="4436110"/>
                    <a:pt x="618490" y="4436110"/>
                  </a:cubicBezTo>
                  <a:lnTo>
                    <a:pt x="3035300" y="4436110"/>
                  </a:lnTo>
                  <a:lnTo>
                    <a:pt x="3035300" y="0"/>
                  </a:lnTo>
                  <a:lnTo>
                    <a:pt x="1898650" y="0"/>
                  </a:lnTo>
                  <a:close/>
                </a:path>
              </a:pathLst>
            </a:custGeom>
            <a:solidFill>
              <a:srgbClr val="F5F8F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latin typeface="Avenir"/>
                <a:ea typeface="Avenir"/>
                <a:cs typeface="Avenir"/>
                <a:sym typeface="Avenir"/>
              </a:endParaRPr>
            </a:p>
          </p:txBody>
        </p:sp>
      </p:grpSp>
      <p:sp>
        <p:nvSpPr>
          <p:cNvPr id="1689" name="Google Shape;1689;p267"/>
          <p:cNvSpPr txBox="1"/>
          <p:nvPr/>
        </p:nvSpPr>
        <p:spPr>
          <a:xfrm>
            <a:off x="0" y="383475"/>
            <a:ext cx="9144000" cy="579900"/>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None/>
            </a:pPr>
            <a:r>
              <a:rPr lang="en" sz="2800">
                <a:solidFill>
                  <a:srgbClr val="253342"/>
                </a:solidFill>
                <a:latin typeface="Proxima Nova"/>
                <a:ea typeface="Proxima Nova"/>
                <a:cs typeface="Proxima Nova"/>
                <a:sym typeface="Proxima Nova"/>
              </a:rPr>
              <a:t>Sales &amp; Marketing ABM Challenges</a:t>
            </a:r>
            <a:endParaRPr sz="2800">
              <a:latin typeface="Proxima Nova"/>
              <a:ea typeface="Proxima Nova"/>
              <a:cs typeface="Proxima Nova"/>
              <a:sym typeface="Proxima Nova"/>
            </a:endParaRPr>
          </a:p>
        </p:txBody>
      </p:sp>
      <p:sp>
        <p:nvSpPr>
          <p:cNvPr id="1690" name="Google Shape;1690;p267"/>
          <p:cNvSpPr/>
          <p:nvPr/>
        </p:nvSpPr>
        <p:spPr>
          <a:xfrm>
            <a:off x="1698750" y="1423125"/>
            <a:ext cx="2774700" cy="1891800"/>
          </a:xfrm>
          <a:prstGeom prst="roundRect">
            <a:avLst>
              <a:gd fmla="val 16667" name="adj"/>
            </a:avLst>
          </a:prstGeom>
          <a:solidFill>
            <a:srgbClr val="E6F9F6"/>
          </a:solidFill>
          <a:ln cap="flat" cmpd="sng" w="9525">
            <a:solidFill>
              <a:srgbClr val="CBD6E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33475B"/>
                </a:solidFill>
                <a:latin typeface="Proxima Nova"/>
                <a:ea typeface="Proxima Nova"/>
                <a:cs typeface="Proxima Nova"/>
                <a:sym typeface="Proxima Nova"/>
              </a:rPr>
              <a:t>Sales Reps</a:t>
            </a:r>
            <a:endParaRPr b="1" sz="1800">
              <a:solidFill>
                <a:srgbClr val="33475B"/>
              </a:solidFill>
              <a:latin typeface="Proxima Nova"/>
              <a:ea typeface="Proxima Nova"/>
              <a:cs typeface="Proxima Nova"/>
              <a:sym typeface="Proxima Nova"/>
            </a:endParaRPr>
          </a:p>
          <a:p>
            <a:pPr indent="0" lvl="0" marL="0" rtl="0" algn="l">
              <a:spcBef>
                <a:spcPts val="500"/>
              </a:spcBef>
              <a:spcAft>
                <a:spcPts val="0"/>
              </a:spcAft>
              <a:buNone/>
            </a:pPr>
            <a:r>
              <a:t/>
            </a:r>
            <a:endParaRPr sz="1200">
              <a:solidFill>
                <a:srgbClr val="33475B"/>
              </a:solidFill>
              <a:latin typeface="Proxima Nova"/>
              <a:ea typeface="Proxima Nova"/>
              <a:cs typeface="Proxima Nova"/>
              <a:sym typeface="Proxima Nova"/>
            </a:endParaRPr>
          </a:p>
          <a:p>
            <a:pPr indent="0" lvl="0" marL="0" rtl="0" algn="ctr">
              <a:spcBef>
                <a:spcPts val="500"/>
              </a:spcBef>
              <a:spcAft>
                <a:spcPts val="0"/>
              </a:spcAft>
              <a:buNone/>
            </a:pPr>
            <a:r>
              <a:rPr lang="en" sz="1200">
                <a:solidFill>
                  <a:srgbClr val="33475B"/>
                </a:solidFill>
                <a:latin typeface="Proxima Nova"/>
                <a:ea typeface="Proxima Nova"/>
                <a:cs typeface="Proxima Nova"/>
                <a:sym typeface="Proxima Nova"/>
              </a:rPr>
              <a:t>Lead Generation/Enrichment</a:t>
            </a:r>
            <a:endParaRPr sz="1200">
              <a:solidFill>
                <a:srgbClr val="33475B"/>
              </a:solidFill>
              <a:latin typeface="Proxima Nova"/>
              <a:ea typeface="Proxima Nova"/>
              <a:cs typeface="Proxima Nova"/>
              <a:sym typeface="Proxima Nova"/>
            </a:endParaRPr>
          </a:p>
          <a:p>
            <a:pPr indent="0" lvl="0" marL="0" rtl="0" algn="ctr">
              <a:spcBef>
                <a:spcPts val="500"/>
              </a:spcBef>
              <a:spcAft>
                <a:spcPts val="0"/>
              </a:spcAft>
              <a:buNone/>
            </a:pPr>
            <a:r>
              <a:rPr lang="en" sz="1200">
                <a:solidFill>
                  <a:srgbClr val="33475B"/>
                </a:solidFill>
                <a:latin typeface="Proxima Nova"/>
                <a:ea typeface="Proxima Nova"/>
                <a:cs typeface="Proxima Nova"/>
                <a:sym typeface="Proxima Nova"/>
              </a:rPr>
              <a:t>Stakeholder Management</a:t>
            </a:r>
            <a:endParaRPr sz="1200">
              <a:solidFill>
                <a:srgbClr val="33475B"/>
              </a:solidFill>
              <a:latin typeface="Proxima Nova"/>
              <a:ea typeface="Proxima Nova"/>
              <a:cs typeface="Proxima Nova"/>
              <a:sym typeface="Proxima Nova"/>
            </a:endParaRPr>
          </a:p>
          <a:p>
            <a:pPr indent="0" lvl="0" marL="0" rtl="0" algn="ctr">
              <a:spcBef>
                <a:spcPts val="500"/>
              </a:spcBef>
              <a:spcAft>
                <a:spcPts val="0"/>
              </a:spcAft>
              <a:buNone/>
            </a:pPr>
            <a:r>
              <a:rPr lang="en" sz="1200">
                <a:solidFill>
                  <a:srgbClr val="33475B"/>
                </a:solidFill>
                <a:latin typeface="Proxima Nova"/>
                <a:ea typeface="Proxima Nova"/>
                <a:cs typeface="Proxima Nova"/>
                <a:sym typeface="Proxima Nova"/>
              </a:rPr>
              <a:t>1:1 Outreach</a:t>
            </a:r>
            <a:endParaRPr sz="1200">
              <a:solidFill>
                <a:srgbClr val="33475B"/>
              </a:solidFill>
              <a:latin typeface="Proxima Nova"/>
              <a:ea typeface="Proxima Nova"/>
              <a:cs typeface="Proxima Nova"/>
              <a:sym typeface="Proxima Nova"/>
            </a:endParaRPr>
          </a:p>
          <a:p>
            <a:pPr indent="0" lvl="0" marL="0" rtl="0" algn="ctr">
              <a:spcBef>
                <a:spcPts val="500"/>
              </a:spcBef>
              <a:spcAft>
                <a:spcPts val="500"/>
              </a:spcAft>
              <a:buNone/>
            </a:pPr>
            <a:r>
              <a:t/>
            </a:r>
            <a:endParaRPr>
              <a:solidFill>
                <a:srgbClr val="2C3E50"/>
              </a:solidFill>
            </a:endParaRPr>
          </a:p>
        </p:txBody>
      </p:sp>
      <p:sp>
        <p:nvSpPr>
          <p:cNvPr id="1691" name="Google Shape;1691;p267"/>
          <p:cNvSpPr/>
          <p:nvPr/>
        </p:nvSpPr>
        <p:spPr>
          <a:xfrm>
            <a:off x="4670550" y="1423125"/>
            <a:ext cx="2774700" cy="1891800"/>
          </a:xfrm>
          <a:prstGeom prst="roundRect">
            <a:avLst>
              <a:gd fmla="val 16667" name="adj"/>
            </a:avLst>
          </a:prstGeom>
          <a:solidFill>
            <a:srgbClr val="FFF2EE"/>
          </a:solidFill>
          <a:ln cap="flat" cmpd="sng" w="9525">
            <a:solidFill>
              <a:srgbClr val="CBD6E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1800">
                <a:solidFill>
                  <a:srgbClr val="33475B"/>
                </a:solidFill>
                <a:latin typeface="Proxima Nova"/>
                <a:ea typeface="Proxima Nova"/>
                <a:cs typeface="Proxima Nova"/>
                <a:sym typeface="Proxima Nova"/>
              </a:rPr>
              <a:t>Marketers</a:t>
            </a:r>
            <a:endParaRPr sz="1200">
              <a:solidFill>
                <a:srgbClr val="33475B"/>
              </a:solidFill>
              <a:latin typeface="Proxima Nova"/>
              <a:ea typeface="Proxima Nova"/>
              <a:cs typeface="Proxima Nova"/>
              <a:sym typeface="Proxima Nova"/>
            </a:endParaRPr>
          </a:p>
          <a:p>
            <a:pPr indent="0" lvl="0" marL="0" rtl="0" algn="ctr">
              <a:lnSpc>
                <a:spcPct val="100000"/>
              </a:lnSpc>
              <a:spcBef>
                <a:spcPts val="500"/>
              </a:spcBef>
              <a:spcAft>
                <a:spcPts val="0"/>
              </a:spcAft>
              <a:buNone/>
            </a:pPr>
            <a:r>
              <a:t/>
            </a:r>
            <a:endParaRPr b="1" sz="1200">
              <a:solidFill>
                <a:srgbClr val="33475B"/>
              </a:solidFill>
              <a:latin typeface="Proxima Nova"/>
              <a:ea typeface="Proxima Nova"/>
              <a:cs typeface="Proxima Nova"/>
              <a:sym typeface="Proxima Nova"/>
            </a:endParaRPr>
          </a:p>
          <a:p>
            <a:pPr indent="0" lvl="0" marL="0" rtl="0" algn="ctr">
              <a:lnSpc>
                <a:spcPct val="100000"/>
              </a:lnSpc>
              <a:spcBef>
                <a:spcPts val="500"/>
              </a:spcBef>
              <a:spcAft>
                <a:spcPts val="0"/>
              </a:spcAft>
              <a:buNone/>
            </a:pPr>
            <a:r>
              <a:rPr lang="en" sz="1200">
                <a:solidFill>
                  <a:srgbClr val="33475B"/>
                </a:solidFill>
                <a:latin typeface="Proxima Nova"/>
                <a:ea typeface="Proxima Nova"/>
                <a:cs typeface="Proxima Nova"/>
                <a:sym typeface="Proxima Nova"/>
              </a:rPr>
              <a:t>Lead Generation</a:t>
            </a:r>
            <a:endParaRPr sz="1200">
              <a:solidFill>
                <a:srgbClr val="33475B"/>
              </a:solidFill>
              <a:latin typeface="Proxima Nova"/>
              <a:ea typeface="Proxima Nova"/>
              <a:cs typeface="Proxima Nova"/>
              <a:sym typeface="Proxima Nova"/>
            </a:endParaRPr>
          </a:p>
          <a:p>
            <a:pPr indent="0" lvl="0" marL="0" rtl="0" algn="ctr">
              <a:lnSpc>
                <a:spcPct val="100000"/>
              </a:lnSpc>
              <a:spcBef>
                <a:spcPts val="500"/>
              </a:spcBef>
              <a:spcAft>
                <a:spcPts val="0"/>
              </a:spcAft>
              <a:buNone/>
            </a:pPr>
            <a:r>
              <a:rPr lang="en" sz="1200">
                <a:solidFill>
                  <a:srgbClr val="33475B"/>
                </a:solidFill>
                <a:latin typeface="Proxima Nova"/>
                <a:ea typeface="Proxima Nova"/>
                <a:cs typeface="Proxima Nova"/>
                <a:sym typeface="Proxima Nova"/>
              </a:rPr>
              <a:t>1:Many Outreach</a:t>
            </a:r>
            <a:endParaRPr sz="1200">
              <a:solidFill>
                <a:srgbClr val="33475B"/>
              </a:solidFill>
              <a:latin typeface="Proxima Nova"/>
              <a:ea typeface="Proxima Nova"/>
              <a:cs typeface="Proxima Nova"/>
              <a:sym typeface="Proxima Nova"/>
            </a:endParaRPr>
          </a:p>
          <a:p>
            <a:pPr indent="0" lvl="0" marL="0" rtl="0" algn="ctr">
              <a:lnSpc>
                <a:spcPct val="100000"/>
              </a:lnSpc>
              <a:spcBef>
                <a:spcPts val="500"/>
              </a:spcBef>
              <a:spcAft>
                <a:spcPts val="1600"/>
              </a:spcAft>
              <a:buNone/>
            </a:pPr>
            <a:r>
              <a:t/>
            </a:r>
            <a:endParaRPr sz="1200">
              <a:solidFill>
                <a:srgbClr val="33475B"/>
              </a:solidFill>
              <a:latin typeface="Proxima Nova"/>
              <a:ea typeface="Proxima Nova"/>
              <a:cs typeface="Proxima Nova"/>
              <a:sym typeface="Proxima Nova"/>
            </a:endParaRPr>
          </a:p>
        </p:txBody>
      </p:sp>
      <p:sp>
        <p:nvSpPr>
          <p:cNvPr id="1692" name="Google Shape;1692;p267"/>
          <p:cNvSpPr/>
          <p:nvPr/>
        </p:nvSpPr>
        <p:spPr>
          <a:xfrm>
            <a:off x="1698750" y="3488300"/>
            <a:ext cx="5746500" cy="1158900"/>
          </a:xfrm>
          <a:prstGeom prst="roundRect">
            <a:avLst>
              <a:gd fmla="val 16667" name="adj"/>
            </a:avLst>
          </a:prstGeom>
          <a:solidFill>
            <a:srgbClr val="E5F5F9"/>
          </a:solidFill>
          <a:ln cap="flat" cmpd="sng" w="9525">
            <a:solidFill>
              <a:srgbClr val="CBD6E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2C3E50"/>
                </a:solidFill>
                <a:latin typeface="Proxima Nova"/>
                <a:ea typeface="Proxima Nova"/>
                <a:cs typeface="Proxima Nova"/>
                <a:sym typeface="Proxima Nova"/>
              </a:rPr>
              <a:t>Sales + Marketing</a:t>
            </a:r>
            <a:endParaRPr b="1" sz="1800">
              <a:solidFill>
                <a:srgbClr val="2C3E50"/>
              </a:solidFill>
              <a:latin typeface="Proxima Nova"/>
              <a:ea typeface="Proxima Nova"/>
              <a:cs typeface="Proxima Nova"/>
              <a:sym typeface="Proxima Nova"/>
            </a:endParaRPr>
          </a:p>
          <a:p>
            <a:pPr indent="0" lvl="0" marL="0" rtl="0" algn="ctr">
              <a:spcBef>
                <a:spcPts val="0"/>
              </a:spcBef>
              <a:spcAft>
                <a:spcPts val="0"/>
              </a:spcAft>
              <a:buNone/>
            </a:pPr>
            <a:r>
              <a:t/>
            </a:r>
            <a:endParaRPr b="1" sz="1800">
              <a:solidFill>
                <a:srgbClr val="2C3E50"/>
              </a:solidFill>
              <a:latin typeface="Proxima Nova"/>
              <a:ea typeface="Proxima Nova"/>
              <a:cs typeface="Proxima Nova"/>
              <a:sym typeface="Proxima Nova"/>
            </a:endParaRPr>
          </a:p>
          <a:p>
            <a:pPr indent="0" lvl="0" marL="0" rtl="0" algn="ctr">
              <a:spcBef>
                <a:spcPts val="0"/>
              </a:spcBef>
              <a:spcAft>
                <a:spcPts val="0"/>
              </a:spcAft>
              <a:buNone/>
            </a:pPr>
            <a:r>
              <a:rPr lang="en" sz="1200">
                <a:solidFill>
                  <a:srgbClr val="2C3E50"/>
                </a:solidFill>
                <a:latin typeface="Proxima Nova"/>
                <a:ea typeface="Proxima Nova"/>
                <a:cs typeface="Proxima Nova"/>
                <a:sym typeface="Proxima Nova"/>
              </a:rPr>
              <a:t>Engage Buyers in a Coordinated Way</a:t>
            </a:r>
            <a:endParaRPr sz="1200">
              <a:solidFill>
                <a:srgbClr val="2C3E50"/>
              </a:solidFill>
              <a:latin typeface="Proxima Nova"/>
              <a:ea typeface="Proxima Nova"/>
              <a:cs typeface="Proxima Nova"/>
              <a:sym typeface="Proxima Nova"/>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96" name="Shape 1696"/>
        <p:cNvGrpSpPr/>
        <p:nvPr/>
      </p:nvGrpSpPr>
      <p:grpSpPr>
        <a:xfrm>
          <a:off x="0" y="0"/>
          <a:ext cx="0" cy="0"/>
          <a:chOff x="0" y="0"/>
          <a:chExt cx="0" cy="0"/>
        </a:xfrm>
      </p:grpSpPr>
      <p:graphicFrame>
        <p:nvGraphicFramePr>
          <p:cNvPr id="1697" name="Google Shape;1697;p268"/>
          <p:cNvGraphicFramePr/>
          <p:nvPr/>
        </p:nvGraphicFramePr>
        <p:xfrm>
          <a:off x="569025" y="2648375"/>
          <a:ext cx="3000000" cy="3000000"/>
        </p:xfrm>
        <a:graphic>
          <a:graphicData uri="http://schemas.openxmlformats.org/drawingml/2006/table">
            <a:tbl>
              <a:tblPr>
                <a:noFill/>
                <a:tableStyleId>{482D282C-CD37-4155-9F0D-C5143080D0DC}</a:tableStyleId>
              </a:tblPr>
              <a:tblGrid>
                <a:gridCol w="2668650"/>
                <a:gridCol w="2668650"/>
                <a:gridCol w="2668650"/>
              </a:tblGrid>
              <a:tr h="2102250">
                <a:tc>
                  <a:txBody>
                    <a:bodyPr/>
                    <a:lstStyle/>
                    <a:p>
                      <a:pPr indent="-317500" lvl="0" marL="457200" rtl="0" algn="l">
                        <a:lnSpc>
                          <a:spcPct val="115000"/>
                        </a:lnSpc>
                        <a:spcBef>
                          <a:spcPts val="0"/>
                        </a:spcBef>
                        <a:spcAft>
                          <a:spcPts val="0"/>
                        </a:spcAft>
                        <a:buClr>
                          <a:schemeClr val="dk2"/>
                        </a:buClr>
                        <a:buSzPts val="1400"/>
                        <a:buFont typeface="Proxima Nova"/>
                        <a:buChar char="●"/>
                      </a:pPr>
                      <a:r>
                        <a:rPr lang="en">
                          <a:solidFill>
                            <a:schemeClr val="dk2"/>
                          </a:solidFill>
                          <a:latin typeface="Proxima Nova"/>
                          <a:ea typeface="Proxima Nova"/>
                          <a:cs typeface="Proxima Nova"/>
                          <a:sym typeface="Proxima Nova"/>
                        </a:rPr>
                        <a:t>Sales reps want to close deals at target accounts (higher value deals) </a:t>
                      </a:r>
                      <a:endParaRPr>
                        <a:solidFill>
                          <a:schemeClr val="dk2"/>
                        </a:solidFill>
                        <a:latin typeface="Proxima Nova"/>
                        <a:ea typeface="Proxima Nova"/>
                        <a:cs typeface="Proxima Nova"/>
                        <a:sym typeface="Proxima Nova"/>
                      </a:endParaRPr>
                    </a:p>
                    <a:p>
                      <a:pPr indent="-317500" lvl="0" marL="457200" rtl="0" algn="l">
                        <a:lnSpc>
                          <a:spcPct val="115000"/>
                        </a:lnSpc>
                        <a:spcBef>
                          <a:spcPts val="0"/>
                        </a:spcBef>
                        <a:spcAft>
                          <a:spcPts val="0"/>
                        </a:spcAft>
                        <a:buClr>
                          <a:schemeClr val="dk2"/>
                        </a:buClr>
                        <a:buSzPts val="1400"/>
                        <a:buFont typeface="Proxima Nova"/>
                        <a:buChar char="●"/>
                      </a:pPr>
                      <a:r>
                        <a:rPr lang="en">
                          <a:solidFill>
                            <a:schemeClr val="dk2"/>
                          </a:solidFill>
                          <a:latin typeface="Proxima Nova"/>
                          <a:ea typeface="Proxima Nova"/>
                          <a:cs typeface="Proxima Nova"/>
                          <a:sym typeface="Proxima Nova"/>
                        </a:rPr>
                        <a:t>Standard 1:1 outreach fails to engage prospects</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17500" lvl="0" marL="457200" rtl="0" algn="l">
                        <a:lnSpc>
                          <a:spcPct val="115000"/>
                        </a:lnSpc>
                        <a:spcBef>
                          <a:spcPts val="0"/>
                        </a:spcBef>
                        <a:spcAft>
                          <a:spcPts val="0"/>
                        </a:spcAft>
                        <a:buClr>
                          <a:schemeClr val="dk2"/>
                        </a:buClr>
                        <a:buSzPts val="1400"/>
                        <a:buFont typeface="Proxima Nova"/>
                        <a:buChar char="●"/>
                      </a:pPr>
                      <a:r>
                        <a:rPr lang="en">
                          <a:solidFill>
                            <a:schemeClr val="dk2"/>
                          </a:solidFill>
                          <a:latin typeface="Proxima Nova"/>
                          <a:ea typeface="Proxima Nova"/>
                          <a:cs typeface="Proxima Nova"/>
                          <a:sym typeface="Proxima Nova"/>
                        </a:rPr>
                        <a:t>Target accounts have buying committees</a:t>
                      </a:r>
                      <a:endParaRPr>
                        <a:solidFill>
                          <a:schemeClr val="dk2"/>
                        </a:solidFill>
                        <a:latin typeface="Proxima Nova"/>
                        <a:ea typeface="Proxima Nova"/>
                        <a:cs typeface="Proxima Nova"/>
                        <a:sym typeface="Proxima Nova"/>
                      </a:endParaRPr>
                    </a:p>
                    <a:p>
                      <a:pPr indent="-317500" lvl="0" marL="457200" rtl="0" algn="l">
                        <a:lnSpc>
                          <a:spcPct val="115000"/>
                        </a:lnSpc>
                        <a:spcBef>
                          <a:spcPts val="0"/>
                        </a:spcBef>
                        <a:spcAft>
                          <a:spcPts val="0"/>
                        </a:spcAft>
                        <a:buClr>
                          <a:schemeClr val="dk2"/>
                        </a:buClr>
                        <a:buSzPts val="1400"/>
                        <a:buFont typeface="Proxima Nova"/>
                        <a:buChar char="●"/>
                      </a:pPr>
                      <a:r>
                        <a:rPr lang="en">
                          <a:solidFill>
                            <a:schemeClr val="dk2"/>
                          </a:solidFill>
                          <a:latin typeface="Proxima Nova"/>
                          <a:ea typeface="Proxima Nova"/>
                          <a:cs typeface="Proxima Nova"/>
                          <a:sym typeface="Proxima Nova"/>
                        </a:rPr>
                        <a:t>Diverse responsibilities and business perspectives</a:t>
                      </a:r>
                      <a:endParaRPr>
                        <a:solidFill>
                          <a:schemeClr val="dk2"/>
                        </a:solidFill>
                        <a:latin typeface="Proxima Nova"/>
                        <a:ea typeface="Proxima Nova"/>
                        <a:cs typeface="Proxima Nova"/>
                        <a:sym typeface="Proxima Nova"/>
                      </a:endParaRPr>
                    </a:p>
                    <a:p>
                      <a:pPr indent="-317500" lvl="0" marL="457200" rtl="0" algn="l">
                        <a:lnSpc>
                          <a:spcPct val="115000"/>
                        </a:lnSpc>
                        <a:spcBef>
                          <a:spcPts val="0"/>
                        </a:spcBef>
                        <a:spcAft>
                          <a:spcPts val="0"/>
                        </a:spcAft>
                        <a:buClr>
                          <a:schemeClr val="dk2"/>
                        </a:buClr>
                        <a:buSzPts val="1400"/>
                        <a:buFont typeface="Proxima Nova"/>
                        <a:buChar char="●"/>
                      </a:pPr>
                      <a:r>
                        <a:rPr lang="en">
                          <a:solidFill>
                            <a:schemeClr val="dk2"/>
                          </a:solidFill>
                          <a:latin typeface="Proxima Nova"/>
                          <a:ea typeface="Proxima Nova"/>
                          <a:cs typeface="Proxima Nova"/>
                          <a:sym typeface="Proxima Nova"/>
                        </a:rPr>
                        <a:t>Decentralized decision making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17500" lvl="0" marL="457200" rtl="0" algn="l">
                        <a:lnSpc>
                          <a:spcPct val="115000"/>
                        </a:lnSpc>
                        <a:spcBef>
                          <a:spcPts val="0"/>
                        </a:spcBef>
                        <a:spcAft>
                          <a:spcPts val="0"/>
                        </a:spcAft>
                        <a:buClr>
                          <a:schemeClr val="dk2"/>
                        </a:buClr>
                        <a:buSzPts val="1400"/>
                        <a:buFont typeface="Proxima Nova"/>
                        <a:buChar char="●"/>
                      </a:pPr>
                      <a:r>
                        <a:rPr lang="en">
                          <a:solidFill>
                            <a:schemeClr val="dk2"/>
                          </a:solidFill>
                          <a:latin typeface="Proxima Nova"/>
                          <a:ea typeface="Proxima Nova"/>
                          <a:cs typeface="Proxima Nova"/>
                          <a:sym typeface="Proxima Nova"/>
                        </a:rPr>
                        <a:t>Target Account Overview, Sequences and Templates </a:t>
                      </a:r>
                      <a:endParaRPr>
                        <a:solidFill>
                          <a:schemeClr val="dk2"/>
                        </a:solidFill>
                        <a:latin typeface="Proxima Nova"/>
                        <a:ea typeface="Proxima Nova"/>
                        <a:cs typeface="Proxima Nova"/>
                        <a:sym typeface="Proxima Nova"/>
                      </a:endParaRPr>
                    </a:p>
                    <a:p>
                      <a:pPr indent="-317500" lvl="0" marL="457200" rtl="0" algn="l">
                        <a:lnSpc>
                          <a:spcPct val="115000"/>
                        </a:lnSpc>
                        <a:spcBef>
                          <a:spcPts val="0"/>
                        </a:spcBef>
                        <a:spcAft>
                          <a:spcPts val="0"/>
                        </a:spcAft>
                        <a:buClr>
                          <a:schemeClr val="dk2"/>
                        </a:buClr>
                        <a:buSzPts val="1400"/>
                        <a:buFont typeface="Proxima Nova"/>
                        <a:buChar char="●"/>
                      </a:pPr>
                      <a:r>
                        <a:rPr lang="en">
                          <a:solidFill>
                            <a:schemeClr val="dk2"/>
                          </a:solidFill>
                          <a:latin typeface="Proxima Nova"/>
                          <a:ea typeface="Proxima Nova"/>
                          <a:cs typeface="Proxima Nova"/>
                          <a:sym typeface="Proxima Nova"/>
                        </a:rPr>
                        <a:t>Orchestrate multiple stakeholders with personalized messaging at scale</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1698" name="Google Shape;1698;p268"/>
          <p:cNvSpPr txBox="1"/>
          <p:nvPr>
            <p:ph type="title"/>
          </p:nvPr>
        </p:nvSpPr>
        <p:spPr>
          <a:xfrm>
            <a:off x="0" y="292150"/>
            <a:ext cx="9144000" cy="455400"/>
          </a:xfrm>
          <a:prstGeom prst="rect">
            <a:avLst/>
          </a:prstGeom>
        </p:spPr>
        <p:txBody>
          <a:bodyPr anchorCtr="0" anchor="ctr" bIns="91425" lIns="91425" spcFirstLastPara="1" rIns="91425" wrap="square" tIns="91425">
            <a:noAutofit/>
          </a:bodyPr>
          <a:lstStyle/>
          <a:p>
            <a:pPr indent="0" lvl="0" marL="0" rtl="0" algn="ctr">
              <a:lnSpc>
                <a:spcPct val="110000"/>
              </a:lnSpc>
              <a:spcBef>
                <a:spcPts val="0"/>
              </a:spcBef>
              <a:spcAft>
                <a:spcPts val="0"/>
              </a:spcAft>
              <a:buNone/>
            </a:pPr>
            <a:r>
              <a:rPr b="0" lang="en">
                <a:solidFill>
                  <a:srgbClr val="253342"/>
                </a:solidFill>
                <a:latin typeface="Proxima Nova"/>
                <a:ea typeface="Proxima Nova"/>
                <a:cs typeface="Proxima Nova"/>
                <a:sym typeface="Proxima Nova"/>
              </a:rPr>
              <a:t>Sales Hub Pitch</a:t>
            </a:r>
            <a:endParaRPr/>
          </a:p>
        </p:txBody>
      </p:sp>
      <p:pic>
        <p:nvPicPr>
          <p:cNvPr id="1699" name="Google Shape;1699;p268"/>
          <p:cNvPicPr preferRelativeResize="0"/>
          <p:nvPr/>
        </p:nvPicPr>
        <p:blipFill>
          <a:blip r:embed="rId3">
            <a:alphaModFix/>
          </a:blip>
          <a:stretch>
            <a:fillRect/>
          </a:stretch>
        </p:blipFill>
        <p:spPr>
          <a:xfrm>
            <a:off x="1226350" y="1326275"/>
            <a:ext cx="1440459" cy="1322100"/>
          </a:xfrm>
          <a:prstGeom prst="rect">
            <a:avLst/>
          </a:prstGeom>
          <a:noFill/>
          <a:ln>
            <a:noFill/>
          </a:ln>
        </p:spPr>
      </p:pic>
      <p:sp>
        <p:nvSpPr>
          <p:cNvPr id="1700" name="Google Shape;1700;p268"/>
          <p:cNvSpPr txBox="1"/>
          <p:nvPr/>
        </p:nvSpPr>
        <p:spPr>
          <a:xfrm>
            <a:off x="1422925" y="2113600"/>
            <a:ext cx="1047300" cy="37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a:solidFill>
                  <a:srgbClr val="FFFFFF"/>
                </a:solidFill>
                <a:latin typeface="Avenir"/>
                <a:ea typeface="Avenir"/>
                <a:cs typeface="Avenir"/>
                <a:sym typeface="Avenir"/>
              </a:rPr>
              <a:t>Problem</a:t>
            </a:r>
            <a:endParaRPr b="1" sz="1300">
              <a:solidFill>
                <a:srgbClr val="FFFFFF"/>
              </a:solidFill>
              <a:latin typeface="Avenir"/>
              <a:ea typeface="Avenir"/>
              <a:cs typeface="Avenir"/>
              <a:sym typeface="Avenir"/>
            </a:endParaRPr>
          </a:p>
        </p:txBody>
      </p:sp>
      <p:pic>
        <p:nvPicPr>
          <p:cNvPr id="1701" name="Google Shape;1701;p268"/>
          <p:cNvPicPr preferRelativeResize="0"/>
          <p:nvPr/>
        </p:nvPicPr>
        <p:blipFill>
          <a:blip r:embed="rId4">
            <a:alphaModFix/>
          </a:blip>
          <a:stretch>
            <a:fillRect/>
          </a:stretch>
        </p:blipFill>
        <p:spPr>
          <a:xfrm>
            <a:off x="3851771" y="1326277"/>
            <a:ext cx="1440459" cy="1322098"/>
          </a:xfrm>
          <a:prstGeom prst="rect">
            <a:avLst/>
          </a:prstGeom>
          <a:noFill/>
          <a:ln>
            <a:noFill/>
          </a:ln>
        </p:spPr>
      </p:pic>
      <p:sp>
        <p:nvSpPr>
          <p:cNvPr id="1702" name="Google Shape;1702;p268"/>
          <p:cNvSpPr txBox="1"/>
          <p:nvPr/>
        </p:nvSpPr>
        <p:spPr>
          <a:xfrm>
            <a:off x="4048350" y="2113600"/>
            <a:ext cx="1047300" cy="37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a:solidFill>
                  <a:srgbClr val="FFFFFF"/>
                </a:solidFill>
                <a:latin typeface="Avenir"/>
                <a:ea typeface="Avenir"/>
                <a:cs typeface="Avenir"/>
                <a:sym typeface="Avenir"/>
              </a:rPr>
              <a:t>Challenge</a:t>
            </a:r>
            <a:endParaRPr b="1" sz="1300">
              <a:solidFill>
                <a:srgbClr val="FFFFFF"/>
              </a:solidFill>
              <a:latin typeface="Avenir"/>
              <a:ea typeface="Avenir"/>
              <a:cs typeface="Avenir"/>
              <a:sym typeface="Avenir"/>
            </a:endParaRPr>
          </a:p>
        </p:txBody>
      </p:sp>
      <p:pic>
        <p:nvPicPr>
          <p:cNvPr id="1703" name="Google Shape;1703;p268"/>
          <p:cNvPicPr preferRelativeResize="0"/>
          <p:nvPr/>
        </p:nvPicPr>
        <p:blipFill>
          <a:blip r:embed="rId5">
            <a:alphaModFix/>
          </a:blip>
          <a:stretch>
            <a:fillRect/>
          </a:stretch>
        </p:blipFill>
        <p:spPr>
          <a:xfrm>
            <a:off x="6477191" y="1326288"/>
            <a:ext cx="1440459" cy="1322075"/>
          </a:xfrm>
          <a:prstGeom prst="rect">
            <a:avLst/>
          </a:prstGeom>
          <a:noFill/>
          <a:ln>
            <a:noFill/>
          </a:ln>
        </p:spPr>
      </p:pic>
      <p:sp>
        <p:nvSpPr>
          <p:cNvPr id="1704" name="Google Shape;1704;p268"/>
          <p:cNvSpPr txBox="1"/>
          <p:nvPr/>
        </p:nvSpPr>
        <p:spPr>
          <a:xfrm>
            <a:off x="6673775" y="2113600"/>
            <a:ext cx="1047300" cy="37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a:solidFill>
                  <a:srgbClr val="FFFFFF"/>
                </a:solidFill>
                <a:latin typeface="Avenir"/>
                <a:ea typeface="Avenir"/>
                <a:cs typeface="Avenir"/>
                <a:sym typeface="Avenir"/>
              </a:rPr>
              <a:t>Solution</a:t>
            </a:r>
            <a:endParaRPr b="1" sz="1300">
              <a:solidFill>
                <a:srgbClr val="FFFFFF"/>
              </a:solidFill>
              <a:latin typeface="Avenir"/>
              <a:ea typeface="Avenir"/>
              <a:cs typeface="Avenir"/>
              <a:sym typeface="Aveni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08" name="Shape 1708"/>
        <p:cNvGrpSpPr/>
        <p:nvPr/>
      </p:nvGrpSpPr>
      <p:grpSpPr>
        <a:xfrm>
          <a:off x="0" y="0"/>
          <a:ext cx="0" cy="0"/>
          <a:chOff x="0" y="0"/>
          <a:chExt cx="0" cy="0"/>
        </a:xfrm>
      </p:grpSpPr>
      <p:graphicFrame>
        <p:nvGraphicFramePr>
          <p:cNvPr id="1709" name="Google Shape;1709;p269"/>
          <p:cNvGraphicFramePr/>
          <p:nvPr/>
        </p:nvGraphicFramePr>
        <p:xfrm>
          <a:off x="569025" y="2648375"/>
          <a:ext cx="3000000" cy="3000000"/>
        </p:xfrm>
        <a:graphic>
          <a:graphicData uri="http://schemas.openxmlformats.org/drawingml/2006/table">
            <a:tbl>
              <a:tblPr>
                <a:noFill/>
                <a:tableStyleId>{482D282C-CD37-4155-9F0D-C5143080D0DC}</a:tableStyleId>
              </a:tblPr>
              <a:tblGrid>
                <a:gridCol w="2668650"/>
                <a:gridCol w="2668650"/>
                <a:gridCol w="2668650"/>
              </a:tblGrid>
              <a:tr h="2670550">
                <a:tc>
                  <a:txBody>
                    <a:bodyPr/>
                    <a:lstStyle/>
                    <a:p>
                      <a:pPr indent="-317500" lvl="0" marL="457200" rtl="0" algn="l">
                        <a:lnSpc>
                          <a:spcPct val="115000"/>
                        </a:lnSpc>
                        <a:spcBef>
                          <a:spcPts val="0"/>
                        </a:spcBef>
                        <a:spcAft>
                          <a:spcPts val="0"/>
                        </a:spcAft>
                        <a:buClr>
                          <a:schemeClr val="dk2"/>
                        </a:buClr>
                        <a:buSzPts val="1400"/>
                        <a:buFont typeface="Proxima Nova"/>
                        <a:buChar char="●"/>
                      </a:pPr>
                      <a:r>
                        <a:rPr lang="en">
                          <a:solidFill>
                            <a:schemeClr val="dk2"/>
                          </a:solidFill>
                          <a:latin typeface="Proxima Nova"/>
                          <a:ea typeface="Proxima Nova"/>
                          <a:cs typeface="Proxima Nova"/>
                          <a:sym typeface="Proxima Nova"/>
                        </a:rPr>
                        <a:t>Marketing tasked with generating and nurturing leads at target accounts</a:t>
                      </a:r>
                      <a:endParaRPr>
                        <a:solidFill>
                          <a:schemeClr val="dk2"/>
                        </a:solidFill>
                        <a:latin typeface="Proxima Nova"/>
                        <a:ea typeface="Proxima Nova"/>
                        <a:cs typeface="Proxima Nova"/>
                        <a:sym typeface="Proxima Nova"/>
                      </a:endParaRPr>
                    </a:p>
                    <a:p>
                      <a:pPr indent="-317500" lvl="0" marL="457200" rtl="0" algn="l">
                        <a:lnSpc>
                          <a:spcPct val="115000"/>
                        </a:lnSpc>
                        <a:spcBef>
                          <a:spcPts val="0"/>
                        </a:spcBef>
                        <a:spcAft>
                          <a:spcPts val="0"/>
                        </a:spcAft>
                        <a:buClr>
                          <a:schemeClr val="dk2"/>
                        </a:buClr>
                        <a:buSzPts val="1400"/>
                        <a:buFont typeface="Proxima Nova"/>
                        <a:buChar char="●"/>
                      </a:pPr>
                      <a:r>
                        <a:rPr lang="en">
                          <a:solidFill>
                            <a:schemeClr val="dk2"/>
                          </a:solidFill>
                          <a:latin typeface="Proxima Nova"/>
                          <a:ea typeface="Proxima Nova"/>
                          <a:cs typeface="Proxima Nova"/>
                          <a:sym typeface="Proxima Nova"/>
                        </a:rPr>
                        <a:t>Standard methods fail to capture and influence key stakeholders at target accounts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17500" lvl="0" marL="457200" rtl="0" algn="l">
                        <a:lnSpc>
                          <a:spcPct val="115000"/>
                        </a:lnSpc>
                        <a:spcBef>
                          <a:spcPts val="0"/>
                        </a:spcBef>
                        <a:spcAft>
                          <a:spcPts val="0"/>
                        </a:spcAft>
                        <a:buClr>
                          <a:schemeClr val="dk2"/>
                        </a:buClr>
                        <a:buSzPts val="1400"/>
                        <a:buFont typeface="Proxima Nova"/>
                        <a:buChar char="●"/>
                      </a:pPr>
                      <a:r>
                        <a:rPr lang="en">
                          <a:solidFill>
                            <a:schemeClr val="dk2"/>
                          </a:solidFill>
                          <a:latin typeface="Proxima Nova"/>
                          <a:ea typeface="Proxima Nova"/>
                          <a:cs typeface="Proxima Nova"/>
                          <a:sym typeface="Proxima Nova"/>
                        </a:rPr>
                        <a:t>Marketing database has many contacts from a single target account</a:t>
                      </a:r>
                      <a:endParaRPr>
                        <a:solidFill>
                          <a:schemeClr val="dk2"/>
                        </a:solidFill>
                        <a:latin typeface="Proxima Nova"/>
                        <a:ea typeface="Proxima Nova"/>
                        <a:cs typeface="Proxima Nova"/>
                        <a:sym typeface="Proxima Nova"/>
                      </a:endParaRPr>
                    </a:p>
                    <a:p>
                      <a:pPr indent="-317500" lvl="0" marL="457200" rtl="0" algn="l">
                        <a:lnSpc>
                          <a:spcPct val="115000"/>
                        </a:lnSpc>
                        <a:spcBef>
                          <a:spcPts val="0"/>
                        </a:spcBef>
                        <a:spcAft>
                          <a:spcPts val="0"/>
                        </a:spcAft>
                        <a:buClr>
                          <a:schemeClr val="dk2"/>
                        </a:buClr>
                        <a:buSzPts val="1400"/>
                        <a:buFont typeface="Proxima Nova"/>
                        <a:buChar char="●"/>
                      </a:pPr>
                      <a:r>
                        <a:rPr lang="en">
                          <a:solidFill>
                            <a:schemeClr val="dk2"/>
                          </a:solidFill>
                          <a:latin typeface="Proxima Nova"/>
                          <a:ea typeface="Proxima Nova"/>
                          <a:cs typeface="Proxima Nova"/>
                          <a:sym typeface="Proxima Nova"/>
                        </a:rPr>
                        <a:t>No clear role or responsibility at company</a:t>
                      </a:r>
                      <a:endParaRPr>
                        <a:solidFill>
                          <a:schemeClr val="dk2"/>
                        </a:solidFill>
                        <a:latin typeface="Proxima Nova"/>
                        <a:ea typeface="Proxima Nova"/>
                        <a:cs typeface="Proxima Nova"/>
                        <a:sym typeface="Proxima Nova"/>
                      </a:endParaRPr>
                    </a:p>
                    <a:p>
                      <a:pPr indent="-317500" lvl="0" marL="457200" rtl="0" algn="l">
                        <a:lnSpc>
                          <a:spcPct val="115000"/>
                        </a:lnSpc>
                        <a:spcBef>
                          <a:spcPts val="0"/>
                        </a:spcBef>
                        <a:spcAft>
                          <a:spcPts val="0"/>
                        </a:spcAft>
                        <a:buClr>
                          <a:schemeClr val="dk2"/>
                        </a:buClr>
                        <a:buSzPts val="1400"/>
                        <a:buFont typeface="Proxima Nova"/>
                        <a:buChar char="●"/>
                      </a:pPr>
                      <a:r>
                        <a:rPr lang="en">
                          <a:solidFill>
                            <a:schemeClr val="dk2"/>
                          </a:solidFill>
                          <a:latin typeface="Proxima Nova"/>
                          <a:ea typeface="Proxima Nova"/>
                          <a:cs typeface="Proxima Nova"/>
                          <a:sym typeface="Proxima Nova"/>
                        </a:rPr>
                        <a:t>Unable to personalize outreach in an engaging way</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17500" lvl="0" marL="457200" rtl="0" algn="l">
                        <a:lnSpc>
                          <a:spcPct val="115000"/>
                        </a:lnSpc>
                        <a:spcBef>
                          <a:spcPts val="0"/>
                        </a:spcBef>
                        <a:spcAft>
                          <a:spcPts val="0"/>
                        </a:spcAft>
                        <a:buClr>
                          <a:schemeClr val="dk2"/>
                        </a:buClr>
                        <a:buSzPts val="1400"/>
                        <a:buFont typeface="Proxima Nova"/>
                        <a:buChar char="●"/>
                      </a:pPr>
                      <a:r>
                        <a:rPr lang="en">
                          <a:solidFill>
                            <a:schemeClr val="dk2"/>
                          </a:solidFill>
                          <a:latin typeface="Proxima Nova"/>
                          <a:ea typeface="Proxima Nova"/>
                          <a:cs typeface="Proxima Nova"/>
                          <a:sym typeface="Proxima Nova"/>
                        </a:rPr>
                        <a:t>Company Lists, Company Scoring, Buying Role and Advanced Ad Targeting</a:t>
                      </a:r>
                      <a:endParaRPr>
                        <a:solidFill>
                          <a:schemeClr val="dk2"/>
                        </a:solidFill>
                        <a:latin typeface="Proxima Nova"/>
                        <a:ea typeface="Proxima Nova"/>
                        <a:cs typeface="Proxima Nova"/>
                        <a:sym typeface="Proxima Nova"/>
                      </a:endParaRPr>
                    </a:p>
                    <a:p>
                      <a:pPr indent="-317500" lvl="0" marL="457200" rtl="0" algn="l">
                        <a:lnSpc>
                          <a:spcPct val="115000"/>
                        </a:lnSpc>
                        <a:spcBef>
                          <a:spcPts val="0"/>
                        </a:spcBef>
                        <a:spcAft>
                          <a:spcPts val="0"/>
                        </a:spcAft>
                        <a:buClr>
                          <a:schemeClr val="dk2"/>
                        </a:buClr>
                        <a:buSzPts val="1400"/>
                        <a:buFont typeface="Proxima Nova"/>
                        <a:buChar char="●"/>
                      </a:pPr>
                      <a:r>
                        <a:rPr lang="en">
                          <a:solidFill>
                            <a:schemeClr val="dk2"/>
                          </a:solidFill>
                          <a:latin typeface="Proxima Nova"/>
                          <a:ea typeface="Proxima Nova"/>
                          <a:cs typeface="Proxima Nova"/>
                          <a:sym typeface="Proxima Nova"/>
                        </a:rPr>
                        <a:t>Segmentation and strategic lead gen efforts</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1710" name="Google Shape;1710;p269"/>
          <p:cNvSpPr txBox="1"/>
          <p:nvPr>
            <p:ph type="title"/>
          </p:nvPr>
        </p:nvSpPr>
        <p:spPr>
          <a:xfrm>
            <a:off x="0" y="292150"/>
            <a:ext cx="9144000" cy="455400"/>
          </a:xfrm>
          <a:prstGeom prst="rect">
            <a:avLst/>
          </a:prstGeom>
        </p:spPr>
        <p:txBody>
          <a:bodyPr anchorCtr="0" anchor="ctr" bIns="91425" lIns="91425" spcFirstLastPara="1" rIns="91425" wrap="square" tIns="91425">
            <a:noAutofit/>
          </a:bodyPr>
          <a:lstStyle/>
          <a:p>
            <a:pPr indent="0" lvl="0" marL="0" rtl="0" algn="ctr">
              <a:lnSpc>
                <a:spcPct val="110000"/>
              </a:lnSpc>
              <a:spcBef>
                <a:spcPts val="0"/>
              </a:spcBef>
              <a:spcAft>
                <a:spcPts val="0"/>
              </a:spcAft>
              <a:buNone/>
            </a:pPr>
            <a:r>
              <a:rPr b="0" lang="en">
                <a:solidFill>
                  <a:srgbClr val="253342"/>
                </a:solidFill>
                <a:latin typeface="Proxima Nova"/>
                <a:ea typeface="Proxima Nova"/>
                <a:cs typeface="Proxima Nova"/>
                <a:sym typeface="Proxima Nova"/>
              </a:rPr>
              <a:t>Marketing</a:t>
            </a:r>
            <a:r>
              <a:rPr b="0" lang="en">
                <a:solidFill>
                  <a:srgbClr val="253342"/>
                </a:solidFill>
                <a:latin typeface="Proxima Nova"/>
                <a:ea typeface="Proxima Nova"/>
                <a:cs typeface="Proxima Nova"/>
                <a:sym typeface="Proxima Nova"/>
              </a:rPr>
              <a:t> Hub Pitch</a:t>
            </a:r>
            <a:endParaRPr/>
          </a:p>
        </p:txBody>
      </p:sp>
      <p:pic>
        <p:nvPicPr>
          <p:cNvPr id="1711" name="Google Shape;1711;p269"/>
          <p:cNvPicPr preferRelativeResize="0"/>
          <p:nvPr/>
        </p:nvPicPr>
        <p:blipFill>
          <a:blip r:embed="rId3">
            <a:alphaModFix/>
          </a:blip>
          <a:stretch>
            <a:fillRect/>
          </a:stretch>
        </p:blipFill>
        <p:spPr>
          <a:xfrm>
            <a:off x="1226350" y="1326275"/>
            <a:ext cx="1440459" cy="1322100"/>
          </a:xfrm>
          <a:prstGeom prst="rect">
            <a:avLst/>
          </a:prstGeom>
          <a:noFill/>
          <a:ln>
            <a:noFill/>
          </a:ln>
        </p:spPr>
      </p:pic>
      <p:sp>
        <p:nvSpPr>
          <p:cNvPr id="1712" name="Google Shape;1712;p269"/>
          <p:cNvSpPr txBox="1"/>
          <p:nvPr/>
        </p:nvSpPr>
        <p:spPr>
          <a:xfrm>
            <a:off x="1422925" y="2113600"/>
            <a:ext cx="1047300" cy="37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a:solidFill>
                  <a:srgbClr val="FFFFFF"/>
                </a:solidFill>
                <a:latin typeface="Avenir"/>
                <a:ea typeface="Avenir"/>
                <a:cs typeface="Avenir"/>
                <a:sym typeface="Avenir"/>
              </a:rPr>
              <a:t>Problem</a:t>
            </a:r>
            <a:endParaRPr b="1" sz="1300">
              <a:solidFill>
                <a:srgbClr val="FFFFFF"/>
              </a:solidFill>
              <a:latin typeface="Avenir"/>
              <a:ea typeface="Avenir"/>
              <a:cs typeface="Avenir"/>
              <a:sym typeface="Avenir"/>
            </a:endParaRPr>
          </a:p>
        </p:txBody>
      </p:sp>
      <p:pic>
        <p:nvPicPr>
          <p:cNvPr id="1713" name="Google Shape;1713;p269"/>
          <p:cNvPicPr preferRelativeResize="0"/>
          <p:nvPr/>
        </p:nvPicPr>
        <p:blipFill>
          <a:blip r:embed="rId4">
            <a:alphaModFix/>
          </a:blip>
          <a:stretch>
            <a:fillRect/>
          </a:stretch>
        </p:blipFill>
        <p:spPr>
          <a:xfrm>
            <a:off x="3851771" y="1326277"/>
            <a:ext cx="1440459" cy="1322098"/>
          </a:xfrm>
          <a:prstGeom prst="rect">
            <a:avLst/>
          </a:prstGeom>
          <a:noFill/>
          <a:ln>
            <a:noFill/>
          </a:ln>
        </p:spPr>
      </p:pic>
      <p:sp>
        <p:nvSpPr>
          <p:cNvPr id="1714" name="Google Shape;1714;p269"/>
          <p:cNvSpPr txBox="1"/>
          <p:nvPr/>
        </p:nvSpPr>
        <p:spPr>
          <a:xfrm>
            <a:off x="4048350" y="2113600"/>
            <a:ext cx="1047300" cy="37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a:solidFill>
                  <a:srgbClr val="FFFFFF"/>
                </a:solidFill>
                <a:latin typeface="Avenir"/>
                <a:ea typeface="Avenir"/>
                <a:cs typeface="Avenir"/>
                <a:sym typeface="Avenir"/>
              </a:rPr>
              <a:t>Challenge</a:t>
            </a:r>
            <a:endParaRPr b="1" sz="1300">
              <a:solidFill>
                <a:srgbClr val="FFFFFF"/>
              </a:solidFill>
              <a:latin typeface="Avenir"/>
              <a:ea typeface="Avenir"/>
              <a:cs typeface="Avenir"/>
              <a:sym typeface="Avenir"/>
            </a:endParaRPr>
          </a:p>
        </p:txBody>
      </p:sp>
      <p:pic>
        <p:nvPicPr>
          <p:cNvPr id="1715" name="Google Shape;1715;p269"/>
          <p:cNvPicPr preferRelativeResize="0"/>
          <p:nvPr/>
        </p:nvPicPr>
        <p:blipFill>
          <a:blip r:embed="rId5">
            <a:alphaModFix/>
          </a:blip>
          <a:stretch>
            <a:fillRect/>
          </a:stretch>
        </p:blipFill>
        <p:spPr>
          <a:xfrm>
            <a:off x="6477191" y="1326288"/>
            <a:ext cx="1440459" cy="1322075"/>
          </a:xfrm>
          <a:prstGeom prst="rect">
            <a:avLst/>
          </a:prstGeom>
          <a:noFill/>
          <a:ln>
            <a:noFill/>
          </a:ln>
        </p:spPr>
      </p:pic>
      <p:sp>
        <p:nvSpPr>
          <p:cNvPr id="1716" name="Google Shape;1716;p269"/>
          <p:cNvSpPr txBox="1"/>
          <p:nvPr/>
        </p:nvSpPr>
        <p:spPr>
          <a:xfrm>
            <a:off x="6673775" y="2113600"/>
            <a:ext cx="1047300" cy="37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a:solidFill>
                  <a:srgbClr val="FFFFFF"/>
                </a:solidFill>
                <a:latin typeface="Avenir"/>
                <a:ea typeface="Avenir"/>
                <a:cs typeface="Avenir"/>
                <a:sym typeface="Avenir"/>
              </a:rPr>
              <a:t>Solution</a:t>
            </a:r>
            <a:endParaRPr b="1" sz="1300">
              <a:solidFill>
                <a:srgbClr val="FFFFFF"/>
              </a:solidFill>
              <a:latin typeface="Avenir"/>
              <a:ea typeface="Avenir"/>
              <a:cs typeface="Avenir"/>
              <a:sym typeface="Aveni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7" name="Shape 1047"/>
        <p:cNvGrpSpPr/>
        <p:nvPr/>
      </p:nvGrpSpPr>
      <p:grpSpPr>
        <a:xfrm>
          <a:off x="0" y="0"/>
          <a:ext cx="0" cy="0"/>
          <a:chOff x="0" y="0"/>
          <a:chExt cx="0" cy="0"/>
        </a:xfrm>
      </p:grpSpPr>
      <p:sp>
        <p:nvSpPr>
          <p:cNvPr id="1048" name="Google Shape;1048;p216"/>
          <p:cNvSpPr txBox="1"/>
          <p:nvPr/>
        </p:nvSpPr>
        <p:spPr>
          <a:xfrm>
            <a:off x="303750" y="583100"/>
            <a:ext cx="8536500" cy="62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2000"/>
              </a:spcAft>
              <a:buNone/>
            </a:pPr>
            <a:r>
              <a:rPr lang="en" sz="3000">
                <a:solidFill>
                  <a:srgbClr val="33475B"/>
                </a:solidFill>
                <a:latin typeface="Avenir"/>
                <a:ea typeface="Avenir"/>
                <a:cs typeface="Avenir"/>
                <a:sym typeface="Avenir"/>
              </a:rPr>
              <a:t>B2B can be broadly split into three buckets </a:t>
            </a:r>
            <a:endParaRPr sz="3000">
              <a:solidFill>
                <a:srgbClr val="33475B"/>
              </a:solidFill>
              <a:latin typeface="Avenir"/>
              <a:ea typeface="Avenir"/>
              <a:cs typeface="Avenir"/>
              <a:sym typeface="Avenir"/>
            </a:endParaRPr>
          </a:p>
        </p:txBody>
      </p:sp>
      <p:sp>
        <p:nvSpPr>
          <p:cNvPr id="1049" name="Google Shape;1049;p216"/>
          <p:cNvSpPr/>
          <p:nvPr/>
        </p:nvSpPr>
        <p:spPr>
          <a:xfrm>
            <a:off x="839361" y="1934075"/>
            <a:ext cx="235800" cy="235800"/>
          </a:xfrm>
          <a:prstGeom prst="ellipse">
            <a:avLst/>
          </a:prstGeom>
          <a:solidFill>
            <a:srgbClr val="FF7A59"/>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50" name="Google Shape;1050;p216"/>
          <p:cNvPicPr preferRelativeResize="0"/>
          <p:nvPr/>
        </p:nvPicPr>
        <p:blipFill>
          <a:blip r:embed="rId3">
            <a:alphaModFix/>
          </a:blip>
          <a:stretch>
            <a:fillRect/>
          </a:stretch>
        </p:blipFill>
        <p:spPr>
          <a:xfrm>
            <a:off x="1454523" y="3329189"/>
            <a:ext cx="660542" cy="165028"/>
          </a:xfrm>
          <a:prstGeom prst="rect">
            <a:avLst/>
          </a:prstGeom>
          <a:noFill/>
          <a:ln>
            <a:noFill/>
          </a:ln>
        </p:spPr>
      </p:pic>
      <p:pic>
        <p:nvPicPr>
          <p:cNvPr id="1051" name="Google Shape;1051;p216"/>
          <p:cNvPicPr preferRelativeResize="0"/>
          <p:nvPr/>
        </p:nvPicPr>
        <p:blipFill rotWithShape="1">
          <a:blip r:embed="rId4">
            <a:alphaModFix/>
          </a:blip>
          <a:srcRect b="42921" l="0" r="0" t="29123"/>
          <a:stretch/>
        </p:blipFill>
        <p:spPr>
          <a:xfrm>
            <a:off x="546744" y="2243775"/>
            <a:ext cx="1484737" cy="456221"/>
          </a:xfrm>
          <a:prstGeom prst="rect">
            <a:avLst/>
          </a:prstGeom>
          <a:noFill/>
          <a:ln>
            <a:noFill/>
          </a:ln>
        </p:spPr>
      </p:pic>
      <p:pic>
        <p:nvPicPr>
          <p:cNvPr id="1052" name="Google Shape;1052;p216"/>
          <p:cNvPicPr preferRelativeResize="0"/>
          <p:nvPr/>
        </p:nvPicPr>
        <p:blipFill>
          <a:blip r:embed="rId5">
            <a:alphaModFix/>
          </a:blip>
          <a:stretch>
            <a:fillRect/>
          </a:stretch>
        </p:blipFill>
        <p:spPr>
          <a:xfrm>
            <a:off x="613276" y="3665440"/>
            <a:ext cx="1405451" cy="396810"/>
          </a:xfrm>
          <a:prstGeom prst="rect">
            <a:avLst/>
          </a:prstGeom>
          <a:noFill/>
          <a:ln>
            <a:noFill/>
          </a:ln>
        </p:spPr>
      </p:pic>
      <p:pic>
        <p:nvPicPr>
          <p:cNvPr id="1053" name="Google Shape;1053;p216"/>
          <p:cNvPicPr preferRelativeResize="0"/>
          <p:nvPr/>
        </p:nvPicPr>
        <p:blipFill rotWithShape="1">
          <a:blip r:embed="rId6">
            <a:alphaModFix/>
          </a:blip>
          <a:srcRect b="31092" l="9867" r="8446" t="31205"/>
          <a:stretch/>
        </p:blipFill>
        <p:spPr>
          <a:xfrm>
            <a:off x="428175" y="2724883"/>
            <a:ext cx="1798552" cy="456222"/>
          </a:xfrm>
          <a:prstGeom prst="rect">
            <a:avLst/>
          </a:prstGeom>
          <a:noFill/>
          <a:ln>
            <a:noFill/>
          </a:ln>
        </p:spPr>
      </p:pic>
      <p:pic>
        <p:nvPicPr>
          <p:cNvPr id="1054" name="Google Shape;1054;p216"/>
          <p:cNvPicPr preferRelativeResize="0"/>
          <p:nvPr/>
        </p:nvPicPr>
        <p:blipFill>
          <a:blip r:embed="rId7">
            <a:alphaModFix/>
          </a:blip>
          <a:stretch>
            <a:fillRect/>
          </a:stretch>
        </p:blipFill>
        <p:spPr>
          <a:xfrm>
            <a:off x="3956320" y="2375476"/>
            <a:ext cx="1049141" cy="382553"/>
          </a:xfrm>
          <a:prstGeom prst="rect">
            <a:avLst/>
          </a:prstGeom>
          <a:noFill/>
          <a:ln>
            <a:noFill/>
          </a:ln>
        </p:spPr>
      </p:pic>
      <p:pic>
        <p:nvPicPr>
          <p:cNvPr id="1055" name="Google Shape;1055;p216"/>
          <p:cNvPicPr preferRelativeResize="0"/>
          <p:nvPr/>
        </p:nvPicPr>
        <p:blipFill>
          <a:blip r:embed="rId8">
            <a:alphaModFix/>
          </a:blip>
          <a:stretch>
            <a:fillRect/>
          </a:stretch>
        </p:blipFill>
        <p:spPr>
          <a:xfrm>
            <a:off x="3981085" y="2880194"/>
            <a:ext cx="1049141" cy="330779"/>
          </a:xfrm>
          <a:prstGeom prst="rect">
            <a:avLst/>
          </a:prstGeom>
          <a:noFill/>
          <a:ln>
            <a:noFill/>
          </a:ln>
        </p:spPr>
      </p:pic>
      <p:pic>
        <p:nvPicPr>
          <p:cNvPr id="1056" name="Google Shape;1056;p216"/>
          <p:cNvPicPr preferRelativeResize="0"/>
          <p:nvPr/>
        </p:nvPicPr>
        <p:blipFill>
          <a:blip r:embed="rId9">
            <a:alphaModFix/>
          </a:blip>
          <a:stretch>
            <a:fillRect/>
          </a:stretch>
        </p:blipFill>
        <p:spPr>
          <a:xfrm>
            <a:off x="3949726" y="3215400"/>
            <a:ext cx="1145700" cy="509749"/>
          </a:xfrm>
          <a:prstGeom prst="rect">
            <a:avLst/>
          </a:prstGeom>
          <a:noFill/>
          <a:ln>
            <a:noFill/>
          </a:ln>
        </p:spPr>
      </p:pic>
      <p:pic>
        <p:nvPicPr>
          <p:cNvPr id="1057" name="Google Shape;1057;p216"/>
          <p:cNvPicPr preferRelativeResize="0"/>
          <p:nvPr/>
        </p:nvPicPr>
        <p:blipFill>
          <a:blip r:embed="rId10">
            <a:alphaModFix/>
          </a:blip>
          <a:stretch>
            <a:fillRect/>
          </a:stretch>
        </p:blipFill>
        <p:spPr>
          <a:xfrm>
            <a:off x="548995" y="3177666"/>
            <a:ext cx="789060" cy="396810"/>
          </a:xfrm>
          <a:prstGeom prst="rect">
            <a:avLst/>
          </a:prstGeom>
          <a:noFill/>
          <a:ln>
            <a:noFill/>
          </a:ln>
        </p:spPr>
      </p:pic>
      <p:pic>
        <p:nvPicPr>
          <p:cNvPr id="1058" name="Google Shape;1058;p216"/>
          <p:cNvPicPr preferRelativeResize="0"/>
          <p:nvPr/>
        </p:nvPicPr>
        <p:blipFill>
          <a:blip r:embed="rId11">
            <a:alphaModFix/>
          </a:blip>
          <a:stretch>
            <a:fillRect/>
          </a:stretch>
        </p:blipFill>
        <p:spPr>
          <a:xfrm>
            <a:off x="3969687" y="3743352"/>
            <a:ext cx="1049147" cy="318899"/>
          </a:xfrm>
          <a:prstGeom prst="rect">
            <a:avLst/>
          </a:prstGeom>
          <a:noFill/>
          <a:ln>
            <a:noFill/>
          </a:ln>
        </p:spPr>
      </p:pic>
      <p:pic>
        <p:nvPicPr>
          <p:cNvPr id="1059" name="Google Shape;1059;p216"/>
          <p:cNvPicPr preferRelativeResize="0"/>
          <p:nvPr/>
        </p:nvPicPr>
        <p:blipFill>
          <a:blip r:embed="rId12">
            <a:alphaModFix/>
          </a:blip>
          <a:stretch>
            <a:fillRect/>
          </a:stretch>
        </p:blipFill>
        <p:spPr>
          <a:xfrm>
            <a:off x="7306901" y="2458850"/>
            <a:ext cx="1133278" cy="362714"/>
          </a:xfrm>
          <a:prstGeom prst="rect">
            <a:avLst/>
          </a:prstGeom>
          <a:noFill/>
          <a:ln>
            <a:noFill/>
          </a:ln>
        </p:spPr>
      </p:pic>
      <p:pic>
        <p:nvPicPr>
          <p:cNvPr id="1060" name="Google Shape;1060;p216"/>
          <p:cNvPicPr preferRelativeResize="0"/>
          <p:nvPr/>
        </p:nvPicPr>
        <p:blipFill rotWithShape="1">
          <a:blip r:embed="rId13">
            <a:alphaModFix/>
          </a:blip>
          <a:srcRect b="38171" l="0" r="0" t="35196"/>
          <a:stretch/>
        </p:blipFill>
        <p:spPr>
          <a:xfrm>
            <a:off x="7663522" y="2910802"/>
            <a:ext cx="1037772" cy="292411"/>
          </a:xfrm>
          <a:prstGeom prst="rect">
            <a:avLst/>
          </a:prstGeom>
          <a:noFill/>
          <a:ln>
            <a:noFill/>
          </a:ln>
        </p:spPr>
      </p:pic>
      <p:pic>
        <p:nvPicPr>
          <p:cNvPr id="1061" name="Google Shape;1061;p216"/>
          <p:cNvPicPr preferRelativeResize="0"/>
          <p:nvPr/>
        </p:nvPicPr>
        <p:blipFill>
          <a:blip r:embed="rId14">
            <a:alphaModFix/>
          </a:blip>
          <a:stretch>
            <a:fillRect/>
          </a:stretch>
        </p:blipFill>
        <p:spPr>
          <a:xfrm>
            <a:off x="6911525" y="3153960"/>
            <a:ext cx="1302350" cy="572828"/>
          </a:xfrm>
          <a:prstGeom prst="rect">
            <a:avLst/>
          </a:prstGeom>
          <a:noFill/>
          <a:ln>
            <a:noFill/>
          </a:ln>
        </p:spPr>
      </p:pic>
      <p:pic>
        <p:nvPicPr>
          <p:cNvPr id="1062" name="Google Shape;1062;p216"/>
          <p:cNvPicPr preferRelativeResize="0"/>
          <p:nvPr/>
        </p:nvPicPr>
        <p:blipFill>
          <a:blip r:embed="rId15">
            <a:alphaModFix/>
          </a:blip>
          <a:stretch>
            <a:fillRect/>
          </a:stretch>
        </p:blipFill>
        <p:spPr>
          <a:xfrm>
            <a:off x="7076698" y="2945837"/>
            <a:ext cx="541917" cy="292417"/>
          </a:xfrm>
          <a:prstGeom prst="rect">
            <a:avLst/>
          </a:prstGeom>
          <a:noFill/>
          <a:ln>
            <a:noFill/>
          </a:ln>
        </p:spPr>
      </p:pic>
      <p:pic>
        <p:nvPicPr>
          <p:cNvPr id="1063" name="Google Shape;1063;p216"/>
          <p:cNvPicPr preferRelativeResize="0"/>
          <p:nvPr/>
        </p:nvPicPr>
        <p:blipFill>
          <a:blip r:embed="rId16">
            <a:alphaModFix/>
          </a:blip>
          <a:stretch>
            <a:fillRect/>
          </a:stretch>
        </p:blipFill>
        <p:spPr>
          <a:xfrm>
            <a:off x="8180753" y="3333038"/>
            <a:ext cx="567050" cy="239976"/>
          </a:xfrm>
          <a:prstGeom prst="rect">
            <a:avLst/>
          </a:prstGeom>
          <a:noFill/>
          <a:ln>
            <a:noFill/>
          </a:ln>
        </p:spPr>
      </p:pic>
      <p:pic>
        <p:nvPicPr>
          <p:cNvPr id="1064" name="Google Shape;1064;p216"/>
          <p:cNvPicPr preferRelativeResize="0"/>
          <p:nvPr/>
        </p:nvPicPr>
        <p:blipFill rotWithShape="1">
          <a:blip r:embed="rId17">
            <a:alphaModFix/>
          </a:blip>
          <a:srcRect b="30358" l="0" r="0" t="28760"/>
          <a:stretch/>
        </p:blipFill>
        <p:spPr>
          <a:xfrm>
            <a:off x="7060142" y="3685169"/>
            <a:ext cx="1730658" cy="423232"/>
          </a:xfrm>
          <a:prstGeom prst="rect">
            <a:avLst/>
          </a:prstGeom>
          <a:noFill/>
          <a:ln>
            <a:noFill/>
          </a:ln>
        </p:spPr>
      </p:pic>
      <p:sp>
        <p:nvSpPr>
          <p:cNvPr id="1065" name="Google Shape;1065;p216"/>
          <p:cNvSpPr txBox="1"/>
          <p:nvPr/>
        </p:nvSpPr>
        <p:spPr>
          <a:xfrm>
            <a:off x="384401" y="1503825"/>
            <a:ext cx="1145700" cy="50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33475B"/>
                </a:solidFill>
                <a:latin typeface="Avenir"/>
                <a:ea typeface="Avenir"/>
                <a:cs typeface="Avenir"/>
                <a:sym typeface="Avenir"/>
              </a:rPr>
              <a:t>Touchless</a:t>
            </a:r>
            <a:endParaRPr b="1">
              <a:solidFill>
                <a:srgbClr val="33475B"/>
              </a:solidFill>
              <a:latin typeface="Avenir"/>
              <a:ea typeface="Avenir"/>
              <a:cs typeface="Avenir"/>
              <a:sym typeface="Avenir"/>
            </a:endParaRPr>
          </a:p>
        </p:txBody>
      </p:sp>
      <p:sp>
        <p:nvSpPr>
          <p:cNvPr id="1066" name="Google Shape;1066;p216"/>
          <p:cNvSpPr txBox="1"/>
          <p:nvPr/>
        </p:nvSpPr>
        <p:spPr>
          <a:xfrm>
            <a:off x="3886200" y="1503825"/>
            <a:ext cx="1251600" cy="50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33475B"/>
                </a:solidFill>
                <a:latin typeface="Avenir"/>
                <a:ea typeface="Avenir"/>
                <a:cs typeface="Avenir"/>
                <a:sym typeface="Avenir"/>
              </a:rPr>
              <a:t>Low touch</a:t>
            </a:r>
            <a:endParaRPr b="1">
              <a:solidFill>
                <a:srgbClr val="33475B"/>
              </a:solidFill>
              <a:latin typeface="Avenir"/>
              <a:ea typeface="Avenir"/>
              <a:cs typeface="Avenir"/>
              <a:sym typeface="Avenir"/>
            </a:endParaRPr>
          </a:p>
        </p:txBody>
      </p:sp>
      <p:sp>
        <p:nvSpPr>
          <p:cNvPr id="1067" name="Google Shape;1067;p216"/>
          <p:cNvSpPr txBox="1"/>
          <p:nvPr/>
        </p:nvSpPr>
        <p:spPr>
          <a:xfrm>
            <a:off x="7528100" y="1503825"/>
            <a:ext cx="1107600" cy="50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33475B"/>
                </a:solidFill>
                <a:latin typeface="Avenir"/>
                <a:ea typeface="Avenir"/>
                <a:cs typeface="Avenir"/>
                <a:sym typeface="Avenir"/>
              </a:rPr>
              <a:t>High touch</a:t>
            </a:r>
            <a:endParaRPr b="1">
              <a:solidFill>
                <a:srgbClr val="33475B"/>
              </a:solidFill>
              <a:latin typeface="Avenir"/>
              <a:ea typeface="Avenir"/>
              <a:cs typeface="Avenir"/>
              <a:sym typeface="Avenir"/>
            </a:endParaRPr>
          </a:p>
        </p:txBody>
      </p:sp>
      <p:sp>
        <p:nvSpPr>
          <p:cNvPr id="1068" name="Google Shape;1068;p216"/>
          <p:cNvSpPr txBox="1"/>
          <p:nvPr/>
        </p:nvSpPr>
        <p:spPr>
          <a:xfrm>
            <a:off x="6322725" y="1339900"/>
            <a:ext cx="1251600" cy="579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1000"/>
              </a:spcAft>
              <a:buNone/>
            </a:pPr>
            <a:r>
              <a:rPr lang="en" sz="1000">
                <a:solidFill>
                  <a:srgbClr val="FF7A59"/>
                </a:solidFill>
                <a:latin typeface="Kalam"/>
                <a:ea typeface="Kalam"/>
                <a:cs typeface="Kalam"/>
                <a:sym typeface="Kalam"/>
              </a:rPr>
              <a:t>We think ABM is best applied here!</a:t>
            </a:r>
            <a:endParaRPr sz="1000">
              <a:latin typeface="Kalam"/>
              <a:ea typeface="Kalam"/>
              <a:cs typeface="Kalam"/>
              <a:sym typeface="Kalam"/>
            </a:endParaRPr>
          </a:p>
        </p:txBody>
      </p:sp>
      <p:sp>
        <p:nvSpPr>
          <p:cNvPr id="1069" name="Google Shape;1069;p216"/>
          <p:cNvSpPr/>
          <p:nvPr/>
        </p:nvSpPr>
        <p:spPr>
          <a:xfrm rot="4500377">
            <a:off x="6104120" y="1546248"/>
            <a:ext cx="305733" cy="359863"/>
          </a:xfrm>
          <a:custGeom>
            <a:rect b="b" l="l" r="r" t="t"/>
            <a:pathLst>
              <a:path extrusionOk="0" h="16981" w="14043">
                <a:moveTo>
                  <a:pt x="0" y="0"/>
                </a:moveTo>
                <a:cubicBezTo>
                  <a:pt x="0" y="4676"/>
                  <a:pt x="19" y="10064"/>
                  <a:pt x="2939" y="13716"/>
                </a:cubicBezTo>
                <a:cubicBezTo>
                  <a:pt x="5349" y="16729"/>
                  <a:pt x="10185" y="16981"/>
                  <a:pt x="14043" y="16981"/>
                </a:cubicBezTo>
              </a:path>
            </a:pathLst>
          </a:custGeom>
          <a:noFill/>
          <a:ln cap="flat" cmpd="sng" w="19050">
            <a:solidFill>
              <a:srgbClr val="FF8F59"/>
            </a:solidFill>
            <a:prstDash val="solid"/>
            <a:round/>
            <a:headEnd len="med" w="med" type="none"/>
            <a:tailEnd len="med" w="med" type="stealth"/>
          </a:ln>
        </p:spPr>
      </p:sp>
      <p:cxnSp>
        <p:nvCxnSpPr>
          <p:cNvPr id="1070" name="Google Shape;1070;p216"/>
          <p:cNvCxnSpPr/>
          <p:nvPr/>
        </p:nvCxnSpPr>
        <p:spPr>
          <a:xfrm>
            <a:off x="4659917" y="2047091"/>
            <a:ext cx="3327300" cy="0"/>
          </a:xfrm>
          <a:prstGeom prst="straightConnector1">
            <a:avLst/>
          </a:prstGeom>
          <a:noFill/>
          <a:ln cap="flat" cmpd="sng" w="76200">
            <a:solidFill>
              <a:srgbClr val="FF7A59"/>
            </a:solidFill>
            <a:prstDash val="solid"/>
            <a:round/>
            <a:headEnd len="med" w="med" type="none"/>
            <a:tailEnd len="med" w="med" type="none"/>
          </a:ln>
        </p:spPr>
      </p:cxnSp>
      <p:cxnSp>
        <p:nvCxnSpPr>
          <p:cNvPr id="1071" name="Google Shape;1071;p216"/>
          <p:cNvCxnSpPr/>
          <p:nvPr/>
        </p:nvCxnSpPr>
        <p:spPr>
          <a:xfrm>
            <a:off x="1075161" y="2051975"/>
            <a:ext cx="7143600" cy="0"/>
          </a:xfrm>
          <a:prstGeom prst="straightConnector1">
            <a:avLst/>
          </a:prstGeom>
          <a:noFill/>
          <a:ln cap="flat" cmpd="sng" w="19050">
            <a:solidFill>
              <a:srgbClr val="D9D9D9"/>
            </a:solidFill>
            <a:prstDash val="solid"/>
            <a:round/>
            <a:headEnd len="med" w="med" type="none"/>
            <a:tailEnd len="med" w="med" type="none"/>
          </a:ln>
        </p:spPr>
      </p:cxnSp>
      <p:sp>
        <p:nvSpPr>
          <p:cNvPr id="1072" name="Google Shape;1072;p216"/>
          <p:cNvSpPr/>
          <p:nvPr/>
        </p:nvSpPr>
        <p:spPr>
          <a:xfrm>
            <a:off x="4423573" y="1934075"/>
            <a:ext cx="235800" cy="235800"/>
          </a:xfrm>
          <a:prstGeom prst="ellipse">
            <a:avLst/>
          </a:prstGeom>
          <a:solidFill>
            <a:srgbClr val="FF7A59"/>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216"/>
          <p:cNvSpPr/>
          <p:nvPr/>
        </p:nvSpPr>
        <p:spPr>
          <a:xfrm>
            <a:off x="7983061" y="1934075"/>
            <a:ext cx="235800" cy="235800"/>
          </a:xfrm>
          <a:prstGeom prst="ellipse">
            <a:avLst/>
          </a:prstGeom>
          <a:solidFill>
            <a:srgbClr val="FF7A59"/>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20" name="Shape 1720"/>
        <p:cNvGrpSpPr/>
        <p:nvPr/>
      </p:nvGrpSpPr>
      <p:grpSpPr>
        <a:xfrm>
          <a:off x="0" y="0"/>
          <a:ext cx="0" cy="0"/>
          <a:chOff x="0" y="0"/>
          <a:chExt cx="0" cy="0"/>
        </a:xfrm>
      </p:grpSpPr>
      <p:graphicFrame>
        <p:nvGraphicFramePr>
          <p:cNvPr id="1721" name="Google Shape;1721;p270"/>
          <p:cNvGraphicFramePr/>
          <p:nvPr/>
        </p:nvGraphicFramePr>
        <p:xfrm>
          <a:off x="569025" y="2648375"/>
          <a:ext cx="3000000" cy="3000000"/>
        </p:xfrm>
        <a:graphic>
          <a:graphicData uri="http://schemas.openxmlformats.org/drawingml/2006/table">
            <a:tbl>
              <a:tblPr>
                <a:noFill/>
                <a:tableStyleId>{482D282C-CD37-4155-9F0D-C5143080D0DC}</a:tableStyleId>
              </a:tblPr>
              <a:tblGrid>
                <a:gridCol w="2668650"/>
                <a:gridCol w="2668650"/>
                <a:gridCol w="2668650"/>
              </a:tblGrid>
              <a:tr h="2670550">
                <a:tc>
                  <a:txBody>
                    <a:bodyPr/>
                    <a:lstStyle/>
                    <a:p>
                      <a:pPr indent="-317500" lvl="0" marL="457200" rtl="0" algn="l">
                        <a:lnSpc>
                          <a:spcPct val="115000"/>
                        </a:lnSpc>
                        <a:spcBef>
                          <a:spcPts val="0"/>
                        </a:spcBef>
                        <a:spcAft>
                          <a:spcPts val="0"/>
                        </a:spcAft>
                        <a:buClr>
                          <a:schemeClr val="dk2"/>
                        </a:buClr>
                        <a:buSzPts val="1400"/>
                        <a:buFont typeface="Proxima Nova"/>
                        <a:buChar char="●"/>
                      </a:pPr>
                      <a:r>
                        <a:rPr lang="en">
                          <a:solidFill>
                            <a:schemeClr val="dk2"/>
                          </a:solidFill>
                          <a:latin typeface="Proxima Nova"/>
                          <a:ea typeface="Proxima Nova"/>
                          <a:cs typeface="Proxima Nova"/>
                          <a:sym typeface="Proxima Nova"/>
                        </a:rPr>
                        <a:t>Marketing defined target accounts aren’t worked by Sales</a:t>
                      </a:r>
                      <a:endParaRPr>
                        <a:solidFill>
                          <a:schemeClr val="dk2"/>
                        </a:solidFill>
                        <a:latin typeface="Proxima Nova"/>
                        <a:ea typeface="Proxima Nova"/>
                        <a:cs typeface="Proxima Nova"/>
                        <a:sym typeface="Proxima Nova"/>
                      </a:endParaRPr>
                    </a:p>
                    <a:p>
                      <a:pPr indent="-317500" lvl="0" marL="457200" rtl="0" algn="l">
                        <a:lnSpc>
                          <a:spcPct val="115000"/>
                        </a:lnSpc>
                        <a:spcBef>
                          <a:spcPts val="0"/>
                        </a:spcBef>
                        <a:spcAft>
                          <a:spcPts val="0"/>
                        </a:spcAft>
                        <a:buClr>
                          <a:schemeClr val="dk2"/>
                        </a:buClr>
                        <a:buSzPts val="1400"/>
                        <a:buFont typeface="Proxima Nova"/>
                        <a:buChar char="●"/>
                      </a:pPr>
                      <a:r>
                        <a:rPr lang="en">
                          <a:solidFill>
                            <a:schemeClr val="dk2"/>
                          </a:solidFill>
                          <a:latin typeface="Proxima Nova"/>
                          <a:ea typeface="Proxima Nova"/>
                          <a:cs typeface="Proxima Nova"/>
                          <a:sym typeface="Proxima Nova"/>
                        </a:rPr>
                        <a:t>Sales defined target accounts receive generic outreach from Marketing</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17500" lvl="0" marL="457200" rtl="0" algn="l">
                        <a:lnSpc>
                          <a:spcPct val="115000"/>
                        </a:lnSpc>
                        <a:spcBef>
                          <a:spcPts val="0"/>
                        </a:spcBef>
                        <a:spcAft>
                          <a:spcPts val="0"/>
                        </a:spcAft>
                        <a:buClr>
                          <a:schemeClr val="dk2"/>
                        </a:buClr>
                        <a:buSzPts val="1400"/>
                        <a:buFont typeface="Proxima Nova"/>
                        <a:buChar char="●"/>
                      </a:pPr>
                      <a:r>
                        <a:rPr lang="en">
                          <a:solidFill>
                            <a:schemeClr val="dk2"/>
                          </a:solidFill>
                          <a:latin typeface="Proxima Nova"/>
                          <a:ea typeface="Proxima Nova"/>
                          <a:cs typeface="Proxima Nova"/>
                          <a:sym typeface="Proxima Nova"/>
                        </a:rPr>
                        <a:t>Marketing unaware of what Sales considers a target account</a:t>
                      </a:r>
                      <a:endParaRPr>
                        <a:solidFill>
                          <a:schemeClr val="dk2"/>
                        </a:solidFill>
                        <a:latin typeface="Proxima Nova"/>
                        <a:ea typeface="Proxima Nova"/>
                        <a:cs typeface="Proxima Nova"/>
                        <a:sym typeface="Proxima Nova"/>
                      </a:endParaRPr>
                    </a:p>
                    <a:p>
                      <a:pPr indent="-317500" lvl="0" marL="457200" rtl="0" algn="l">
                        <a:lnSpc>
                          <a:spcPct val="115000"/>
                        </a:lnSpc>
                        <a:spcBef>
                          <a:spcPts val="0"/>
                        </a:spcBef>
                        <a:spcAft>
                          <a:spcPts val="0"/>
                        </a:spcAft>
                        <a:buClr>
                          <a:schemeClr val="dk2"/>
                        </a:buClr>
                        <a:buSzPts val="1400"/>
                        <a:buFont typeface="Proxima Nova"/>
                        <a:buChar char="●"/>
                      </a:pPr>
                      <a:r>
                        <a:rPr lang="en">
                          <a:solidFill>
                            <a:schemeClr val="dk2"/>
                          </a:solidFill>
                          <a:latin typeface="Proxima Nova"/>
                          <a:ea typeface="Proxima Nova"/>
                          <a:cs typeface="Proxima Nova"/>
                          <a:sym typeface="Proxima Nova"/>
                        </a:rPr>
                        <a:t>No insight into sales outreach that would help refine who and how to target for outreach</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17500" lvl="0" marL="457200" rtl="0" algn="l">
                        <a:lnSpc>
                          <a:spcPct val="115000"/>
                        </a:lnSpc>
                        <a:spcBef>
                          <a:spcPts val="0"/>
                        </a:spcBef>
                        <a:spcAft>
                          <a:spcPts val="0"/>
                        </a:spcAft>
                        <a:buClr>
                          <a:schemeClr val="dk2"/>
                        </a:buClr>
                        <a:buSzPts val="1400"/>
                        <a:buFont typeface="Proxima Nova"/>
                        <a:buChar char="●"/>
                      </a:pPr>
                      <a:r>
                        <a:rPr lang="en">
                          <a:solidFill>
                            <a:schemeClr val="dk2"/>
                          </a:solidFill>
                          <a:latin typeface="Proxima Nova"/>
                          <a:ea typeface="Proxima Nova"/>
                          <a:cs typeface="Proxima Nova"/>
                          <a:sym typeface="Proxima Nova"/>
                        </a:rPr>
                        <a:t>Strong collaboration and closed loop reporting before and after outreach</a:t>
                      </a:r>
                      <a:endParaRPr>
                        <a:solidFill>
                          <a:schemeClr val="dk2"/>
                        </a:solidFill>
                        <a:latin typeface="Proxima Nova"/>
                        <a:ea typeface="Proxima Nova"/>
                        <a:cs typeface="Proxima Nova"/>
                        <a:sym typeface="Proxima Nova"/>
                      </a:endParaRPr>
                    </a:p>
                    <a:p>
                      <a:pPr indent="-317500" lvl="0" marL="457200" rtl="0" algn="l">
                        <a:lnSpc>
                          <a:spcPct val="115000"/>
                        </a:lnSpc>
                        <a:spcBef>
                          <a:spcPts val="0"/>
                        </a:spcBef>
                        <a:spcAft>
                          <a:spcPts val="0"/>
                        </a:spcAft>
                        <a:buClr>
                          <a:schemeClr val="dk2"/>
                        </a:buClr>
                        <a:buSzPts val="1400"/>
                        <a:buFont typeface="Proxima Nova"/>
                        <a:buChar char="●"/>
                      </a:pPr>
                      <a:r>
                        <a:rPr lang="en">
                          <a:solidFill>
                            <a:schemeClr val="dk2"/>
                          </a:solidFill>
                          <a:latin typeface="Proxima Nova"/>
                          <a:ea typeface="Proxima Nova"/>
                          <a:cs typeface="Proxima Nova"/>
                          <a:sym typeface="Proxima Nova"/>
                        </a:rPr>
                        <a:t>Shared list of target accounts and contacts</a:t>
                      </a:r>
                      <a:endParaRPr>
                        <a:solidFill>
                          <a:schemeClr val="dk2"/>
                        </a:solidFill>
                        <a:latin typeface="Proxima Nova"/>
                        <a:ea typeface="Proxima Nova"/>
                        <a:cs typeface="Proxima Nova"/>
                        <a:sym typeface="Proxima Nova"/>
                      </a:endParaRPr>
                    </a:p>
                    <a:p>
                      <a:pPr indent="-317500" lvl="0" marL="457200" rtl="0" algn="l">
                        <a:lnSpc>
                          <a:spcPct val="115000"/>
                        </a:lnSpc>
                        <a:spcBef>
                          <a:spcPts val="0"/>
                        </a:spcBef>
                        <a:spcAft>
                          <a:spcPts val="0"/>
                        </a:spcAft>
                        <a:buClr>
                          <a:schemeClr val="dk2"/>
                        </a:buClr>
                        <a:buSzPts val="1400"/>
                        <a:buFont typeface="Proxima Nova"/>
                        <a:buChar char="●"/>
                      </a:pPr>
                      <a:r>
                        <a:rPr lang="en">
                          <a:solidFill>
                            <a:schemeClr val="dk2"/>
                          </a:solidFill>
                          <a:latin typeface="Proxima Nova"/>
                          <a:ea typeface="Proxima Nova"/>
                          <a:cs typeface="Proxima Nova"/>
                          <a:sym typeface="Proxima Nova"/>
                        </a:rPr>
                        <a:t>Personalized messaging developed together</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1722" name="Google Shape;1722;p270"/>
          <p:cNvSpPr txBox="1"/>
          <p:nvPr>
            <p:ph type="title"/>
          </p:nvPr>
        </p:nvSpPr>
        <p:spPr>
          <a:xfrm>
            <a:off x="0" y="292150"/>
            <a:ext cx="9144000" cy="455400"/>
          </a:xfrm>
          <a:prstGeom prst="rect">
            <a:avLst/>
          </a:prstGeom>
        </p:spPr>
        <p:txBody>
          <a:bodyPr anchorCtr="0" anchor="ctr" bIns="91425" lIns="91425" spcFirstLastPara="1" rIns="91425" wrap="square" tIns="91425">
            <a:noAutofit/>
          </a:bodyPr>
          <a:lstStyle/>
          <a:p>
            <a:pPr indent="0" lvl="0" marL="0" rtl="0" algn="ctr">
              <a:lnSpc>
                <a:spcPct val="110000"/>
              </a:lnSpc>
              <a:spcBef>
                <a:spcPts val="0"/>
              </a:spcBef>
              <a:spcAft>
                <a:spcPts val="0"/>
              </a:spcAft>
              <a:buNone/>
            </a:pPr>
            <a:r>
              <a:rPr b="0" lang="en">
                <a:solidFill>
                  <a:srgbClr val="253342"/>
                </a:solidFill>
                <a:latin typeface="Proxima Nova"/>
                <a:ea typeface="Proxima Nova"/>
                <a:cs typeface="Proxima Nova"/>
                <a:sym typeface="Proxima Nova"/>
              </a:rPr>
              <a:t>Sales + Marketing Hub Pitch</a:t>
            </a:r>
            <a:endParaRPr b="0">
              <a:solidFill>
                <a:srgbClr val="253342"/>
              </a:solidFill>
              <a:latin typeface="Proxima Nova"/>
              <a:ea typeface="Proxima Nova"/>
              <a:cs typeface="Proxima Nova"/>
              <a:sym typeface="Proxima Nova"/>
            </a:endParaRPr>
          </a:p>
        </p:txBody>
      </p:sp>
      <p:pic>
        <p:nvPicPr>
          <p:cNvPr id="1723" name="Google Shape;1723;p270"/>
          <p:cNvPicPr preferRelativeResize="0"/>
          <p:nvPr/>
        </p:nvPicPr>
        <p:blipFill>
          <a:blip r:embed="rId3">
            <a:alphaModFix/>
          </a:blip>
          <a:stretch>
            <a:fillRect/>
          </a:stretch>
        </p:blipFill>
        <p:spPr>
          <a:xfrm>
            <a:off x="1226350" y="1326275"/>
            <a:ext cx="1440459" cy="1322100"/>
          </a:xfrm>
          <a:prstGeom prst="rect">
            <a:avLst/>
          </a:prstGeom>
          <a:noFill/>
          <a:ln>
            <a:noFill/>
          </a:ln>
        </p:spPr>
      </p:pic>
      <p:pic>
        <p:nvPicPr>
          <p:cNvPr id="1724" name="Google Shape;1724;p270"/>
          <p:cNvPicPr preferRelativeResize="0"/>
          <p:nvPr/>
        </p:nvPicPr>
        <p:blipFill>
          <a:blip r:embed="rId4">
            <a:alphaModFix/>
          </a:blip>
          <a:stretch>
            <a:fillRect/>
          </a:stretch>
        </p:blipFill>
        <p:spPr>
          <a:xfrm>
            <a:off x="3851771" y="1326277"/>
            <a:ext cx="1440459" cy="1322098"/>
          </a:xfrm>
          <a:prstGeom prst="rect">
            <a:avLst/>
          </a:prstGeom>
          <a:noFill/>
          <a:ln>
            <a:noFill/>
          </a:ln>
        </p:spPr>
      </p:pic>
      <p:pic>
        <p:nvPicPr>
          <p:cNvPr id="1725" name="Google Shape;1725;p270"/>
          <p:cNvPicPr preferRelativeResize="0"/>
          <p:nvPr/>
        </p:nvPicPr>
        <p:blipFill>
          <a:blip r:embed="rId5">
            <a:alphaModFix/>
          </a:blip>
          <a:stretch>
            <a:fillRect/>
          </a:stretch>
        </p:blipFill>
        <p:spPr>
          <a:xfrm>
            <a:off x="6477191" y="1326288"/>
            <a:ext cx="1440459" cy="1322075"/>
          </a:xfrm>
          <a:prstGeom prst="rect">
            <a:avLst/>
          </a:prstGeom>
          <a:noFill/>
          <a:ln>
            <a:noFill/>
          </a:ln>
        </p:spPr>
      </p:pic>
      <p:sp>
        <p:nvSpPr>
          <p:cNvPr id="1726" name="Google Shape;1726;p270"/>
          <p:cNvSpPr txBox="1"/>
          <p:nvPr/>
        </p:nvSpPr>
        <p:spPr>
          <a:xfrm>
            <a:off x="1422925" y="2113600"/>
            <a:ext cx="1047300" cy="37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a:solidFill>
                  <a:srgbClr val="FFFFFF"/>
                </a:solidFill>
                <a:latin typeface="Avenir"/>
                <a:ea typeface="Avenir"/>
                <a:cs typeface="Avenir"/>
                <a:sym typeface="Avenir"/>
              </a:rPr>
              <a:t>Problem</a:t>
            </a:r>
            <a:endParaRPr b="1" sz="1300">
              <a:solidFill>
                <a:srgbClr val="FFFFFF"/>
              </a:solidFill>
              <a:latin typeface="Avenir"/>
              <a:ea typeface="Avenir"/>
              <a:cs typeface="Avenir"/>
              <a:sym typeface="Avenir"/>
            </a:endParaRPr>
          </a:p>
        </p:txBody>
      </p:sp>
      <p:sp>
        <p:nvSpPr>
          <p:cNvPr id="1727" name="Google Shape;1727;p270"/>
          <p:cNvSpPr txBox="1"/>
          <p:nvPr/>
        </p:nvSpPr>
        <p:spPr>
          <a:xfrm>
            <a:off x="4048350" y="2113600"/>
            <a:ext cx="1047300" cy="37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a:solidFill>
                  <a:srgbClr val="FFFFFF"/>
                </a:solidFill>
                <a:latin typeface="Avenir"/>
                <a:ea typeface="Avenir"/>
                <a:cs typeface="Avenir"/>
                <a:sym typeface="Avenir"/>
              </a:rPr>
              <a:t>Challenge</a:t>
            </a:r>
            <a:endParaRPr b="1" sz="1300">
              <a:solidFill>
                <a:srgbClr val="FFFFFF"/>
              </a:solidFill>
              <a:latin typeface="Avenir"/>
              <a:ea typeface="Avenir"/>
              <a:cs typeface="Avenir"/>
              <a:sym typeface="Avenir"/>
            </a:endParaRPr>
          </a:p>
        </p:txBody>
      </p:sp>
      <p:sp>
        <p:nvSpPr>
          <p:cNvPr id="1728" name="Google Shape;1728;p270"/>
          <p:cNvSpPr txBox="1"/>
          <p:nvPr/>
        </p:nvSpPr>
        <p:spPr>
          <a:xfrm>
            <a:off x="6673775" y="2113600"/>
            <a:ext cx="1047300" cy="37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a:solidFill>
                  <a:srgbClr val="FFFFFF"/>
                </a:solidFill>
                <a:latin typeface="Avenir"/>
                <a:ea typeface="Avenir"/>
                <a:cs typeface="Avenir"/>
                <a:sym typeface="Avenir"/>
              </a:rPr>
              <a:t>Solution</a:t>
            </a:r>
            <a:endParaRPr b="1" sz="1300">
              <a:solidFill>
                <a:srgbClr val="FFFFFF"/>
              </a:solidFill>
              <a:latin typeface="Avenir"/>
              <a:ea typeface="Avenir"/>
              <a:cs typeface="Avenir"/>
              <a:sym typeface="Aveni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7" name="Shape 1077"/>
        <p:cNvGrpSpPr/>
        <p:nvPr/>
      </p:nvGrpSpPr>
      <p:grpSpPr>
        <a:xfrm>
          <a:off x="0" y="0"/>
          <a:ext cx="0" cy="0"/>
          <a:chOff x="0" y="0"/>
          <a:chExt cx="0" cy="0"/>
        </a:xfrm>
      </p:grpSpPr>
      <p:sp>
        <p:nvSpPr>
          <p:cNvPr id="1078" name="Google Shape;1078;p217"/>
          <p:cNvSpPr txBox="1"/>
          <p:nvPr>
            <p:ph idx="4294967295" type="body"/>
          </p:nvPr>
        </p:nvSpPr>
        <p:spPr>
          <a:xfrm>
            <a:off x="509925" y="265450"/>
            <a:ext cx="8059800" cy="681900"/>
          </a:xfrm>
          <a:prstGeom prst="rect">
            <a:avLst/>
          </a:prstGeom>
          <a:noFill/>
          <a:ln>
            <a:noFill/>
          </a:ln>
        </p:spPr>
        <p:txBody>
          <a:bodyPr anchorCtr="0" anchor="ctr" bIns="17150" lIns="34275" spcFirstLastPara="1" rIns="34275" wrap="square" tIns="17150">
            <a:noAutofit/>
          </a:bodyPr>
          <a:lstStyle/>
          <a:p>
            <a:pPr indent="0" lvl="0" marL="0" rtl="0" algn="ctr">
              <a:lnSpc>
                <a:spcPct val="100000"/>
              </a:lnSpc>
              <a:spcBef>
                <a:spcPts val="0"/>
              </a:spcBef>
              <a:spcAft>
                <a:spcPts val="1600"/>
              </a:spcAft>
              <a:buNone/>
            </a:pPr>
            <a:r>
              <a:rPr lang="en" sz="2400">
                <a:solidFill>
                  <a:srgbClr val="F8F8F8"/>
                </a:solidFill>
              </a:rPr>
              <a:t>Selling high value deals is hard.</a:t>
            </a:r>
            <a:endParaRPr sz="2400">
              <a:solidFill>
                <a:srgbClr val="F8F8F8"/>
              </a:solidFill>
            </a:endParaRPr>
          </a:p>
        </p:txBody>
      </p:sp>
      <p:graphicFrame>
        <p:nvGraphicFramePr>
          <p:cNvPr id="1079" name="Google Shape;1079;p217"/>
          <p:cNvGraphicFramePr/>
          <p:nvPr/>
        </p:nvGraphicFramePr>
        <p:xfrm>
          <a:off x="1038175" y="1063225"/>
          <a:ext cx="3000000" cy="3000000"/>
        </p:xfrm>
        <a:graphic>
          <a:graphicData uri="http://schemas.openxmlformats.org/drawingml/2006/table">
            <a:tbl>
              <a:tblPr>
                <a:noFill/>
                <a:tableStyleId>{482D282C-CD37-4155-9F0D-C5143080D0DC}</a:tableStyleId>
              </a:tblPr>
              <a:tblGrid>
                <a:gridCol w="3323525"/>
                <a:gridCol w="382850"/>
                <a:gridCol w="3532625"/>
              </a:tblGrid>
              <a:tr h="381000">
                <a:tc>
                  <a:txBody>
                    <a:bodyPr/>
                    <a:lstStyle/>
                    <a:p>
                      <a:pPr indent="0" lvl="0" marL="0" rtl="0" algn="ctr">
                        <a:spcBef>
                          <a:spcPts val="0"/>
                        </a:spcBef>
                        <a:spcAft>
                          <a:spcPts val="0"/>
                        </a:spcAft>
                        <a:buNone/>
                      </a:pPr>
                      <a:r>
                        <a:rPr lang="en">
                          <a:solidFill>
                            <a:srgbClr val="FFFFFF"/>
                          </a:solidFill>
                          <a:latin typeface="Avenir"/>
                          <a:ea typeface="Avenir"/>
                          <a:cs typeface="Avenir"/>
                          <a:sym typeface="Avenir"/>
                        </a:rPr>
                        <a:t>High volume deals</a:t>
                      </a:r>
                      <a:endParaRPr>
                        <a:solidFill>
                          <a:srgbClr val="FFFFFF"/>
                        </a:solidFill>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785B"/>
                    </a:solidFill>
                  </a:tcPr>
                </a:tc>
                <a:tc>
                  <a:txBody>
                    <a:bodyPr/>
                    <a:lstStyle/>
                    <a:p>
                      <a:pPr indent="0" lvl="0" marL="0" rtl="0" algn="ctr">
                        <a:spcBef>
                          <a:spcPts val="0"/>
                        </a:spcBef>
                        <a:spcAft>
                          <a:spcPts val="0"/>
                        </a:spcAft>
                        <a:buNone/>
                      </a:pPr>
                      <a:r>
                        <a:t/>
                      </a:r>
                      <a:endParaRPr>
                        <a:solidFill>
                          <a:srgbClr val="FFFFFF"/>
                        </a:solidFill>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2D3E50">
                          <a:alpha val="0"/>
                        </a:srgbClr>
                      </a:solidFill>
                      <a:prstDash val="solid"/>
                      <a:round/>
                      <a:headEnd len="sm" w="sm" type="none"/>
                      <a:tailEnd len="sm" w="sm" type="none"/>
                    </a:lnT>
                    <a:lnB cap="flat" cmpd="sng" w="9525">
                      <a:solidFill>
                        <a:srgbClr val="2D3E50">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FFFFFF"/>
                          </a:solidFill>
                          <a:latin typeface="Avenir"/>
                          <a:ea typeface="Avenir"/>
                          <a:cs typeface="Avenir"/>
                          <a:sym typeface="Avenir"/>
                        </a:rPr>
                        <a:t>High value deals</a:t>
                      </a:r>
                      <a:endParaRPr>
                        <a:solidFill>
                          <a:srgbClr val="FFFFFF"/>
                        </a:solidFill>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785B"/>
                    </a:solidFill>
                  </a:tcPr>
                </a:tc>
              </a:tr>
              <a:tr h="381000">
                <a:tc>
                  <a:txBody>
                    <a:bodyPr/>
                    <a:lstStyle/>
                    <a:p>
                      <a:pPr indent="0" lvl="0" marL="0" rtl="0" algn="ctr">
                        <a:spcBef>
                          <a:spcPts val="0"/>
                        </a:spcBef>
                        <a:spcAft>
                          <a:spcPts val="0"/>
                        </a:spcAft>
                        <a:buNone/>
                      </a:pPr>
                      <a:r>
                        <a:rPr lang="en">
                          <a:solidFill>
                            <a:srgbClr val="FFFFFF"/>
                          </a:solidFill>
                          <a:latin typeface="Avenir"/>
                          <a:ea typeface="Avenir"/>
                          <a:cs typeface="Avenir"/>
                          <a:sym typeface="Avenir"/>
                        </a:rPr>
                        <a:t>Low risk to buyer and seller</a:t>
                      </a:r>
                      <a:endParaRPr>
                        <a:solidFill>
                          <a:srgbClr val="FFFFFF"/>
                        </a:solidFill>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2D3E50">
                          <a:alpha val="0"/>
                        </a:srgbClr>
                      </a:solidFill>
                      <a:prstDash val="solid"/>
                      <a:round/>
                      <a:headEnd len="sm" w="sm" type="none"/>
                      <a:tailEnd len="sm" w="sm" type="none"/>
                    </a:lnT>
                    <a:lnB cap="flat" cmpd="sng" w="9525">
                      <a:solidFill>
                        <a:srgbClr val="2D3E50">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FFFFFF"/>
                          </a:solidFill>
                          <a:latin typeface="Avenir"/>
                          <a:ea typeface="Avenir"/>
                          <a:cs typeface="Avenir"/>
                          <a:sym typeface="Avenir"/>
                        </a:rPr>
                        <a:t>High risk to buyer and seller</a:t>
                      </a:r>
                      <a:endParaRPr>
                        <a:solidFill>
                          <a:srgbClr val="FFFFFF"/>
                        </a:solidFill>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r>
              <a:tr h="381000">
                <a:tc>
                  <a:txBody>
                    <a:bodyPr/>
                    <a:lstStyle/>
                    <a:p>
                      <a:pPr indent="0" lvl="0" marL="0" rtl="0" algn="ctr">
                        <a:spcBef>
                          <a:spcPts val="0"/>
                        </a:spcBef>
                        <a:spcAft>
                          <a:spcPts val="0"/>
                        </a:spcAft>
                        <a:buNone/>
                      </a:pPr>
                      <a:r>
                        <a:t/>
                      </a:r>
                      <a:endParaRPr>
                        <a:solidFill>
                          <a:srgbClr val="FFFFFF"/>
                        </a:solidFill>
                        <a:latin typeface="Avenir"/>
                        <a:ea typeface="Avenir"/>
                        <a:cs typeface="Avenir"/>
                        <a:sym typeface="Avenir"/>
                      </a:endParaRPr>
                    </a:p>
                  </a:txBody>
                  <a:tcPr marT="91425" marB="91425" marR="91425" marL="91425">
                    <a:lnL cap="flat" cmpd="sng" w="19050">
                      <a:solidFill>
                        <a:srgbClr val="FFFFFF">
                          <a:alpha val="0"/>
                        </a:srgbClr>
                      </a:solidFill>
                      <a:prstDash val="solid"/>
                      <a:round/>
                      <a:headEnd len="sm" w="sm" type="none"/>
                      <a:tailEnd len="sm" w="sm" type="none"/>
                    </a:lnL>
                    <a:lnR cap="flat" cmpd="sng" w="19050">
                      <a:solidFill>
                        <a:srgbClr val="FFFFFF">
                          <a:alpha val="0"/>
                        </a:srgbClr>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Avenir"/>
                        <a:ea typeface="Avenir"/>
                        <a:cs typeface="Avenir"/>
                        <a:sym typeface="Avenir"/>
                      </a:endParaRPr>
                    </a:p>
                  </a:txBody>
                  <a:tcPr marT="91425" marB="91425" marR="91425" marL="91425">
                    <a:lnL cap="flat" cmpd="sng" w="19050">
                      <a:solidFill>
                        <a:srgbClr val="FFFFFF">
                          <a:alpha val="0"/>
                        </a:srgbClr>
                      </a:solidFill>
                      <a:prstDash val="solid"/>
                      <a:round/>
                      <a:headEnd len="sm" w="sm" type="none"/>
                      <a:tailEnd len="sm" w="sm" type="none"/>
                    </a:lnL>
                    <a:lnR cap="flat" cmpd="sng" w="19050">
                      <a:solidFill>
                        <a:srgbClr val="FFFFFF">
                          <a:alpha val="0"/>
                        </a:srgbClr>
                      </a:solidFill>
                      <a:prstDash val="solid"/>
                      <a:round/>
                      <a:headEnd len="sm" w="sm" type="none"/>
                      <a:tailEnd len="sm" w="sm" type="none"/>
                    </a:lnR>
                    <a:lnT cap="flat" cmpd="sng" w="9525">
                      <a:solidFill>
                        <a:srgbClr val="2D3E50">
                          <a:alpha val="0"/>
                        </a:srgbClr>
                      </a:solidFill>
                      <a:prstDash val="solid"/>
                      <a:round/>
                      <a:headEnd len="sm" w="sm" type="none"/>
                      <a:tailEnd len="sm" w="sm" type="none"/>
                    </a:lnT>
                    <a:lnB cap="flat" cmpd="sng" w="9525">
                      <a:solidFill>
                        <a:srgbClr val="2D3E50">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a:solidFill>
                          <a:srgbClr val="FFFFFF"/>
                        </a:solidFill>
                        <a:latin typeface="Avenir"/>
                        <a:ea typeface="Avenir"/>
                        <a:cs typeface="Avenir"/>
                        <a:sym typeface="Avenir"/>
                      </a:endParaRPr>
                    </a:p>
                  </a:txBody>
                  <a:tcPr marT="91425" marB="91425" marR="91425" marL="91425">
                    <a:lnL cap="flat" cmpd="sng" w="19050">
                      <a:solidFill>
                        <a:srgbClr val="FFFFFF">
                          <a:alpha val="0"/>
                        </a:srgbClr>
                      </a:solidFill>
                      <a:prstDash val="solid"/>
                      <a:round/>
                      <a:headEnd len="sm" w="sm" type="none"/>
                      <a:tailEnd len="sm" w="sm" type="none"/>
                    </a:lnL>
                    <a:lnR cap="flat" cmpd="sng" w="19050">
                      <a:solidFill>
                        <a:srgbClr val="FFFFFF">
                          <a:alpha val="0"/>
                        </a:srgbClr>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r>
              <a:tr h="381000">
                <a:tc>
                  <a:txBody>
                    <a:bodyPr/>
                    <a:lstStyle/>
                    <a:p>
                      <a:pPr indent="0" lvl="0" marL="0" rtl="0" algn="ctr">
                        <a:spcBef>
                          <a:spcPts val="0"/>
                        </a:spcBef>
                        <a:spcAft>
                          <a:spcPts val="0"/>
                        </a:spcAft>
                        <a:buNone/>
                      </a:pPr>
                      <a:r>
                        <a:rPr lang="en" sz="1200">
                          <a:solidFill>
                            <a:srgbClr val="FFFFFF"/>
                          </a:solidFill>
                          <a:latin typeface="Avenir"/>
                          <a:ea typeface="Avenir"/>
                          <a:cs typeface="Avenir"/>
                          <a:sym typeface="Avenir"/>
                        </a:rPr>
                        <a:t>Short transactional sales process</a:t>
                      </a:r>
                      <a:endParaRPr sz="1200">
                        <a:solidFill>
                          <a:srgbClr val="FFFFFF"/>
                        </a:solidFill>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9525">
                      <a:solidFill>
                        <a:srgbClr val="FFFFFF"/>
                      </a:solidFill>
                      <a:prstDash val="dot"/>
                      <a:round/>
                      <a:headEnd len="sm" w="sm" type="none"/>
                      <a:tailEnd len="sm" w="sm" type="none"/>
                    </a:lnB>
                  </a:tcPr>
                </a:tc>
                <a:tc>
                  <a:txBody>
                    <a:bodyPr/>
                    <a:lstStyle/>
                    <a:p>
                      <a:pPr indent="0" lvl="0" marL="0" rtl="0" algn="l">
                        <a:spcBef>
                          <a:spcPts val="0"/>
                        </a:spcBef>
                        <a:spcAft>
                          <a:spcPts val="0"/>
                        </a:spcAft>
                        <a:buNone/>
                      </a:pPr>
                      <a:r>
                        <a:t/>
                      </a:r>
                      <a:endParaRPr sz="1200">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2D3E50">
                          <a:alpha val="0"/>
                        </a:srgbClr>
                      </a:solidFill>
                      <a:prstDash val="solid"/>
                      <a:round/>
                      <a:headEnd len="sm" w="sm" type="none"/>
                      <a:tailEnd len="sm" w="sm" type="none"/>
                    </a:lnT>
                    <a:lnB cap="flat" cmpd="sng" w="9525">
                      <a:solidFill>
                        <a:srgbClr val="2D3E50">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rgbClr val="FFFFFF"/>
                          </a:solidFill>
                          <a:latin typeface="Avenir"/>
                          <a:ea typeface="Avenir"/>
                          <a:cs typeface="Avenir"/>
                          <a:sym typeface="Avenir"/>
                        </a:rPr>
                        <a:t>Long considered sales process</a:t>
                      </a:r>
                      <a:endParaRPr sz="1200">
                        <a:solidFill>
                          <a:srgbClr val="FFFFFF"/>
                        </a:solidFill>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9525">
                      <a:solidFill>
                        <a:srgbClr val="FFFFFF"/>
                      </a:solidFill>
                      <a:prstDash val="dot"/>
                      <a:round/>
                      <a:headEnd len="sm" w="sm" type="none"/>
                      <a:tailEnd len="sm" w="sm" type="none"/>
                    </a:lnB>
                  </a:tcPr>
                </a:tc>
              </a:tr>
              <a:tr h="381000">
                <a:tc>
                  <a:txBody>
                    <a:bodyPr/>
                    <a:lstStyle/>
                    <a:p>
                      <a:pPr indent="0" lvl="0" marL="0" rtl="0" algn="ctr">
                        <a:spcBef>
                          <a:spcPts val="0"/>
                        </a:spcBef>
                        <a:spcAft>
                          <a:spcPts val="0"/>
                        </a:spcAft>
                        <a:buNone/>
                      </a:pPr>
                      <a:r>
                        <a:rPr lang="en" sz="1200">
                          <a:solidFill>
                            <a:srgbClr val="FFFFFF"/>
                          </a:solidFill>
                          <a:latin typeface="Avenir"/>
                          <a:ea typeface="Avenir"/>
                          <a:cs typeface="Avenir"/>
                          <a:sym typeface="Avenir"/>
                        </a:rPr>
                        <a:t>Massive TAM (total addressable market) </a:t>
                      </a:r>
                      <a:endParaRPr sz="1200">
                        <a:solidFill>
                          <a:srgbClr val="FFFFFF"/>
                        </a:solidFill>
                        <a:latin typeface="Avenir"/>
                        <a:ea typeface="Avenir"/>
                        <a:cs typeface="Avenir"/>
                        <a:sym typeface="Avenir"/>
                      </a:endParaRPr>
                    </a:p>
                    <a:p>
                      <a:pPr indent="0" lvl="0" marL="0" rtl="0" algn="ctr">
                        <a:spcBef>
                          <a:spcPts val="0"/>
                        </a:spcBef>
                        <a:spcAft>
                          <a:spcPts val="0"/>
                        </a:spcAft>
                        <a:buNone/>
                      </a:pPr>
                      <a:r>
                        <a:rPr lang="en" sz="1200">
                          <a:solidFill>
                            <a:srgbClr val="FFFFFF"/>
                          </a:solidFill>
                          <a:latin typeface="Avenir"/>
                          <a:ea typeface="Avenir"/>
                          <a:cs typeface="Avenir"/>
                          <a:sym typeface="Avenir"/>
                        </a:rPr>
                        <a:t>by number of buyers</a:t>
                      </a:r>
                      <a:endParaRPr sz="1200">
                        <a:solidFill>
                          <a:srgbClr val="FFFFFF"/>
                        </a:solidFill>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FFFFFF"/>
                      </a:solidFill>
                      <a:prstDash val="dot"/>
                      <a:round/>
                      <a:headEnd len="sm" w="sm" type="none"/>
                      <a:tailEnd len="sm" w="sm" type="none"/>
                    </a:lnT>
                    <a:lnB cap="flat" cmpd="sng" w="9525">
                      <a:solidFill>
                        <a:srgbClr val="FFFFFF"/>
                      </a:solidFill>
                      <a:prstDash val="dot"/>
                      <a:round/>
                      <a:headEnd len="sm" w="sm" type="none"/>
                      <a:tailEnd len="sm" w="sm" type="none"/>
                    </a:lnB>
                  </a:tcPr>
                </a:tc>
                <a:tc>
                  <a:txBody>
                    <a:bodyPr/>
                    <a:lstStyle/>
                    <a:p>
                      <a:pPr indent="0" lvl="0" marL="0" rtl="0" algn="l">
                        <a:spcBef>
                          <a:spcPts val="0"/>
                        </a:spcBef>
                        <a:spcAft>
                          <a:spcPts val="0"/>
                        </a:spcAft>
                        <a:buNone/>
                      </a:pPr>
                      <a:r>
                        <a:t/>
                      </a:r>
                      <a:endParaRPr sz="1200">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2D3E50">
                          <a:alpha val="0"/>
                        </a:srgbClr>
                      </a:solidFill>
                      <a:prstDash val="solid"/>
                      <a:round/>
                      <a:headEnd len="sm" w="sm" type="none"/>
                      <a:tailEnd len="sm" w="sm" type="none"/>
                    </a:lnT>
                    <a:lnB cap="flat" cmpd="sng" w="9525">
                      <a:solidFill>
                        <a:srgbClr val="2D3E50">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rgbClr val="FFFFFF"/>
                          </a:solidFill>
                          <a:latin typeface="Avenir"/>
                          <a:ea typeface="Avenir"/>
                          <a:cs typeface="Avenir"/>
                          <a:sym typeface="Avenir"/>
                        </a:rPr>
                        <a:t>Tiny TAM by number of buyers</a:t>
                      </a:r>
                      <a:endParaRPr sz="1200">
                        <a:solidFill>
                          <a:srgbClr val="FFFFFF"/>
                        </a:solidFill>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FFFFFF"/>
                      </a:solidFill>
                      <a:prstDash val="dot"/>
                      <a:round/>
                      <a:headEnd len="sm" w="sm" type="none"/>
                      <a:tailEnd len="sm" w="sm" type="none"/>
                    </a:lnT>
                    <a:lnB cap="flat" cmpd="sng" w="9525">
                      <a:solidFill>
                        <a:srgbClr val="FFFFFF"/>
                      </a:solidFill>
                      <a:prstDash val="dot"/>
                      <a:round/>
                      <a:headEnd len="sm" w="sm" type="none"/>
                      <a:tailEnd len="sm" w="sm" type="none"/>
                    </a:lnB>
                  </a:tcPr>
                </a:tc>
              </a:tr>
              <a:tr h="381000">
                <a:tc>
                  <a:txBody>
                    <a:bodyPr/>
                    <a:lstStyle/>
                    <a:p>
                      <a:pPr indent="0" lvl="0" marL="0" rtl="0" algn="ctr">
                        <a:spcBef>
                          <a:spcPts val="0"/>
                        </a:spcBef>
                        <a:spcAft>
                          <a:spcPts val="0"/>
                        </a:spcAft>
                        <a:buNone/>
                      </a:pPr>
                      <a:r>
                        <a:rPr lang="en" sz="1200">
                          <a:solidFill>
                            <a:srgbClr val="FFFFFF"/>
                          </a:solidFill>
                          <a:latin typeface="Avenir"/>
                          <a:ea typeface="Avenir"/>
                          <a:cs typeface="Avenir"/>
                          <a:sym typeface="Avenir"/>
                        </a:rPr>
                        <a:t>Single buyer</a:t>
                      </a:r>
                      <a:endParaRPr sz="1200">
                        <a:solidFill>
                          <a:srgbClr val="FFFFFF"/>
                        </a:solidFill>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FFFFFF"/>
                      </a:solidFill>
                      <a:prstDash val="dot"/>
                      <a:round/>
                      <a:headEnd len="sm" w="sm" type="none"/>
                      <a:tailEnd len="sm" w="sm" type="none"/>
                    </a:lnT>
                    <a:lnB cap="flat" cmpd="sng" w="9525">
                      <a:solidFill>
                        <a:srgbClr val="FFFFFF"/>
                      </a:solidFill>
                      <a:prstDash val="dot"/>
                      <a:round/>
                      <a:headEnd len="sm" w="sm" type="none"/>
                      <a:tailEnd len="sm" w="sm" type="none"/>
                    </a:lnB>
                  </a:tcPr>
                </a:tc>
                <a:tc>
                  <a:txBody>
                    <a:bodyPr/>
                    <a:lstStyle/>
                    <a:p>
                      <a:pPr indent="0" lvl="0" marL="0" rtl="0" algn="l">
                        <a:spcBef>
                          <a:spcPts val="0"/>
                        </a:spcBef>
                        <a:spcAft>
                          <a:spcPts val="0"/>
                        </a:spcAft>
                        <a:buNone/>
                      </a:pPr>
                      <a:r>
                        <a:t/>
                      </a:r>
                      <a:endParaRPr sz="1200">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2D3E50">
                          <a:alpha val="0"/>
                        </a:srgbClr>
                      </a:solidFill>
                      <a:prstDash val="solid"/>
                      <a:round/>
                      <a:headEnd len="sm" w="sm" type="none"/>
                      <a:tailEnd len="sm" w="sm" type="none"/>
                    </a:lnT>
                    <a:lnB cap="flat" cmpd="sng" w="9525">
                      <a:solidFill>
                        <a:srgbClr val="2D3E50">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rgbClr val="FFFFFF"/>
                          </a:solidFill>
                          <a:latin typeface="Avenir"/>
                          <a:ea typeface="Avenir"/>
                          <a:cs typeface="Avenir"/>
                          <a:sym typeface="Avenir"/>
                        </a:rPr>
                        <a:t>Multi-person buying committee</a:t>
                      </a:r>
                      <a:endParaRPr sz="1200">
                        <a:solidFill>
                          <a:srgbClr val="FFFFFF"/>
                        </a:solidFill>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FFFFFF"/>
                      </a:solidFill>
                      <a:prstDash val="dot"/>
                      <a:round/>
                      <a:headEnd len="sm" w="sm" type="none"/>
                      <a:tailEnd len="sm" w="sm" type="none"/>
                    </a:lnT>
                    <a:lnB cap="flat" cmpd="sng" w="9525">
                      <a:solidFill>
                        <a:srgbClr val="FFFFFF"/>
                      </a:solidFill>
                      <a:prstDash val="dot"/>
                      <a:round/>
                      <a:headEnd len="sm" w="sm" type="none"/>
                      <a:tailEnd len="sm" w="sm" type="none"/>
                    </a:lnB>
                  </a:tcPr>
                </a:tc>
              </a:tr>
              <a:tr h="381000">
                <a:tc>
                  <a:txBody>
                    <a:bodyPr/>
                    <a:lstStyle/>
                    <a:p>
                      <a:pPr indent="0" lvl="0" marL="0" rtl="0" algn="ctr">
                        <a:spcBef>
                          <a:spcPts val="0"/>
                        </a:spcBef>
                        <a:spcAft>
                          <a:spcPts val="0"/>
                        </a:spcAft>
                        <a:buNone/>
                      </a:pPr>
                      <a:r>
                        <a:rPr lang="en" sz="1200">
                          <a:solidFill>
                            <a:srgbClr val="FFFFFF"/>
                          </a:solidFill>
                          <a:latin typeface="Avenir"/>
                          <a:ea typeface="Avenir"/>
                          <a:cs typeface="Avenir"/>
                          <a:sym typeface="Avenir"/>
                        </a:rPr>
                        <a:t>Little to no human interaction</a:t>
                      </a:r>
                      <a:endParaRPr sz="1200">
                        <a:solidFill>
                          <a:srgbClr val="FFFFFF"/>
                        </a:solidFill>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FFFFFF"/>
                      </a:solidFill>
                      <a:prstDash val="dot"/>
                      <a:round/>
                      <a:headEnd len="sm" w="sm" type="none"/>
                      <a:tailEnd len="sm" w="sm" type="none"/>
                    </a:lnT>
                    <a:lnB cap="flat" cmpd="sng" w="9525">
                      <a:solidFill>
                        <a:srgbClr val="FFFFFF"/>
                      </a:solidFill>
                      <a:prstDash val="dot"/>
                      <a:round/>
                      <a:headEnd len="sm" w="sm" type="none"/>
                      <a:tailEnd len="sm" w="sm" type="none"/>
                    </a:lnB>
                  </a:tcPr>
                </a:tc>
                <a:tc>
                  <a:txBody>
                    <a:bodyPr/>
                    <a:lstStyle/>
                    <a:p>
                      <a:pPr indent="0" lvl="0" marL="0" rtl="0" algn="l">
                        <a:spcBef>
                          <a:spcPts val="0"/>
                        </a:spcBef>
                        <a:spcAft>
                          <a:spcPts val="0"/>
                        </a:spcAft>
                        <a:buNone/>
                      </a:pPr>
                      <a:r>
                        <a:t/>
                      </a:r>
                      <a:endParaRPr sz="1200">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2D3E50">
                          <a:alpha val="0"/>
                        </a:srgbClr>
                      </a:solidFill>
                      <a:prstDash val="solid"/>
                      <a:round/>
                      <a:headEnd len="sm" w="sm" type="none"/>
                      <a:tailEnd len="sm" w="sm" type="none"/>
                    </a:lnT>
                    <a:lnB cap="flat" cmpd="sng" w="9525">
                      <a:solidFill>
                        <a:srgbClr val="2D3E50">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rgbClr val="FFFFFF"/>
                          </a:solidFill>
                          <a:latin typeface="Avenir"/>
                          <a:ea typeface="Avenir"/>
                          <a:cs typeface="Avenir"/>
                          <a:sym typeface="Avenir"/>
                        </a:rPr>
                        <a:t>Human-intensive, relationship-based</a:t>
                      </a:r>
                      <a:endParaRPr sz="1200">
                        <a:solidFill>
                          <a:srgbClr val="FFFFFF"/>
                        </a:solidFill>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FFFFFF"/>
                      </a:solidFill>
                      <a:prstDash val="dot"/>
                      <a:round/>
                      <a:headEnd len="sm" w="sm" type="none"/>
                      <a:tailEnd len="sm" w="sm" type="none"/>
                    </a:lnT>
                    <a:lnB cap="flat" cmpd="sng" w="9525">
                      <a:solidFill>
                        <a:srgbClr val="FFFFFF"/>
                      </a:solidFill>
                      <a:prstDash val="dot"/>
                      <a:round/>
                      <a:headEnd len="sm" w="sm" type="none"/>
                      <a:tailEnd len="sm" w="sm" type="none"/>
                    </a:lnB>
                  </a:tcPr>
                </a:tc>
              </a:tr>
              <a:tr h="381000">
                <a:tc>
                  <a:txBody>
                    <a:bodyPr/>
                    <a:lstStyle/>
                    <a:p>
                      <a:pPr indent="0" lvl="0" marL="0" rtl="0" algn="ctr">
                        <a:spcBef>
                          <a:spcPts val="0"/>
                        </a:spcBef>
                        <a:spcAft>
                          <a:spcPts val="0"/>
                        </a:spcAft>
                        <a:buNone/>
                      </a:pPr>
                      <a:r>
                        <a:rPr lang="en" sz="1200">
                          <a:solidFill>
                            <a:srgbClr val="FFFFFF"/>
                          </a:solidFill>
                          <a:latin typeface="Avenir"/>
                          <a:ea typeface="Avenir"/>
                          <a:cs typeface="Avenir"/>
                          <a:sym typeface="Avenir"/>
                        </a:rPr>
                        <a:t>Generalist content</a:t>
                      </a:r>
                      <a:endParaRPr sz="1200">
                        <a:solidFill>
                          <a:srgbClr val="FFFFFF"/>
                        </a:solidFill>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FFFFFF"/>
                      </a:solidFill>
                      <a:prstDash val="dot"/>
                      <a:round/>
                      <a:headEnd len="sm" w="sm" type="none"/>
                      <a:tailEnd len="sm" w="sm" type="none"/>
                    </a:lnT>
                    <a:lnB cap="flat" cmpd="sng" w="9525">
                      <a:solidFill>
                        <a:srgbClr val="FFFFFF"/>
                      </a:solidFill>
                      <a:prstDash val="dot"/>
                      <a:round/>
                      <a:headEnd len="sm" w="sm" type="none"/>
                      <a:tailEnd len="sm" w="sm" type="none"/>
                    </a:lnB>
                  </a:tcPr>
                </a:tc>
                <a:tc>
                  <a:txBody>
                    <a:bodyPr/>
                    <a:lstStyle/>
                    <a:p>
                      <a:pPr indent="0" lvl="0" marL="0" rtl="0" algn="l">
                        <a:spcBef>
                          <a:spcPts val="0"/>
                        </a:spcBef>
                        <a:spcAft>
                          <a:spcPts val="0"/>
                        </a:spcAft>
                        <a:buNone/>
                      </a:pPr>
                      <a:r>
                        <a:t/>
                      </a:r>
                      <a:endParaRPr sz="1200">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2D3E50">
                          <a:alpha val="0"/>
                        </a:srgbClr>
                      </a:solidFill>
                      <a:prstDash val="solid"/>
                      <a:round/>
                      <a:headEnd len="sm" w="sm" type="none"/>
                      <a:tailEnd len="sm" w="sm" type="none"/>
                    </a:lnT>
                    <a:lnB cap="flat" cmpd="sng" w="9525">
                      <a:solidFill>
                        <a:srgbClr val="2D3E50">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rgbClr val="FFFFFF"/>
                          </a:solidFill>
                          <a:latin typeface="Avenir"/>
                          <a:ea typeface="Avenir"/>
                          <a:cs typeface="Avenir"/>
                          <a:sym typeface="Avenir"/>
                        </a:rPr>
                        <a:t>Highly personalized content</a:t>
                      </a:r>
                      <a:endParaRPr sz="1200">
                        <a:solidFill>
                          <a:srgbClr val="FFFFFF"/>
                        </a:solidFill>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FFFFFF"/>
                      </a:solidFill>
                      <a:prstDash val="dot"/>
                      <a:round/>
                      <a:headEnd len="sm" w="sm" type="none"/>
                      <a:tailEnd len="sm" w="sm" type="none"/>
                    </a:lnT>
                    <a:lnB cap="flat" cmpd="sng" w="9525">
                      <a:solidFill>
                        <a:srgbClr val="FFFFFF"/>
                      </a:solidFill>
                      <a:prstDash val="dot"/>
                      <a:round/>
                      <a:headEnd len="sm" w="sm" type="none"/>
                      <a:tailEnd len="sm" w="sm" type="none"/>
                    </a:lnB>
                  </a:tcPr>
                </a:tc>
              </a:tr>
              <a:tr h="381000">
                <a:tc>
                  <a:txBody>
                    <a:bodyPr/>
                    <a:lstStyle/>
                    <a:p>
                      <a:pPr indent="0" lvl="0" marL="0" rtl="0" algn="ctr">
                        <a:spcBef>
                          <a:spcPts val="0"/>
                        </a:spcBef>
                        <a:spcAft>
                          <a:spcPts val="0"/>
                        </a:spcAft>
                        <a:buNone/>
                      </a:pPr>
                      <a:r>
                        <a:rPr lang="en" sz="1200">
                          <a:solidFill>
                            <a:srgbClr val="FFFFFF"/>
                          </a:solidFill>
                          <a:latin typeface="Avenir"/>
                          <a:ea typeface="Avenir"/>
                          <a:cs typeface="Avenir"/>
                          <a:sym typeface="Avenir"/>
                        </a:rPr>
                        <a:t>Marketing hands off to sales</a:t>
                      </a:r>
                      <a:endParaRPr sz="1200">
                        <a:solidFill>
                          <a:srgbClr val="FFFFFF"/>
                        </a:solidFill>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FFFFFF"/>
                      </a:solidFill>
                      <a:prstDash val="dot"/>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sz="1200">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2D3E50">
                          <a:alpha val="0"/>
                        </a:srgbClr>
                      </a:solidFill>
                      <a:prstDash val="solid"/>
                      <a:round/>
                      <a:headEnd len="sm" w="sm" type="none"/>
                      <a:tailEnd len="sm" w="sm" type="none"/>
                    </a:lnT>
                    <a:lnB cap="flat" cmpd="sng" w="9525">
                      <a:solidFill>
                        <a:srgbClr val="2D3E50">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rgbClr val="FFFFFF"/>
                          </a:solidFill>
                          <a:latin typeface="Avenir"/>
                          <a:ea typeface="Avenir"/>
                          <a:cs typeface="Avenir"/>
                          <a:sym typeface="Avenir"/>
                        </a:rPr>
                        <a:t>Marketing and sales work in lock-step</a:t>
                      </a:r>
                      <a:endParaRPr sz="1200">
                        <a:solidFill>
                          <a:srgbClr val="FFFFFF"/>
                        </a:solidFill>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FFFFFF"/>
                      </a:solidFill>
                      <a:prstDash val="dot"/>
                      <a:round/>
                      <a:headEnd len="sm" w="sm" type="none"/>
                      <a:tailEnd len="sm" w="sm" type="none"/>
                    </a:lnT>
                    <a:lnB cap="flat" cmpd="sng" w="19050">
                      <a:solidFill>
                        <a:srgbClr val="FFFFFF"/>
                      </a:solidFill>
                      <a:prstDash val="solid"/>
                      <a:round/>
                      <a:headEnd len="sm" w="sm" type="none"/>
                      <a:tailEnd len="sm" w="sm" type="none"/>
                    </a:lnB>
                  </a:tcPr>
                </a:tc>
              </a:tr>
            </a:tbl>
          </a:graphicData>
        </a:graphic>
      </p:graphicFrame>
      <p:sp>
        <p:nvSpPr>
          <p:cNvPr id="1080" name="Google Shape;1080;p217"/>
          <p:cNvSpPr/>
          <p:nvPr/>
        </p:nvSpPr>
        <p:spPr>
          <a:xfrm rot="10800000">
            <a:off x="2348675" y="1933519"/>
            <a:ext cx="589200" cy="201900"/>
          </a:xfrm>
          <a:prstGeom prst="triangle">
            <a:avLst>
              <a:gd fmla="val 50000" name="adj"/>
            </a:avLst>
          </a:prstGeom>
          <a:solidFill>
            <a:srgbClr val="F378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217"/>
          <p:cNvSpPr/>
          <p:nvPr/>
        </p:nvSpPr>
        <p:spPr>
          <a:xfrm rot="10800000">
            <a:off x="6381850" y="1933519"/>
            <a:ext cx="589200" cy="201900"/>
          </a:xfrm>
          <a:prstGeom prst="triangle">
            <a:avLst>
              <a:gd fmla="val 50000" name="adj"/>
            </a:avLst>
          </a:prstGeom>
          <a:solidFill>
            <a:srgbClr val="F378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82" name="Google Shape;1082;p217"/>
          <p:cNvCxnSpPr/>
          <p:nvPr/>
        </p:nvCxnSpPr>
        <p:spPr>
          <a:xfrm flipH="1">
            <a:off x="8165750" y="3073950"/>
            <a:ext cx="479700" cy="261000"/>
          </a:xfrm>
          <a:prstGeom prst="curvedConnector3">
            <a:avLst>
              <a:gd fmla="val 21055" name="adj1"/>
            </a:avLst>
          </a:prstGeom>
          <a:noFill/>
          <a:ln cap="flat" cmpd="sng" w="28575">
            <a:solidFill>
              <a:srgbClr val="F3785B"/>
            </a:solidFill>
            <a:prstDash val="solid"/>
            <a:round/>
            <a:headEnd len="med" w="med" type="none"/>
            <a:tailEnd len="med" w="med" type="triangle"/>
          </a:ln>
        </p:spPr>
      </p:cxnSp>
      <p:sp>
        <p:nvSpPr>
          <p:cNvPr id="1083" name="Google Shape;1083;p217"/>
          <p:cNvSpPr txBox="1"/>
          <p:nvPr>
            <p:ph idx="4294967295" type="body"/>
          </p:nvPr>
        </p:nvSpPr>
        <p:spPr>
          <a:xfrm>
            <a:off x="8350825" y="2544450"/>
            <a:ext cx="623100" cy="511800"/>
          </a:xfrm>
          <a:prstGeom prst="rect">
            <a:avLst/>
          </a:prstGeom>
          <a:noFill/>
          <a:ln>
            <a:noFill/>
          </a:ln>
        </p:spPr>
        <p:txBody>
          <a:bodyPr anchorCtr="0" anchor="ctr" bIns="17150" lIns="34275" spcFirstLastPara="1" rIns="34275" wrap="square" tIns="17150">
            <a:noAutofit/>
          </a:bodyPr>
          <a:lstStyle/>
          <a:p>
            <a:pPr indent="0" lvl="0" marL="0" rtl="0" algn="ctr">
              <a:lnSpc>
                <a:spcPct val="100000"/>
              </a:lnSpc>
              <a:spcBef>
                <a:spcPts val="0"/>
              </a:spcBef>
              <a:spcAft>
                <a:spcPts val="1600"/>
              </a:spcAft>
              <a:buNone/>
            </a:pPr>
            <a:r>
              <a:rPr lang="en" sz="1200">
                <a:solidFill>
                  <a:srgbClr val="F3785B"/>
                </a:solidFill>
              </a:rPr>
              <a:t>Avg. of 6.8 people</a:t>
            </a:r>
            <a:endParaRPr sz="1200">
              <a:solidFill>
                <a:srgbClr val="F3785B"/>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7" name="Shape 1087"/>
        <p:cNvGrpSpPr/>
        <p:nvPr/>
      </p:nvGrpSpPr>
      <p:grpSpPr>
        <a:xfrm>
          <a:off x="0" y="0"/>
          <a:ext cx="0" cy="0"/>
          <a:chOff x="0" y="0"/>
          <a:chExt cx="0" cy="0"/>
        </a:xfrm>
      </p:grpSpPr>
      <p:sp>
        <p:nvSpPr>
          <p:cNvPr id="1088" name="Google Shape;1088;p218"/>
          <p:cNvSpPr txBox="1"/>
          <p:nvPr/>
        </p:nvSpPr>
        <p:spPr>
          <a:xfrm>
            <a:off x="303750" y="583100"/>
            <a:ext cx="8536500" cy="62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33475B"/>
                </a:solidFill>
                <a:latin typeface="Avenir"/>
                <a:ea typeface="Avenir"/>
                <a:cs typeface="Avenir"/>
                <a:sym typeface="Avenir"/>
              </a:rPr>
              <a:t>Companies that benefit from ABM:</a:t>
            </a:r>
            <a:endParaRPr sz="2800">
              <a:solidFill>
                <a:srgbClr val="33475B"/>
              </a:solidFill>
              <a:latin typeface="Avenir"/>
              <a:ea typeface="Avenir"/>
              <a:cs typeface="Avenir"/>
              <a:sym typeface="Avenir"/>
            </a:endParaRPr>
          </a:p>
        </p:txBody>
      </p:sp>
      <p:graphicFrame>
        <p:nvGraphicFramePr>
          <p:cNvPr id="1089" name="Google Shape;1089;p218"/>
          <p:cNvGraphicFramePr/>
          <p:nvPr/>
        </p:nvGraphicFramePr>
        <p:xfrm>
          <a:off x="1038175" y="1372625"/>
          <a:ext cx="3000000" cy="3000000"/>
        </p:xfrm>
        <a:graphic>
          <a:graphicData uri="http://schemas.openxmlformats.org/drawingml/2006/table">
            <a:tbl>
              <a:tblPr>
                <a:noFill/>
                <a:tableStyleId>{482D282C-CD37-4155-9F0D-C5143080D0DC}</a:tableStyleId>
              </a:tblPr>
              <a:tblGrid>
                <a:gridCol w="635150"/>
                <a:gridCol w="5860625"/>
              </a:tblGrid>
              <a:tr h="776500">
                <a:tc>
                  <a:txBody>
                    <a:bodyPr/>
                    <a:lstStyle/>
                    <a:p>
                      <a:pPr indent="0" lvl="0" marL="0" rtl="0" algn="l">
                        <a:spcBef>
                          <a:spcPts val="0"/>
                        </a:spcBef>
                        <a:spcAft>
                          <a:spcPts val="0"/>
                        </a:spcAft>
                        <a:buNone/>
                      </a:pPr>
                      <a:r>
                        <a:t/>
                      </a:r>
                      <a:endParaRPr>
                        <a:latin typeface="Avenir"/>
                        <a:ea typeface="Avenir"/>
                        <a:cs typeface="Avenir"/>
                        <a:sym typeface="Avenir"/>
                      </a:endParaRPr>
                    </a:p>
                  </a:txBody>
                  <a:tcPr marT="91425" marB="91425" marR="91425" marL="91425">
                    <a:lnL cap="flat" cmpd="sng" w="19050">
                      <a:solidFill>
                        <a:srgbClr val="FFFFFF">
                          <a:alpha val="0"/>
                        </a:srgbClr>
                      </a:solidFill>
                      <a:prstDash val="solid"/>
                      <a:round/>
                      <a:headEnd len="sm" w="sm" type="none"/>
                      <a:tailEnd len="sm" w="sm" type="none"/>
                    </a:lnL>
                    <a:lnR cap="flat" cmpd="sng" w="19050">
                      <a:solidFill>
                        <a:srgbClr val="FFFFFF">
                          <a:alpha val="0"/>
                        </a:srgbClr>
                      </a:solidFill>
                      <a:prstDash val="solid"/>
                      <a:round/>
                      <a:headEnd len="sm" w="sm" type="none"/>
                      <a:tailEnd len="sm" w="sm" type="none"/>
                    </a:lnR>
                    <a:lnT cap="flat" cmpd="sng" w="9525">
                      <a:solidFill>
                        <a:srgbClr val="2D3E50">
                          <a:alpha val="0"/>
                        </a:srgbClr>
                      </a:solidFill>
                      <a:prstDash val="solid"/>
                      <a:round/>
                      <a:headEnd len="sm" w="sm" type="none"/>
                      <a:tailEnd len="sm" w="sm" type="none"/>
                    </a:lnT>
                    <a:lnB cap="flat" cmpd="sng" w="9525">
                      <a:solidFill>
                        <a:srgbClr val="2D3E50">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rgbClr val="666666"/>
                          </a:solidFill>
                          <a:latin typeface="Avenir"/>
                          <a:ea typeface="Avenir"/>
                          <a:cs typeface="Avenir"/>
                          <a:sym typeface="Avenir"/>
                        </a:rPr>
                        <a:t>H</a:t>
                      </a:r>
                      <a:r>
                        <a:rPr lang="en" sz="2000">
                          <a:solidFill>
                            <a:srgbClr val="666666"/>
                          </a:solidFill>
                          <a:latin typeface="Avenir"/>
                          <a:ea typeface="Avenir"/>
                          <a:cs typeface="Avenir"/>
                          <a:sym typeface="Avenir"/>
                        </a:rPr>
                        <a:t>igh value B2B products or services </a:t>
                      </a:r>
                      <a:endParaRPr sz="2000">
                        <a:solidFill>
                          <a:srgbClr val="666666"/>
                        </a:solidFill>
                        <a:latin typeface="Avenir"/>
                        <a:ea typeface="Avenir"/>
                        <a:cs typeface="Avenir"/>
                        <a:sym typeface="Avenir"/>
                      </a:endParaRPr>
                    </a:p>
                  </a:txBody>
                  <a:tcPr marT="91425" marB="91425" marR="91425" marL="91425">
                    <a:lnL cap="flat" cmpd="sng" w="19050">
                      <a:solidFill>
                        <a:srgbClr val="FFFFFF">
                          <a:alpha val="0"/>
                        </a:srgbClr>
                      </a:solidFill>
                      <a:prstDash val="solid"/>
                      <a:round/>
                      <a:headEnd len="sm" w="sm" type="none"/>
                      <a:tailEnd len="sm" w="sm" type="none"/>
                    </a:lnL>
                    <a:lnR cap="flat" cmpd="sng" w="19050">
                      <a:solidFill>
                        <a:srgbClr val="FFFFFF">
                          <a:alpha val="0"/>
                        </a:srgbClr>
                      </a:solidFill>
                      <a:prstDash val="solid"/>
                      <a:round/>
                      <a:headEnd len="sm" w="sm" type="none"/>
                      <a:tailEnd len="sm" w="sm" type="none"/>
                    </a:lnR>
                    <a:lnT cap="flat" cmpd="sng" w="19050">
                      <a:solidFill>
                        <a:srgbClr val="FFFFFF"/>
                      </a:solidFill>
                      <a:prstDash val="solid"/>
                      <a:round/>
                      <a:headEnd len="sm" w="sm" type="none"/>
                      <a:tailEnd len="sm" w="sm" type="none"/>
                    </a:lnT>
                    <a:lnB cap="flat" cmpd="sng" w="9525">
                      <a:solidFill>
                        <a:srgbClr val="2D3E50">
                          <a:alpha val="0"/>
                        </a:srgbClr>
                      </a:solidFill>
                      <a:prstDash val="dot"/>
                      <a:round/>
                      <a:headEnd len="sm" w="sm" type="none"/>
                      <a:tailEnd len="sm" w="sm" type="none"/>
                    </a:lnB>
                  </a:tcPr>
                </a:tc>
              </a:tr>
              <a:tr h="715925">
                <a:tc>
                  <a:txBody>
                    <a:bodyPr/>
                    <a:lstStyle/>
                    <a:p>
                      <a:pPr indent="0" lvl="0" marL="0" rtl="0" algn="l">
                        <a:spcBef>
                          <a:spcPts val="0"/>
                        </a:spcBef>
                        <a:spcAft>
                          <a:spcPts val="0"/>
                        </a:spcAft>
                        <a:buNone/>
                      </a:pPr>
                      <a:r>
                        <a:t/>
                      </a:r>
                      <a:endParaRPr sz="1200">
                        <a:solidFill>
                          <a:srgbClr val="34455B"/>
                        </a:solidFill>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2D3E50">
                          <a:alpha val="0"/>
                        </a:srgbClr>
                      </a:solidFill>
                      <a:prstDash val="solid"/>
                      <a:round/>
                      <a:headEnd len="sm" w="sm" type="none"/>
                      <a:tailEnd len="sm" w="sm" type="none"/>
                    </a:lnT>
                    <a:lnB cap="flat" cmpd="sng" w="9525">
                      <a:solidFill>
                        <a:srgbClr val="2D3E50">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rgbClr val="666666"/>
                          </a:solidFill>
                          <a:latin typeface="Avenir"/>
                          <a:ea typeface="Avenir"/>
                          <a:cs typeface="Avenir"/>
                          <a:sym typeface="Avenir"/>
                        </a:rPr>
                        <a:t>F</a:t>
                      </a:r>
                      <a:r>
                        <a:rPr lang="en" sz="2000">
                          <a:solidFill>
                            <a:srgbClr val="666666"/>
                          </a:solidFill>
                          <a:latin typeface="Avenir"/>
                          <a:ea typeface="Avenir"/>
                          <a:cs typeface="Avenir"/>
                          <a:sym typeface="Avenir"/>
                        </a:rPr>
                        <a:t>inite number of target companies</a:t>
                      </a:r>
                      <a:endParaRPr sz="2000">
                        <a:solidFill>
                          <a:srgbClr val="666666"/>
                        </a:solidFill>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2D3E50">
                          <a:alpha val="0"/>
                        </a:srgbClr>
                      </a:solidFill>
                      <a:prstDash val="dot"/>
                      <a:round/>
                      <a:headEnd len="sm" w="sm" type="none"/>
                      <a:tailEnd len="sm" w="sm" type="none"/>
                    </a:lnT>
                    <a:lnB cap="flat" cmpd="sng" w="9525">
                      <a:solidFill>
                        <a:srgbClr val="2D3E50">
                          <a:alpha val="0"/>
                        </a:srgbClr>
                      </a:solidFill>
                      <a:prstDash val="dot"/>
                      <a:round/>
                      <a:headEnd len="sm" w="sm" type="none"/>
                      <a:tailEnd len="sm" w="sm" type="none"/>
                    </a:lnB>
                  </a:tcPr>
                </a:tc>
              </a:tr>
              <a:tr h="695700">
                <a:tc>
                  <a:txBody>
                    <a:bodyPr/>
                    <a:lstStyle/>
                    <a:p>
                      <a:pPr indent="0" lvl="0" marL="0" rtl="0" algn="l">
                        <a:spcBef>
                          <a:spcPts val="0"/>
                        </a:spcBef>
                        <a:spcAft>
                          <a:spcPts val="0"/>
                        </a:spcAft>
                        <a:buNone/>
                      </a:pPr>
                      <a:r>
                        <a:t/>
                      </a:r>
                      <a:endParaRPr sz="1200">
                        <a:solidFill>
                          <a:srgbClr val="34455B"/>
                        </a:solidFill>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2D3E50">
                          <a:alpha val="0"/>
                        </a:srgbClr>
                      </a:solidFill>
                      <a:prstDash val="solid"/>
                      <a:round/>
                      <a:headEnd len="sm" w="sm" type="none"/>
                      <a:tailEnd len="sm" w="sm" type="none"/>
                    </a:lnT>
                    <a:lnB cap="flat" cmpd="sng" w="9525">
                      <a:solidFill>
                        <a:srgbClr val="2D3E50">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rgbClr val="666666"/>
                          </a:solidFill>
                          <a:latin typeface="Avenir"/>
                          <a:ea typeface="Avenir"/>
                          <a:cs typeface="Avenir"/>
                          <a:sym typeface="Avenir"/>
                        </a:rPr>
                        <a:t>O</a:t>
                      </a:r>
                      <a:r>
                        <a:rPr lang="en" sz="2000">
                          <a:solidFill>
                            <a:srgbClr val="666666"/>
                          </a:solidFill>
                          <a:latin typeface="Avenir"/>
                          <a:ea typeface="Avenir"/>
                          <a:cs typeface="Avenir"/>
                          <a:sym typeface="Avenir"/>
                        </a:rPr>
                        <a:t>ften sell to multi-person buying committee</a:t>
                      </a:r>
                      <a:endParaRPr sz="2000">
                        <a:solidFill>
                          <a:srgbClr val="666666"/>
                        </a:solidFill>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2D3E50">
                          <a:alpha val="0"/>
                        </a:srgbClr>
                      </a:solidFill>
                      <a:prstDash val="dot"/>
                      <a:round/>
                      <a:headEnd len="sm" w="sm" type="none"/>
                      <a:tailEnd len="sm" w="sm" type="none"/>
                    </a:lnT>
                    <a:lnB cap="flat" cmpd="sng" w="9525">
                      <a:solidFill>
                        <a:srgbClr val="2D3E50">
                          <a:alpha val="0"/>
                        </a:srgbClr>
                      </a:solidFill>
                      <a:prstDash val="dot"/>
                      <a:round/>
                      <a:headEnd len="sm" w="sm" type="none"/>
                      <a:tailEnd len="sm" w="sm" type="none"/>
                    </a:lnB>
                  </a:tcPr>
                </a:tc>
              </a:tr>
              <a:tr h="1048675">
                <a:tc>
                  <a:txBody>
                    <a:bodyPr/>
                    <a:lstStyle/>
                    <a:p>
                      <a:pPr indent="0" lvl="0" marL="0" rtl="0" algn="l">
                        <a:spcBef>
                          <a:spcPts val="0"/>
                        </a:spcBef>
                        <a:spcAft>
                          <a:spcPts val="0"/>
                        </a:spcAft>
                        <a:buNone/>
                      </a:pPr>
                      <a:r>
                        <a:t/>
                      </a:r>
                      <a:endParaRPr sz="1200">
                        <a:solidFill>
                          <a:srgbClr val="34455B"/>
                        </a:solidFill>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2D3E50">
                          <a:alpha val="0"/>
                        </a:srgbClr>
                      </a:solidFill>
                      <a:prstDash val="solid"/>
                      <a:round/>
                      <a:headEnd len="sm" w="sm" type="none"/>
                      <a:tailEnd len="sm" w="sm" type="none"/>
                    </a:lnT>
                    <a:lnB cap="flat" cmpd="sng" w="9525">
                      <a:solidFill>
                        <a:srgbClr val="2D3E50">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rgbClr val="666666"/>
                          </a:solidFill>
                          <a:latin typeface="Avenir"/>
                          <a:ea typeface="Avenir"/>
                          <a:cs typeface="Avenir"/>
                          <a:sym typeface="Avenir"/>
                        </a:rPr>
                        <a:t>R</a:t>
                      </a:r>
                      <a:r>
                        <a:rPr lang="en" sz="2000">
                          <a:solidFill>
                            <a:srgbClr val="666666"/>
                          </a:solidFill>
                          <a:latin typeface="Avenir"/>
                          <a:ea typeface="Avenir"/>
                          <a:cs typeface="Avenir"/>
                          <a:sym typeface="Avenir"/>
                        </a:rPr>
                        <a:t>equire personalized content and engagement</a:t>
                      </a:r>
                      <a:endParaRPr sz="2000">
                        <a:solidFill>
                          <a:srgbClr val="666666"/>
                        </a:solidFill>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2D3E50">
                          <a:alpha val="0"/>
                        </a:srgbClr>
                      </a:solidFill>
                      <a:prstDash val="dot"/>
                      <a:round/>
                      <a:headEnd len="sm" w="sm" type="none"/>
                      <a:tailEnd len="sm" w="sm" type="none"/>
                    </a:lnT>
                    <a:lnB cap="flat" cmpd="sng" w="9525">
                      <a:solidFill>
                        <a:srgbClr val="2D3E50">
                          <a:alpha val="0"/>
                        </a:srgbClr>
                      </a:solidFill>
                      <a:prstDash val="dot"/>
                      <a:round/>
                      <a:headEnd len="sm" w="sm" type="none"/>
                      <a:tailEnd len="sm" w="sm" type="none"/>
                    </a:lnB>
                  </a:tcPr>
                </a:tc>
              </a:tr>
            </a:tbl>
          </a:graphicData>
        </a:graphic>
      </p:graphicFrame>
      <p:pic>
        <p:nvPicPr>
          <p:cNvPr id="1090" name="Google Shape;1090;p218"/>
          <p:cNvPicPr preferRelativeResize="0"/>
          <p:nvPr/>
        </p:nvPicPr>
        <p:blipFill>
          <a:blip r:embed="rId3">
            <a:alphaModFix/>
          </a:blip>
          <a:stretch>
            <a:fillRect/>
          </a:stretch>
        </p:blipFill>
        <p:spPr>
          <a:xfrm>
            <a:off x="1006663" y="3507450"/>
            <a:ext cx="542850" cy="542850"/>
          </a:xfrm>
          <a:prstGeom prst="rect">
            <a:avLst/>
          </a:prstGeom>
          <a:noFill/>
          <a:ln>
            <a:noFill/>
          </a:ln>
        </p:spPr>
      </p:pic>
      <p:pic>
        <p:nvPicPr>
          <p:cNvPr id="1091" name="Google Shape;1091;p218"/>
          <p:cNvPicPr preferRelativeResize="0"/>
          <p:nvPr/>
        </p:nvPicPr>
        <p:blipFill>
          <a:blip r:embed="rId3">
            <a:alphaModFix/>
          </a:blip>
          <a:stretch>
            <a:fillRect/>
          </a:stretch>
        </p:blipFill>
        <p:spPr>
          <a:xfrm>
            <a:off x="1006663" y="2796250"/>
            <a:ext cx="542850" cy="542850"/>
          </a:xfrm>
          <a:prstGeom prst="rect">
            <a:avLst/>
          </a:prstGeom>
          <a:noFill/>
          <a:ln>
            <a:noFill/>
          </a:ln>
        </p:spPr>
      </p:pic>
      <p:pic>
        <p:nvPicPr>
          <p:cNvPr id="1092" name="Google Shape;1092;p218"/>
          <p:cNvPicPr preferRelativeResize="0"/>
          <p:nvPr/>
        </p:nvPicPr>
        <p:blipFill>
          <a:blip r:embed="rId3">
            <a:alphaModFix/>
          </a:blip>
          <a:stretch>
            <a:fillRect/>
          </a:stretch>
        </p:blipFill>
        <p:spPr>
          <a:xfrm>
            <a:off x="1006663" y="2085050"/>
            <a:ext cx="542850" cy="542850"/>
          </a:xfrm>
          <a:prstGeom prst="rect">
            <a:avLst/>
          </a:prstGeom>
          <a:noFill/>
          <a:ln>
            <a:noFill/>
          </a:ln>
        </p:spPr>
      </p:pic>
      <p:pic>
        <p:nvPicPr>
          <p:cNvPr id="1093" name="Google Shape;1093;p218"/>
          <p:cNvPicPr preferRelativeResize="0"/>
          <p:nvPr/>
        </p:nvPicPr>
        <p:blipFill>
          <a:blip r:embed="rId3">
            <a:alphaModFix/>
          </a:blip>
          <a:stretch>
            <a:fillRect/>
          </a:stretch>
        </p:blipFill>
        <p:spPr>
          <a:xfrm>
            <a:off x="1006663" y="1373850"/>
            <a:ext cx="542850" cy="5428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7" name="Shape 1097"/>
        <p:cNvGrpSpPr/>
        <p:nvPr/>
      </p:nvGrpSpPr>
      <p:grpSpPr>
        <a:xfrm>
          <a:off x="0" y="0"/>
          <a:ext cx="0" cy="0"/>
          <a:chOff x="0" y="0"/>
          <a:chExt cx="0" cy="0"/>
        </a:xfrm>
      </p:grpSpPr>
      <p:sp>
        <p:nvSpPr>
          <p:cNvPr id="1098" name="Google Shape;1098;p219"/>
          <p:cNvSpPr txBox="1"/>
          <p:nvPr>
            <p:ph type="title"/>
          </p:nvPr>
        </p:nvSpPr>
        <p:spPr>
          <a:xfrm>
            <a:off x="584975" y="349214"/>
            <a:ext cx="5013900" cy="63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ABM: Pros and Cons</a:t>
            </a:r>
            <a:endParaRPr/>
          </a:p>
        </p:txBody>
      </p:sp>
      <p:graphicFrame>
        <p:nvGraphicFramePr>
          <p:cNvPr id="1099" name="Google Shape;1099;p219"/>
          <p:cNvGraphicFramePr/>
          <p:nvPr/>
        </p:nvGraphicFramePr>
        <p:xfrm>
          <a:off x="952500" y="1397925"/>
          <a:ext cx="3000000" cy="3000000"/>
        </p:xfrm>
        <a:graphic>
          <a:graphicData uri="http://schemas.openxmlformats.org/drawingml/2006/table">
            <a:tbl>
              <a:tblPr>
                <a:noFill/>
                <a:tableStyleId>{482D282C-CD37-4155-9F0D-C5143080D0DC}</a:tableStyleId>
              </a:tblPr>
              <a:tblGrid>
                <a:gridCol w="3323525"/>
                <a:gridCol w="382850"/>
                <a:gridCol w="3532625"/>
              </a:tblGrid>
              <a:tr h="381000">
                <a:tc>
                  <a:txBody>
                    <a:bodyPr/>
                    <a:lstStyle/>
                    <a:p>
                      <a:pPr indent="0" lvl="0" marL="0" rtl="0" algn="ctr">
                        <a:spcBef>
                          <a:spcPts val="0"/>
                        </a:spcBef>
                        <a:spcAft>
                          <a:spcPts val="0"/>
                        </a:spcAft>
                        <a:buNone/>
                      </a:pPr>
                      <a:r>
                        <a:rPr lang="en">
                          <a:solidFill>
                            <a:srgbClr val="FFFFFF"/>
                          </a:solidFill>
                          <a:latin typeface="Avenir"/>
                          <a:ea typeface="Avenir"/>
                          <a:cs typeface="Avenir"/>
                          <a:sym typeface="Avenir"/>
                        </a:rPr>
                        <a:t>Pros of ABM</a:t>
                      </a:r>
                      <a:endParaRPr>
                        <a:solidFill>
                          <a:srgbClr val="FFFFFF"/>
                        </a:solidFill>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785B"/>
                    </a:solidFill>
                  </a:tcPr>
                </a:tc>
                <a:tc>
                  <a:txBody>
                    <a:bodyPr/>
                    <a:lstStyle/>
                    <a:p>
                      <a:pPr indent="0" lvl="0" marL="0" rtl="0" algn="ctr">
                        <a:spcBef>
                          <a:spcPts val="0"/>
                        </a:spcBef>
                        <a:spcAft>
                          <a:spcPts val="0"/>
                        </a:spcAft>
                        <a:buNone/>
                      </a:pPr>
                      <a:r>
                        <a:t/>
                      </a:r>
                      <a:endParaRPr>
                        <a:solidFill>
                          <a:srgbClr val="FFFFFF"/>
                        </a:solidFill>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2D3E50">
                          <a:alpha val="0"/>
                        </a:srgbClr>
                      </a:solidFill>
                      <a:prstDash val="solid"/>
                      <a:round/>
                      <a:headEnd len="sm" w="sm" type="none"/>
                      <a:tailEnd len="sm" w="sm" type="none"/>
                    </a:lnT>
                    <a:lnB cap="flat" cmpd="sng" w="9525">
                      <a:solidFill>
                        <a:srgbClr val="2D3E50">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FFFFFF"/>
                          </a:solidFill>
                          <a:latin typeface="Avenir"/>
                          <a:ea typeface="Avenir"/>
                          <a:cs typeface="Avenir"/>
                          <a:sym typeface="Avenir"/>
                        </a:rPr>
                        <a:t>Cons of ABM</a:t>
                      </a:r>
                      <a:endParaRPr>
                        <a:solidFill>
                          <a:srgbClr val="FFFFFF"/>
                        </a:solidFill>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785B"/>
                    </a:solidFill>
                  </a:tcPr>
                </a:tc>
              </a:tr>
              <a:tr h="381000">
                <a:tc>
                  <a:txBody>
                    <a:bodyPr/>
                    <a:lstStyle/>
                    <a:p>
                      <a:pPr indent="0" lvl="0" marL="0" rtl="0" algn="ctr">
                        <a:spcBef>
                          <a:spcPts val="0"/>
                        </a:spcBef>
                        <a:spcAft>
                          <a:spcPts val="0"/>
                        </a:spcAft>
                        <a:buNone/>
                      </a:pPr>
                      <a:r>
                        <a:t/>
                      </a:r>
                      <a:endParaRPr>
                        <a:solidFill>
                          <a:srgbClr val="FFFFFF"/>
                        </a:solidFill>
                        <a:latin typeface="Avenir"/>
                        <a:ea typeface="Avenir"/>
                        <a:cs typeface="Avenir"/>
                        <a:sym typeface="Avenir"/>
                      </a:endParaRPr>
                    </a:p>
                  </a:txBody>
                  <a:tcPr marT="91425" marB="91425" marR="91425" marL="91425">
                    <a:lnL cap="flat" cmpd="sng" w="19050">
                      <a:solidFill>
                        <a:srgbClr val="FFFFFF">
                          <a:alpha val="0"/>
                        </a:srgbClr>
                      </a:solidFill>
                      <a:prstDash val="solid"/>
                      <a:round/>
                      <a:headEnd len="sm" w="sm" type="none"/>
                      <a:tailEnd len="sm" w="sm" type="none"/>
                    </a:lnL>
                    <a:lnR cap="flat" cmpd="sng" w="19050">
                      <a:solidFill>
                        <a:srgbClr val="FFFFFF">
                          <a:alpha val="0"/>
                        </a:srgbClr>
                      </a:solidFill>
                      <a:prstDash val="solid"/>
                      <a:round/>
                      <a:headEnd len="sm" w="sm" type="none"/>
                      <a:tailEnd len="sm" w="sm" type="none"/>
                    </a:lnR>
                    <a:lnT cap="flat" cmpd="sng" w="19050">
                      <a:solidFill>
                        <a:srgbClr val="FFFFFF"/>
                      </a:solidFill>
                      <a:prstDash val="solid"/>
                      <a:round/>
                      <a:headEnd len="sm" w="sm" type="none"/>
                      <a:tailEnd len="sm" w="sm" type="none"/>
                    </a:lnT>
                    <a:lnB cap="flat" cmpd="sng" w="9525">
                      <a:solidFill>
                        <a:srgbClr val="425B76"/>
                      </a:solidFill>
                      <a:prstDash val="dot"/>
                      <a:round/>
                      <a:headEnd len="sm" w="sm" type="none"/>
                      <a:tailEnd len="sm" w="sm" type="none"/>
                    </a:lnB>
                  </a:tcPr>
                </a:tc>
                <a:tc>
                  <a:txBody>
                    <a:bodyPr/>
                    <a:lstStyle/>
                    <a:p>
                      <a:pPr indent="0" lvl="0" marL="0" rtl="0" algn="l">
                        <a:spcBef>
                          <a:spcPts val="0"/>
                        </a:spcBef>
                        <a:spcAft>
                          <a:spcPts val="0"/>
                        </a:spcAft>
                        <a:buNone/>
                      </a:pPr>
                      <a:r>
                        <a:t/>
                      </a:r>
                      <a:endParaRPr>
                        <a:latin typeface="Avenir"/>
                        <a:ea typeface="Avenir"/>
                        <a:cs typeface="Avenir"/>
                        <a:sym typeface="Avenir"/>
                      </a:endParaRPr>
                    </a:p>
                  </a:txBody>
                  <a:tcPr marT="91425" marB="91425" marR="91425" marL="91425">
                    <a:lnL cap="flat" cmpd="sng" w="19050">
                      <a:solidFill>
                        <a:srgbClr val="FFFFFF">
                          <a:alpha val="0"/>
                        </a:srgbClr>
                      </a:solidFill>
                      <a:prstDash val="solid"/>
                      <a:round/>
                      <a:headEnd len="sm" w="sm" type="none"/>
                      <a:tailEnd len="sm" w="sm" type="none"/>
                    </a:lnL>
                    <a:lnR cap="flat" cmpd="sng" w="19050">
                      <a:solidFill>
                        <a:srgbClr val="FFFFFF">
                          <a:alpha val="0"/>
                        </a:srgbClr>
                      </a:solidFill>
                      <a:prstDash val="solid"/>
                      <a:round/>
                      <a:headEnd len="sm" w="sm" type="none"/>
                      <a:tailEnd len="sm" w="sm" type="none"/>
                    </a:lnR>
                    <a:lnT cap="flat" cmpd="sng" w="9525">
                      <a:solidFill>
                        <a:srgbClr val="2D3E50">
                          <a:alpha val="0"/>
                        </a:srgbClr>
                      </a:solidFill>
                      <a:prstDash val="solid"/>
                      <a:round/>
                      <a:headEnd len="sm" w="sm" type="none"/>
                      <a:tailEnd len="sm" w="sm" type="none"/>
                    </a:lnT>
                    <a:lnB cap="flat" cmpd="sng" w="9525">
                      <a:solidFill>
                        <a:srgbClr val="2D3E50">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a:solidFill>
                          <a:srgbClr val="FFFFFF"/>
                        </a:solidFill>
                        <a:latin typeface="Avenir"/>
                        <a:ea typeface="Avenir"/>
                        <a:cs typeface="Avenir"/>
                        <a:sym typeface="Avenir"/>
                      </a:endParaRPr>
                    </a:p>
                  </a:txBody>
                  <a:tcPr marT="91425" marB="91425" marR="91425" marL="91425">
                    <a:lnL cap="flat" cmpd="sng" w="19050">
                      <a:solidFill>
                        <a:srgbClr val="FFFFFF">
                          <a:alpha val="0"/>
                        </a:srgbClr>
                      </a:solidFill>
                      <a:prstDash val="solid"/>
                      <a:round/>
                      <a:headEnd len="sm" w="sm" type="none"/>
                      <a:tailEnd len="sm" w="sm" type="none"/>
                    </a:lnL>
                    <a:lnR cap="flat" cmpd="sng" w="19050">
                      <a:solidFill>
                        <a:srgbClr val="FFFFFF">
                          <a:alpha val="0"/>
                        </a:srgbClr>
                      </a:solidFill>
                      <a:prstDash val="solid"/>
                      <a:round/>
                      <a:headEnd len="sm" w="sm" type="none"/>
                      <a:tailEnd len="sm" w="sm" type="none"/>
                    </a:lnR>
                    <a:lnT cap="flat" cmpd="sng" w="19050">
                      <a:solidFill>
                        <a:srgbClr val="FFFFFF"/>
                      </a:solidFill>
                      <a:prstDash val="solid"/>
                      <a:round/>
                      <a:headEnd len="sm" w="sm" type="none"/>
                      <a:tailEnd len="sm" w="sm" type="none"/>
                    </a:lnT>
                    <a:lnB cap="flat" cmpd="sng" w="9525">
                      <a:solidFill>
                        <a:srgbClr val="2D3E50"/>
                      </a:solidFill>
                      <a:prstDash val="dot"/>
                      <a:round/>
                      <a:headEnd len="sm" w="sm" type="none"/>
                      <a:tailEnd len="sm" w="sm" type="none"/>
                    </a:lnB>
                  </a:tcPr>
                </a:tc>
              </a:tr>
              <a:tr h="381000">
                <a:tc>
                  <a:txBody>
                    <a:bodyPr/>
                    <a:lstStyle/>
                    <a:p>
                      <a:pPr indent="0" lvl="0" marL="0" rtl="0" algn="ctr">
                        <a:spcBef>
                          <a:spcPts val="0"/>
                        </a:spcBef>
                        <a:spcAft>
                          <a:spcPts val="0"/>
                        </a:spcAft>
                        <a:buNone/>
                      </a:pPr>
                      <a:r>
                        <a:rPr lang="en" sz="1200">
                          <a:solidFill>
                            <a:srgbClr val="34455B"/>
                          </a:solidFill>
                          <a:latin typeface="Avenir"/>
                          <a:ea typeface="Avenir"/>
                          <a:cs typeface="Avenir"/>
                          <a:sym typeface="Avenir"/>
                        </a:rPr>
                        <a:t>Increase personalization of content</a:t>
                      </a:r>
                      <a:endParaRPr sz="1200">
                        <a:solidFill>
                          <a:srgbClr val="34455B"/>
                        </a:solidFill>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425B76"/>
                      </a:solidFill>
                      <a:prstDash val="dot"/>
                      <a:round/>
                      <a:headEnd len="sm" w="sm" type="none"/>
                      <a:tailEnd len="sm" w="sm" type="none"/>
                    </a:lnT>
                    <a:lnB cap="flat" cmpd="sng" w="9525">
                      <a:solidFill>
                        <a:srgbClr val="425B76"/>
                      </a:solidFill>
                      <a:prstDash val="dot"/>
                      <a:round/>
                      <a:headEnd len="sm" w="sm" type="none"/>
                      <a:tailEnd len="sm" w="sm" type="none"/>
                    </a:lnB>
                  </a:tcPr>
                </a:tc>
                <a:tc>
                  <a:txBody>
                    <a:bodyPr/>
                    <a:lstStyle/>
                    <a:p>
                      <a:pPr indent="0" lvl="0" marL="0" rtl="0" algn="l">
                        <a:spcBef>
                          <a:spcPts val="0"/>
                        </a:spcBef>
                        <a:spcAft>
                          <a:spcPts val="0"/>
                        </a:spcAft>
                        <a:buNone/>
                      </a:pPr>
                      <a:r>
                        <a:t/>
                      </a:r>
                      <a:endParaRPr sz="1200">
                        <a:solidFill>
                          <a:srgbClr val="34455B"/>
                        </a:solidFill>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2D3E50">
                          <a:alpha val="0"/>
                        </a:srgbClr>
                      </a:solidFill>
                      <a:prstDash val="solid"/>
                      <a:round/>
                      <a:headEnd len="sm" w="sm" type="none"/>
                      <a:tailEnd len="sm" w="sm" type="none"/>
                    </a:lnT>
                    <a:lnB cap="flat" cmpd="sng" w="9525">
                      <a:solidFill>
                        <a:srgbClr val="2D3E50">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rgbClr val="34455B"/>
                          </a:solidFill>
                          <a:latin typeface="Avenir"/>
                          <a:ea typeface="Avenir"/>
                          <a:cs typeface="Avenir"/>
                          <a:sym typeface="Avenir"/>
                        </a:rPr>
                        <a:t>Increased volume of content needed</a:t>
                      </a:r>
                      <a:endParaRPr sz="1200">
                        <a:solidFill>
                          <a:srgbClr val="34455B"/>
                        </a:solidFill>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2D3E50"/>
                      </a:solidFill>
                      <a:prstDash val="dot"/>
                      <a:round/>
                      <a:headEnd len="sm" w="sm" type="none"/>
                      <a:tailEnd len="sm" w="sm" type="none"/>
                    </a:lnT>
                    <a:lnB cap="flat" cmpd="sng" w="9525">
                      <a:solidFill>
                        <a:srgbClr val="2D3E50"/>
                      </a:solidFill>
                      <a:prstDash val="dot"/>
                      <a:round/>
                      <a:headEnd len="sm" w="sm" type="none"/>
                      <a:tailEnd len="sm" w="sm" type="none"/>
                    </a:lnB>
                  </a:tcPr>
                </a:tc>
              </a:tr>
              <a:tr h="381000">
                <a:tc>
                  <a:txBody>
                    <a:bodyPr/>
                    <a:lstStyle/>
                    <a:p>
                      <a:pPr indent="0" lvl="0" marL="0" rtl="0" algn="ctr">
                        <a:spcBef>
                          <a:spcPts val="0"/>
                        </a:spcBef>
                        <a:spcAft>
                          <a:spcPts val="0"/>
                        </a:spcAft>
                        <a:buNone/>
                      </a:pPr>
                      <a:r>
                        <a:rPr lang="en" sz="1200">
                          <a:solidFill>
                            <a:srgbClr val="34455B"/>
                          </a:solidFill>
                          <a:latin typeface="Avenir"/>
                          <a:ea typeface="Avenir"/>
                          <a:cs typeface="Avenir"/>
                          <a:sym typeface="Avenir"/>
                        </a:rPr>
                        <a:t>Marketing and sales alignment</a:t>
                      </a:r>
                      <a:endParaRPr sz="1200">
                        <a:solidFill>
                          <a:srgbClr val="34455B"/>
                        </a:solidFill>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425B76"/>
                      </a:solidFill>
                      <a:prstDash val="dot"/>
                      <a:round/>
                      <a:headEnd len="sm" w="sm" type="none"/>
                      <a:tailEnd len="sm" w="sm" type="none"/>
                    </a:lnT>
                    <a:lnB cap="flat" cmpd="sng" w="9525">
                      <a:solidFill>
                        <a:srgbClr val="425B76"/>
                      </a:solidFill>
                      <a:prstDash val="dot"/>
                      <a:round/>
                      <a:headEnd len="sm" w="sm" type="none"/>
                      <a:tailEnd len="sm" w="sm" type="none"/>
                    </a:lnB>
                  </a:tcPr>
                </a:tc>
                <a:tc>
                  <a:txBody>
                    <a:bodyPr/>
                    <a:lstStyle/>
                    <a:p>
                      <a:pPr indent="0" lvl="0" marL="0" rtl="0" algn="l">
                        <a:spcBef>
                          <a:spcPts val="0"/>
                        </a:spcBef>
                        <a:spcAft>
                          <a:spcPts val="0"/>
                        </a:spcAft>
                        <a:buNone/>
                      </a:pPr>
                      <a:r>
                        <a:t/>
                      </a:r>
                      <a:endParaRPr sz="1200">
                        <a:solidFill>
                          <a:srgbClr val="34455B"/>
                        </a:solidFill>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2D3E50">
                          <a:alpha val="0"/>
                        </a:srgbClr>
                      </a:solidFill>
                      <a:prstDash val="solid"/>
                      <a:round/>
                      <a:headEnd len="sm" w="sm" type="none"/>
                      <a:tailEnd len="sm" w="sm" type="none"/>
                    </a:lnT>
                    <a:lnB cap="flat" cmpd="sng" w="9525">
                      <a:solidFill>
                        <a:srgbClr val="2D3E50">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rgbClr val="34455B"/>
                          </a:solidFill>
                          <a:latin typeface="Avenir"/>
                          <a:ea typeface="Avenir"/>
                          <a:cs typeface="Avenir"/>
                          <a:sym typeface="Avenir"/>
                        </a:rPr>
                        <a:t>Slow down </a:t>
                      </a:r>
                      <a:r>
                        <a:rPr lang="en" sz="1200">
                          <a:solidFill>
                            <a:srgbClr val="34455B"/>
                          </a:solidFill>
                          <a:latin typeface="Avenir"/>
                          <a:ea typeface="Avenir"/>
                          <a:cs typeface="Avenir"/>
                          <a:sym typeface="Avenir"/>
                        </a:rPr>
                        <a:t>marketing</a:t>
                      </a:r>
                      <a:r>
                        <a:rPr lang="en" sz="1200">
                          <a:solidFill>
                            <a:srgbClr val="34455B"/>
                          </a:solidFill>
                          <a:latin typeface="Avenir"/>
                          <a:ea typeface="Avenir"/>
                          <a:cs typeface="Avenir"/>
                          <a:sym typeface="Avenir"/>
                        </a:rPr>
                        <a:t> and sales process</a:t>
                      </a:r>
                      <a:endParaRPr sz="1200">
                        <a:solidFill>
                          <a:srgbClr val="34455B"/>
                        </a:solidFill>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2D3E50"/>
                      </a:solidFill>
                      <a:prstDash val="dot"/>
                      <a:round/>
                      <a:headEnd len="sm" w="sm" type="none"/>
                      <a:tailEnd len="sm" w="sm" type="none"/>
                    </a:lnT>
                    <a:lnB cap="flat" cmpd="sng" w="9525">
                      <a:solidFill>
                        <a:srgbClr val="2D3E50"/>
                      </a:solidFill>
                      <a:prstDash val="dot"/>
                      <a:round/>
                      <a:headEnd len="sm" w="sm" type="none"/>
                      <a:tailEnd len="sm" w="sm" type="none"/>
                    </a:lnB>
                  </a:tcPr>
                </a:tc>
              </a:tr>
              <a:tr h="381000">
                <a:tc>
                  <a:txBody>
                    <a:bodyPr/>
                    <a:lstStyle/>
                    <a:p>
                      <a:pPr indent="0" lvl="0" marL="0" rtl="0" algn="ctr">
                        <a:spcBef>
                          <a:spcPts val="0"/>
                        </a:spcBef>
                        <a:spcAft>
                          <a:spcPts val="0"/>
                        </a:spcAft>
                        <a:buNone/>
                      </a:pPr>
                      <a:r>
                        <a:rPr lang="en" sz="1200">
                          <a:solidFill>
                            <a:srgbClr val="34455B"/>
                          </a:solidFill>
                          <a:latin typeface="Avenir"/>
                          <a:ea typeface="Avenir"/>
                          <a:cs typeface="Avenir"/>
                          <a:sym typeface="Avenir"/>
                        </a:rPr>
                        <a:t>Great understanding of potential customers</a:t>
                      </a:r>
                      <a:endParaRPr sz="1200">
                        <a:solidFill>
                          <a:srgbClr val="34455B"/>
                        </a:solidFill>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425B76"/>
                      </a:solidFill>
                      <a:prstDash val="dot"/>
                      <a:round/>
                      <a:headEnd len="sm" w="sm" type="none"/>
                      <a:tailEnd len="sm" w="sm" type="none"/>
                    </a:lnT>
                    <a:lnB cap="flat" cmpd="sng" w="9525">
                      <a:solidFill>
                        <a:srgbClr val="425B76"/>
                      </a:solidFill>
                      <a:prstDash val="dot"/>
                      <a:round/>
                      <a:headEnd len="sm" w="sm" type="none"/>
                      <a:tailEnd len="sm" w="sm" type="none"/>
                    </a:lnB>
                  </a:tcPr>
                </a:tc>
                <a:tc>
                  <a:txBody>
                    <a:bodyPr/>
                    <a:lstStyle/>
                    <a:p>
                      <a:pPr indent="0" lvl="0" marL="0" rtl="0" algn="l">
                        <a:spcBef>
                          <a:spcPts val="0"/>
                        </a:spcBef>
                        <a:spcAft>
                          <a:spcPts val="0"/>
                        </a:spcAft>
                        <a:buNone/>
                      </a:pPr>
                      <a:r>
                        <a:t/>
                      </a:r>
                      <a:endParaRPr sz="1200">
                        <a:solidFill>
                          <a:srgbClr val="34455B"/>
                        </a:solidFill>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2D3E50">
                          <a:alpha val="0"/>
                        </a:srgbClr>
                      </a:solidFill>
                      <a:prstDash val="solid"/>
                      <a:round/>
                      <a:headEnd len="sm" w="sm" type="none"/>
                      <a:tailEnd len="sm" w="sm" type="none"/>
                    </a:lnT>
                    <a:lnB cap="flat" cmpd="sng" w="9525">
                      <a:solidFill>
                        <a:srgbClr val="2D3E50">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rgbClr val="34455B"/>
                          </a:solidFill>
                          <a:latin typeface="Avenir"/>
                          <a:ea typeface="Avenir"/>
                          <a:cs typeface="Avenir"/>
                          <a:sym typeface="Avenir"/>
                        </a:rPr>
                        <a:t>Narrow pool of target customers</a:t>
                      </a:r>
                      <a:endParaRPr sz="1200">
                        <a:solidFill>
                          <a:srgbClr val="34455B"/>
                        </a:solidFill>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2D3E50"/>
                      </a:solidFill>
                      <a:prstDash val="dot"/>
                      <a:round/>
                      <a:headEnd len="sm" w="sm" type="none"/>
                      <a:tailEnd len="sm" w="sm" type="none"/>
                    </a:lnT>
                    <a:lnB cap="flat" cmpd="sng" w="9525">
                      <a:solidFill>
                        <a:srgbClr val="2D3E50"/>
                      </a:solidFill>
                      <a:prstDash val="dot"/>
                      <a:round/>
                      <a:headEnd len="sm" w="sm" type="none"/>
                      <a:tailEnd len="sm" w="sm" type="none"/>
                    </a:lnB>
                  </a:tcPr>
                </a:tc>
              </a:tr>
              <a:tr h="381000">
                <a:tc>
                  <a:txBody>
                    <a:bodyPr/>
                    <a:lstStyle/>
                    <a:p>
                      <a:pPr indent="0" lvl="0" marL="0" rtl="0" algn="ctr">
                        <a:spcBef>
                          <a:spcPts val="0"/>
                        </a:spcBef>
                        <a:spcAft>
                          <a:spcPts val="0"/>
                        </a:spcAft>
                        <a:buNone/>
                      </a:pPr>
                      <a:r>
                        <a:rPr lang="en" sz="1200">
                          <a:solidFill>
                            <a:srgbClr val="34455B"/>
                          </a:solidFill>
                          <a:latin typeface="Avenir"/>
                          <a:ea typeface="Avenir"/>
                          <a:cs typeface="Avenir"/>
                          <a:sym typeface="Avenir"/>
                        </a:rPr>
                        <a:t>Higher ROI overall</a:t>
                      </a:r>
                      <a:endParaRPr sz="1200">
                        <a:solidFill>
                          <a:srgbClr val="34455B"/>
                        </a:solidFill>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425B76"/>
                      </a:solidFill>
                      <a:prstDash val="dot"/>
                      <a:round/>
                      <a:headEnd len="sm" w="sm" type="none"/>
                      <a:tailEnd len="sm" w="sm" type="none"/>
                    </a:lnT>
                    <a:lnB cap="flat" cmpd="sng" w="9525">
                      <a:solidFill>
                        <a:srgbClr val="425B76"/>
                      </a:solidFill>
                      <a:prstDash val="dot"/>
                      <a:round/>
                      <a:headEnd len="sm" w="sm" type="none"/>
                      <a:tailEnd len="sm" w="sm" type="none"/>
                    </a:lnB>
                  </a:tcPr>
                </a:tc>
                <a:tc>
                  <a:txBody>
                    <a:bodyPr/>
                    <a:lstStyle/>
                    <a:p>
                      <a:pPr indent="0" lvl="0" marL="0" rtl="0" algn="l">
                        <a:spcBef>
                          <a:spcPts val="0"/>
                        </a:spcBef>
                        <a:spcAft>
                          <a:spcPts val="0"/>
                        </a:spcAft>
                        <a:buNone/>
                      </a:pPr>
                      <a:r>
                        <a:t/>
                      </a:r>
                      <a:endParaRPr sz="1200">
                        <a:solidFill>
                          <a:srgbClr val="34455B"/>
                        </a:solidFill>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2D3E50">
                          <a:alpha val="0"/>
                        </a:srgbClr>
                      </a:solidFill>
                      <a:prstDash val="solid"/>
                      <a:round/>
                      <a:headEnd len="sm" w="sm" type="none"/>
                      <a:tailEnd len="sm" w="sm" type="none"/>
                    </a:lnT>
                    <a:lnB cap="flat" cmpd="sng" w="9525">
                      <a:solidFill>
                        <a:srgbClr val="2D3E50">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rgbClr val="34455B"/>
                          </a:solidFill>
                          <a:latin typeface="Avenir"/>
                          <a:ea typeface="Avenir"/>
                          <a:cs typeface="Avenir"/>
                          <a:sym typeface="Avenir"/>
                        </a:rPr>
                        <a:t>Dedicated resources and budget</a:t>
                      </a:r>
                      <a:endParaRPr sz="1200">
                        <a:solidFill>
                          <a:srgbClr val="34455B"/>
                        </a:solidFill>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2D3E50"/>
                      </a:solidFill>
                      <a:prstDash val="dot"/>
                      <a:round/>
                      <a:headEnd len="sm" w="sm" type="none"/>
                      <a:tailEnd len="sm" w="sm" type="none"/>
                    </a:lnT>
                    <a:lnB cap="flat" cmpd="sng" w="9525">
                      <a:solidFill>
                        <a:srgbClr val="2D3E50"/>
                      </a:solidFill>
                      <a:prstDash val="dot"/>
                      <a:round/>
                      <a:headEnd len="sm" w="sm" type="none"/>
                      <a:tailEnd len="sm" w="sm" type="none"/>
                    </a:lnB>
                  </a:tcPr>
                </a:tc>
              </a:tr>
              <a:tr h="381000">
                <a:tc>
                  <a:txBody>
                    <a:bodyPr/>
                    <a:lstStyle/>
                    <a:p>
                      <a:pPr indent="0" lvl="0" marL="0" rtl="0" algn="ctr">
                        <a:spcBef>
                          <a:spcPts val="0"/>
                        </a:spcBef>
                        <a:spcAft>
                          <a:spcPts val="0"/>
                        </a:spcAft>
                        <a:buNone/>
                      </a:pPr>
                      <a:r>
                        <a:rPr lang="en" sz="1200">
                          <a:solidFill>
                            <a:srgbClr val="34455B"/>
                          </a:solidFill>
                          <a:latin typeface="Avenir"/>
                          <a:ea typeface="Avenir"/>
                          <a:cs typeface="Avenir"/>
                          <a:sym typeface="Avenir"/>
                        </a:rPr>
                        <a:t>Higher customer satisfaction</a:t>
                      </a:r>
                      <a:endParaRPr sz="1200">
                        <a:solidFill>
                          <a:srgbClr val="34455B"/>
                        </a:solidFill>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425B76"/>
                      </a:solidFill>
                      <a:prstDash val="dot"/>
                      <a:round/>
                      <a:headEnd len="sm" w="sm" type="none"/>
                      <a:tailEnd len="sm" w="sm" type="none"/>
                    </a:lnT>
                    <a:lnB cap="flat" cmpd="sng" w="9525">
                      <a:solidFill>
                        <a:srgbClr val="425B76"/>
                      </a:solidFill>
                      <a:prstDash val="dot"/>
                      <a:round/>
                      <a:headEnd len="sm" w="sm" type="none"/>
                      <a:tailEnd len="sm" w="sm" type="none"/>
                    </a:lnB>
                  </a:tcPr>
                </a:tc>
                <a:tc>
                  <a:txBody>
                    <a:bodyPr/>
                    <a:lstStyle/>
                    <a:p>
                      <a:pPr indent="0" lvl="0" marL="0" rtl="0" algn="l">
                        <a:spcBef>
                          <a:spcPts val="0"/>
                        </a:spcBef>
                        <a:spcAft>
                          <a:spcPts val="0"/>
                        </a:spcAft>
                        <a:buNone/>
                      </a:pPr>
                      <a:r>
                        <a:t/>
                      </a:r>
                      <a:endParaRPr sz="1200">
                        <a:solidFill>
                          <a:srgbClr val="34455B"/>
                        </a:solidFill>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2D3E50">
                          <a:alpha val="0"/>
                        </a:srgbClr>
                      </a:solidFill>
                      <a:prstDash val="solid"/>
                      <a:round/>
                      <a:headEnd len="sm" w="sm" type="none"/>
                      <a:tailEnd len="sm" w="sm" type="none"/>
                    </a:lnT>
                    <a:lnB cap="flat" cmpd="sng" w="9525">
                      <a:solidFill>
                        <a:srgbClr val="2D3E50">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rgbClr val="34455B"/>
                          </a:solidFill>
                          <a:latin typeface="Avenir"/>
                          <a:ea typeface="Avenir"/>
                          <a:cs typeface="Avenir"/>
                          <a:sym typeface="Avenir"/>
                        </a:rPr>
                        <a:t>Much more research time needed</a:t>
                      </a:r>
                      <a:endParaRPr sz="1200">
                        <a:solidFill>
                          <a:srgbClr val="34455B"/>
                        </a:solidFill>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2D3E50"/>
                      </a:solidFill>
                      <a:prstDash val="dot"/>
                      <a:round/>
                      <a:headEnd len="sm" w="sm" type="none"/>
                      <a:tailEnd len="sm" w="sm" type="none"/>
                    </a:lnT>
                    <a:lnB cap="flat" cmpd="sng" w="9525">
                      <a:solidFill>
                        <a:srgbClr val="2D3E50"/>
                      </a:solidFill>
                      <a:prstDash val="dot"/>
                      <a:round/>
                      <a:headEnd len="sm" w="sm" type="none"/>
                      <a:tailEnd len="sm" w="sm" type="none"/>
                    </a:lnB>
                  </a:tcPr>
                </a:tc>
              </a:tr>
              <a:tr h="381000">
                <a:tc>
                  <a:txBody>
                    <a:bodyPr/>
                    <a:lstStyle/>
                    <a:p>
                      <a:pPr indent="0" lvl="0" marL="0" rtl="0" algn="ctr">
                        <a:spcBef>
                          <a:spcPts val="0"/>
                        </a:spcBef>
                        <a:spcAft>
                          <a:spcPts val="0"/>
                        </a:spcAft>
                        <a:buNone/>
                      </a:pPr>
                      <a:r>
                        <a:t/>
                      </a:r>
                      <a:endParaRPr sz="1200">
                        <a:solidFill>
                          <a:srgbClr val="34455B"/>
                        </a:solidFill>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425B76"/>
                      </a:solidFill>
                      <a:prstDash val="dot"/>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sz="1200">
                        <a:solidFill>
                          <a:srgbClr val="34455B"/>
                        </a:solidFill>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2D3E50">
                          <a:alpha val="0"/>
                        </a:srgbClr>
                      </a:solidFill>
                      <a:prstDash val="solid"/>
                      <a:round/>
                      <a:headEnd len="sm" w="sm" type="none"/>
                      <a:tailEnd len="sm" w="sm" type="none"/>
                    </a:lnT>
                    <a:lnB cap="flat" cmpd="sng" w="9525">
                      <a:solidFill>
                        <a:srgbClr val="2D3E50">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1200">
                        <a:solidFill>
                          <a:srgbClr val="34455B"/>
                        </a:solidFill>
                        <a:latin typeface="Avenir"/>
                        <a:ea typeface="Avenir"/>
                        <a:cs typeface="Avenir"/>
                        <a:sym typeface="Avenir"/>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2D3E50"/>
                      </a:solidFill>
                      <a:prstDash val="dot"/>
                      <a:round/>
                      <a:headEnd len="sm" w="sm" type="none"/>
                      <a:tailEnd len="sm" w="sm" type="none"/>
                    </a:lnT>
                    <a:lnB cap="flat" cmpd="sng" w="19050">
                      <a:solidFill>
                        <a:srgbClr val="FFFFFF"/>
                      </a:solidFill>
                      <a:prstDash val="solid"/>
                      <a:round/>
                      <a:headEnd len="sm" w="sm" type="none"/>
                      <a:tailEnd len="sm" w="sm" type="none"/>
                    </a:lnB>
                  </a:tcPr>
                </a:tc>
              </a:tr>
            </a:tbl>
          </a:graphicData>
        </a:graphic>
      </p:graphicFrame>
      <p:sp>
        <p:nvSpPr>
          <p:cNvPr id="1100" name="Google Shape;1100;p219"/>
          <p:cNvSpPr/>
          <p:nvPr/>
        </p:nvSpPr>
        <p:spPr>
          <a:xfrm rot="10800000">
            <a:off x="2260813" y="1880825"/>
            <a:ext cx="589200" cy="201900"/>
          </a:xfrm>
          <a:prstGeom prst="triangle">
            <a:avLst>
              <a:gd fmla="val 50000" name="adj"/>
            </a:avLst>
          </a:prstGeom>
          <a:solidFill>
            <a:srgbClr val="F378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219"/>
          <p:cNvSpPr/>
          <p:nvPr/>
        </p:nvSpPr>
        <p:spPr>
          <a:xfrm rot="10800000">
            <a:off x="6293988" y="1880825"/>
            <a:ext cx="589200" cy="201900"/>
          </a:xfrm>
          <a:prstGeom prst="triangle">
            <a:avLst>
              <a:gd fmla="val 50000" name="adj"/>
            </a:avLst>
          </a:prstGeom>
          <a:solidFill>
            <a:srgbClr val="F378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