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0"/>
  </p:notesMasterIdLst>
  <p:sldIdLst>
    <p:sldId id="354" r:id="rId5"/>
    <p:sldId id="393" r:id="rId6"/>
    <p:sldId id="383" r:id="rId7"/>
    <p:sldId id="374" r:id="rId8"/>
    <p:sldId id="386" r:id="rId9"/>
    <p:sldId id="387" r:id="rId10"/>
    <p:sldId id="388" r:id="rId11"/>
    <p:sldId id="389" r:id="rId12"/>
    <p:sldId id="384" r:id="rId13"/>
    <p:sldId id="390" r:id="rId14"/>
    <p:sldId id="385" r:id="rId15"/>
    <p:sldId id="391" r:id="rId16"/>
    <p:sldId id="357" r:id="rId17"/>
    <p:sldId id="369" r:id="rId18"/>
    <p:sldId id="352" r:id="rId19"/>
  </p:sldIdLst>
  <p:sldSz cx="24387175" cy="13716000"/>
  <p:notesSz cx="7077075" cy="9363075"/>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A88"/>
    <a:srgbClr val="2E3639"/>
    <a:srgbClr val="FEC013"/>
    <a:srgbClr val="10A496"/>
    <a:srgbClr val="ED493F"/>
    <a:srgbClr val="06BCD4"/>
    <a:srgbClr val="000000"/>
    <a:srgbClr val="4A86E8"/>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1466" autoAdjust="0"/>
  </p:normalViewPr>
  <p:slideViewPr>
    <p:cSldViewPr snapToGrid="0">
      <p:cViewPr varScale="1">
        <p:scale>
          <a:sx n="32" d="100"/>
          <a:sy n="32" d="100"/>
        </p:scale>
        <p:origin x="6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741D813D-C274-8D46-83D5-4D2B85842462}" type="datetimeFigureOut">
              <a:rPr lang="en-US" smtClean="0"/>
              <a:t>5/26/2021</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29AB5EC-AA65-E44E-90A1-1B44EF3A4D53}" type="slidenum">
              <a:rPr lang="en-US" smtClean="0"/>
              <a:t>‹#›</a:t>
            </a:fld>
            <a:endParaRPr lang="en-US"/>
          </a:p>
        </p:txBody>
      </p:sp>
    </p:spTree>
    <p:extLst>
      <p:ext uri="{BB962C8B-B14F-4D97-AF65-F5344CB8AC3E}">
        <p14:creationId xmlns:p14="http://schemas.microsoft.com/office/powerpoint/2010/main" val="1187088250"/>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1</a:t>
            </a:fld>
            <a:endParaRPr lang="en-US"/>
          </a:p>
        </p:txBody>
      </p:sp>
    </p:spTree>
    <p:extLst>
      <p:ext uri="{BB962C8B-B14F-4D97-AF65-F5344CB8AC3E}">
        <p14:creationId xmlns:p14="http://schemas.microsoft.com/office/powerpoint/2010/main" val="131810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Opt</a:t>
            </a:r>
            <a:r>
              <a:rPr lang="en-US" dirty="0"/>
              <a:t> for “Only show in feed” settings. The alternative options include “Banner” which will display alerts on-screen and this is what you want to avoid happening while you are screensharing.</a:t>
            </a:r>
          </a:p>
        </p:txBody>
      </p:sp>
      <p:sp>
        <p:nvSpPr>
          <p:cNvPr id="4" name="Slide Number Placeholder 3"/>
          <p:cNvSpPr>
            <a:spLocks noGrp="1"/>
          </p:cNvSpPr>
          <p:nvPr>
            <p:ph type="sldNum" sz="quarter" idx="5"/>
          </p:nvPr>
        </p:nvSpPr>
        <p:spPr/>
        <p:txBody>
          <a:bodyPr/>
          <a:lstStyle/>
          <a:p>
            <a:fld id="{729AB5EC-AA65-E44E-90A1-1B44EF3A4D53}" type="slidenum">
              <a:rPr lang="en-US" smtClean="0"/>
              <a:t>6</a:t>
            </a:fld>
            <a:endParaRPr lang="en-US"/>
          </a:p>
        </p:txBody>
      </p:sp>
    </p:spTree>
    <p:extLst>
      <p:ext uri="{BB962C8B-B14F-4D97-AF65-F5344CB8AC3E}">
        <p14:creationId xmlns:p14="http://schemas.microsoft.com/office/powerpoint/2010/main" val="369367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go back to the Settings panel….</a:t>
            </a:r>
          </a:p>
        </p:txBody>
      </p:sp>
      <p:sp>
        <p:nvSpPr>
          <p:cNvPr id="4" name="Slide Number Placeholder 3"/>
          <p:cNvSpPr>
            <a:spLocks noGrp="1"/>
          </p:cNvSpPr>
          <p:nvPr>
            <p:ph type="sldNum" sz="quarter" idx="5"/>
          </p:nvPr>
        </p:nvSpPr>
        <p:spPr/>
        <p:txBody>
          <a:bodyPr/>
          <a:lstStyle/>
          <a:p>
            <a:fld id="{729AB5EC-AA65-E44E-90A1-1B44EF3A4D53}" type="slidenum">
              <a:rPr lang="en-US" smtClean="0"/>
              <a:t>7</a:t>
            </a:fld>
            <a:endParaRPr lang="en-US"/>
          </a:p>
        </p:txBody>
      </p:sp>
    </p:spTree>
    <p:extLst>
      <p:ext uri="{BB962C8B-B14F-4D97-AF65-F5344CB8AC3E}">
        <p14:creationId xmlns:p14="http://schemas.microsoft.com/office/powerpoint/2010/main" val="109725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scroll down to edit settings on individual options here as well. Again, select “Only show in feed” or “Off” – do not select settings that mention Banner.</a:t>
            </a:r>
          </a:p>
        </p:txBody>
      </p:sp>
      <p:sp>
        <p:nvSpPr>
          <p:cNvPr id="4" name="Slide Number Placeholder 3"/>
          <p:cNvSpPr>
            <a:spLocks noGrp="1"/>
          </p:cNvSpPr>
          <p:nvPr>
            <p:ph type="sldNum" sz="quarter" idx="5"/>
          </p:nvPr>
        </p:nvSpPr>
        <p:spPr/>
        <p:txBody>
          <a:bodyPr/>
          <a:lstStyle/>
          <a:p>
            <a:fld id="{729AB5EC-AA65-E44E-90A1-1B44EF3A4D53}" type="slidenum">
              <a:rPr lang="en-US" smtClean="0"/>
              <a:t>8</a:t>
            </a:fld>
            <a:endParaRPr lang="en-US"/>
          </a:p>
        </p:txBody>
      </p:sp>
    </p:spTree>
    <p:extLst>
      <p:ext uri="{BB962C8B-B14F-4D97-AF65-F5344CB8AC3E}">
        <p14:creationId xmlns:p14="http://schemas.microsoft.com/office/powerpoint/2010/main" val="251769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13</a:t>
            </a:fld>
            <a:endParaRPr lang="en-US"/>
          </a:p>
        </p:txBody>
      </p:sp>
    </p:spTree>
    <p:extLst>
      <p:ext uri="{BB962C8B-B14F-4D97-AF65-F5344CB8AC3E}">
        <p14:creationId xmlns:p14="http://schemas.microsoft.com/office/powerpoint/2010/main" val="1768570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15</a:t>
            </a:fld>
            <a:endParaRPr lang="en-US"/>
          </a:p>
        </p:txBody>
      </p:sp>
    </p:spTree>
    <p:extLst>
      <p:ext uri="{BB962C8B-B14F-4D97-AF65-F5344CB8AC3E}">
        <p14:creationId xmlns:p14="http://schemas.microsoft.com/office/powerpoint/2010/main" val="141427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DFE1F5-9489-A34E-B620-13479431BDF9}"/>
              </a:ext>
            </a:extLst>
          </p:cNvPr>
          <p:cNvSpPr>
            <a:spLocks noGrp="1"/>
          </p:cNvSpPr>
          <p:nvPr>
            <p:ph type="body" sz="quarter" idx="10" hasCustomPrompt="1"/>
          </p:nvPr>
        </p:nvSpPr>
        <p:spPr>
          <a:xfrm>
            <a:off x="992187" y="381000"/>
            <a:ext cx="21107400" cy="838200"/>
          </a:xfrm>
          <a:prstGeom prst="rect">
            <a:avLst/>
          </a:prstGeom>
        </p:spPr>
        <p:txBody>
          <a:bodyPr/>
          <a:lstStyle>
            <a:lvl1pPr>
              <a:defRPr sz="5600" b="1" cap="all" baseline="0">
                <a:solidFill>
                  <a:schemeClr val="accent4"/>
                </a:solidFill>
              </a:defRPr>
            </a:lvl1pPr>
          </a:lstStyle>
          <a:p>
            <a:pPr lvl="0"/>
            <a:r>
              <a:rPr lang="en-US"/>
              <a:t>Basic content slide</a:t>
            </a:r>
          </a:p>
        </p:txBody>
      </p:sp>
      <p:sp>
        <p:nvSpPr>
          <p:cNvPr id="8" name="Text Placeholder 7">
            <a:extLst>
              <a:ext uri="{FF2B5EF4-FFF2-40B4-BE49-F238E27FC236}">
                <a16:creationId xmlns:a16="http://schemas.microsoft.com/office/drawing/2014/main" id="{FEB36167-5B47-0A4D-88D4-48AA2195FCB2}"/>
              </a:ext>
            </a:extLst>
          </p:cNvPr>
          <p:cNvSpPr>
            <a:spLocks noGrp="1"/>
          </p:cNvSpPr>
          <p:nvPr>
            <p:ph type="body" sz="quarter" idx="11"/>
          </p:nvPr>
        </p:nvSpPr>
        <p:spPr>
          <a:xfrm>
            <a:off x="1144587" y="2895600"/>
            <a:ext cx="20955000" cy="3810000"/>
          </a:xfrm>
          <a:prstGeom prst="rect">
            <a:avLst/>
          </a:prstGeom>
        </p:spPr>
        <p:txBody>
          <a:bodyPr/>
          <a:lstStyle>
            <a:lvl1pPr>
              <a:lnSpc>
                <a:spcPct val="100000"/>
              </a:lnSpc>
              <a:defRPr sz="3200">
                <a:solidFill>
                  <a:srgbClr val="2E3639"/>
                </a:solidFill>
              </a:defRPr>
            </a:lvl1pPr>
            <a:lvl2pPr>
              <a:defRPr sz="3200"/>
            </a:lvl2pPr>
            <a:lvl3pPr>
              <a:defRPr sz="3200"/>
            </a:lvl3pPr>
            <a:lvl4pPr>
              <a:defRPr sz="3200"/>
            </a:lvl4pPr>
            <a:lvl5pPr>
              <a:defRPr sz="3200"/>
            </a:lvl5pPr>
          </a:lstStyle>
          <a:p>
            <a:pPr lvl="0"/>
            <a:r>
              <a:rPr lang="en-US"/>
              <a:t>Edit Master text styles</a:t>
            </a:r>
          </a:p>
        </p:txBody>
      </p:sp>
      <p:sp>
        <p:nvSpPr>
          <p:cNvPr id="10" name="Text Placeholder 9">
            <a:extLst>
              <a:ext uri="{FF2B5EF4-FFF2-40B4-BE49-F238E27FC236}">
                <a16:creationId xmlns:a16="http://schemas.microsoft.com/office/drawing/2014/main" id="{B7C7CF5D-BF51-454C-A3D0-CCA36D7D8D8E}"/>
              </a:ext>
            </a:extLst>
          </p:cNvPr>
          <p:cNvSpPr>
            <a:spLocks noGrp="1"/>
          </p:cNvSpPr>
          <p:nvPr>
            <p:ph type="body" sz="quarter" idx="12" hasCustomPrompt="1"/>
          </p:nvPr>
        </p:nvSpPr>
        <p:spPr>
          <a:xfrm>
            <a:off x="1373187" y="7239000"/>
            <a:ext cx="8839200" cy="4267200"/>
          </a:xfrm>
          <a:prstGeom prst="rect">
            <a:avLst/>
          </a:prstGeom>
        </p:spPr>
        <p:txBody>
          <a:bodyPr/>
          <a:lstStyle>
            <a:lvl1pPr marL="0" marR="0" indent="0" algn="l" defTabSz="1828800" rtl="0" eaLnBrk="1" fontAlgn="auto" latinLnBrk="0" hangingPunct="1">
              <a:lnSpc>
                <a:spcPts val="3640"/>
              </a:lnSpc>
              <a:spcBef>
                <a:spcPts val="2400"/>
              </a:spcBef>
              <a:spcAft>
                <a:spcPts val="400"/>
              </a:spcAft>
              <a:buClr>
                <a:schemeClr val="accent2"/>
              </a:buClr>
              <a:buSzPct val="100000"/>
              <a:buFont typeface="Wingdings" pitchFamily="2" charset="2"/>
              <a:buNone/>
              <a:tabLst/>
              <a:defRPr sz="3200" b="1">
                <a:solidFill>
                  <a:srgbClr val="10A496"/>
                </a:solidFill>
              </a:defRPr>
            </a:lvl1pPr>
            <a:lvl2pPr>
              <a:defRPr sz="3200" b="1">
                <a:solidFill>
                  <a:srgbClr val="10A496"/>
                </a:solidFill>
              </a:defRPr>
            </a:lvl2pPr>
            <a:lvl3pPr>
              <a:defRPr sz="3200" b="1">
                <a:solidFill>
                  <a:srgbClr val="10A496"/>
                </a:solidFill>
              </a:defRPr>
            </a:lvl3pPr>
            <a:lvl4pPr>
              <a:defRPr sz="3200" b="1">
                <a:solidFill>
                  <a:srgbClr val="10A496"/>
                </a:solidFill>
              </a:defRPr>
            </a:lvl4pPr>
            <a:lvl5pPr>
              <a:defRPr sz="3200" b="1">
                <a:solidFill>
                  <a:srgbClr val="10A496"/>
                </a:solidFill>
              </a:defRPr>
            </a:lvl5pPr>
          </a:lstStyle>
          <a:p>
            <a:pPr marL="514350" marR="0" lvl="0" indent="-514350" algn="l" defTabSz="1828800" rtl="0" eaLnBrk="1" fontAlgn="auto" latinLnBrk="0" hangingPunct="1">
              <a:lnSpc>
                <a:spcPct val="90000"/>
              </a:lnSpc>
              <a:spcBef>
                <a:spcPts val="2400"/>
              </a:spcBef>
              <a:spcAft>
                <a:spcPts val="400"/>
              </a:spcAft>
              <a:buClr>
                <a:schemeClr val="accent2"/>
              </a:buClr>
              <a:buSzPct val="100000"/>
              <a:buFont typeface="Wingdings" pitchFamily="2" charset="2"/>
              <a:buChar char="§"/>
              <a:tabLst/>
              <a:defRPr/>
            </a:pPr>
            <a:r>
              <a:rPr lang="en-US"/>
              <a:t>Text</a:t>
            </a:r>
          </a:p>
          <a:p>
            <a:pPr marL="514350" marR="0" lvl="0" indent="-514350" algn="l" defTabSz="1828800" rtl="0" eaLnBrk="1" fontAlgn="auto" latinLnBrk="0" hangingPunct="1">
              <a:lnSpc>
                <a:spcPct val="90000"/>
              </a:lnSpc>
              <a:spcBef>
                <a:spcPts val="2400"/>
              </a:spcBef>
              <a:spcAft>
                <a:spcPts val="400"/>
              </a:spcAft>
              <a:buClr>
                <a:schemeClr val="accent2"/>
              </a:buClr>
              <a:buSzPct val="100000"/>
              <a:buFont typeface="Wingdings" pitchFamily="2" charset="2"/>
              <a:buChar char="§"/>
              <a:tabLst/>
              <a:defRPr/>
            </a:pPr>
            <a:r>
              <a:rPr lang="en-US"/>
              <a:t>Text</a:t>
            </a:r>
          </a:p>
        </p:txBody>
      </p:sp>
      <p:sp>
        <p:nvSpPr>
          <p:cNvPr id="12" name="Text Placeholder 9">
            <a:extLst>
              <a:ext uri="{FF2B5EF4-FFF2-40B4-BE49-F238E27FC236}">
                <a16:creationId xmlns:a16="http://schemas.microsoft.com/office/drawing/2014/main" id="{5AB6205F-7496-2E40-91CD-9B095128F92D}"/>
              </a:ext>
            </a:extLst>
          </p:cNvPr>
          <p:cNvSpPr>
            <a:spLocks noGrp="1"/>
          </p:cNvSpPr>
          <p:nvPr>
            <p:ph type="body" sz="quarter" idx="13" hasCustomPrompt="1"/>
          </p:nvPr>
        </p:nvSpPr>
        <p:spPr>
          <a:xfrm>
            <a:off x="11964987" y="7239000"/>
            <a:ext cx="8839200" cy="4267200"/>
          </a:xfrm>
          <a:prstGeom prst="rect">
            <a:avLst/>
          </a:prstGeom>
        </p:spPr>
        <p:txBody>
          <a:bodyPr/>
          <a:lstStyle>
            <a:lvl1pPr marL="0" marR="0" indent="0" algn="l" defTabSz="1828800" rtl="0" eaLnBrk="1" fontAlgn="auto" latinLnBrk="0" hangingPunct="1">
              <a:lnSpc>
                <a:spcPct val="50000"/>
              </a:lnSpc>
              <a:spcBef>
                <a:spcPts val="2400"/>
              </a:spcBef>
              <a:spcAft>
                <a:spcPts val="400"/>
              </a:spcAft>
              <a:buClr>
                <a:schemeClr val="accent2"/>
              </a:buClr>
              <a:buSzPct val="100000"/>
              <a:buFont typeface="Wingdings" pitchFamily="2" charset="2"/>
              <a:buNone/>
              <a:tabLst/>
              <a:defRPr sz="3200" b="1">
                <a:solidFill>
                  <a:srgbClr val="10A496"/>
                </a:solidFill>
              </a:defRPr>
            </a:lvl1pPr>
            <a:lvl2pPr>
              <a:defRPr sz="3200" b="1">
                <a:solidFill>
                  <a:srgbClr val="10A496"/>
                </a:solidFill>
              </a:defRPr>
            </a:lvl2pPr>
            <a:lvl3pPr>
              <a:defRPr sz="3200" b="1">
                <a:solidFill>
                  <a:srgbClr val="10A496"/>
                </a:solidFill>
              </a:defRPr>
            </a:lvl3pPr>
            <a:lvl4pPr>
              <a:defRPr sz="3200" b="1">
                <a:solidFill>
                  <a:srgbClr val="10A496"/>
                </a:solidFill>
              </a:defRPr>
            </a:lvl4pPr>
            <a:lvl5pPr>
              <a:defRPr sz="3200" b="1">
                <a:solidFill>
                  <a:srgbClr val="10A496"/>
                </a:solidFill>
              </a:defRPr>
            </a:lvl5pPr>
          </a:lstStyle>
          <a:p>
            <a:pPr marL="514350" marR="0" lvl="0" indent="-514350" algn="l" defTabSz="1828800" rtl="0" eaLnBrk="1" fontAlgn="auto" latinLnBrk="0" hangingPunct="1">
              <a:lnSpc>
                <a:spcPct val="90000"/>
              </a:lnSpc>
              <a:spcBef>
                <a:spcPts val="2400"/>
              </a:spcBef>
              <a:spcAft>
                <a:spcPts val="400"/>
              </a:spcAft>
              <a:buClr>
                <a:schemeClr val="accent2"/>
              </a:buClr>
              <a:buSzPct val="100000"/>
              <a:buFont typeface="Wingdings" pitchFamily="2" charset="2"/>
              <a:buChar char="§"/>
              <a:tabLst/>
              <a:defRPr/>
            </a:pPr>
            <a:r>
              <a:rPr lang="en-US"/>
              <a:t>Text</a:t>
            </a:r>
          </a:p>
          <a:p>
            <a:pPr marL="514350" marR="0" lvl="0" indent="-514350" algn="l" defTabSz="1828800" rtl="0" eaLnBrk="1" fontAlgn="auto" latinLnBrk="0" hangingPunct="1">
              <a:lnSpc>
                <a:spcPct val="90000"/>
              </a:lnSpc>
              <a:spcBef>
                <a:spcPts val="2400"/>
              </a:spcBef>
              <a:spcAft>
                <a:spcPts val="400"/>
              </a:spcAft>
              <a:buClr>
                <a:schemeClr val="accent2"/>
              </a:buClr>
              <a:buSzPct val="100000"/>
              <a:buFont typeface="Wingdings" pitchFamily="2" charset="2"/>
              <a:buChar char="§"/>
              <a:tabLst/>
              <a:defRPr/>
            </a:pPr>
            <a:r>
              <a:rPr lang="en-US"/>
              <a:t>Text</a:t>
            </a:r>
          </a:p>
        </p:txBody>
      </p:sp>
    </p:spTree>
    <p:extLst>
      <p:ext uri="{BB962C8B-B14F-4D97-AF65-F5344CB8AC3E}">
        <p14:creationId xmlns:p14="http://schemas.microsoft.com/office/powerpoint/2010/main" val="19341022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E692A0-8521-AB4D-8EEE-6745B14911A7}"/>
              </a:ext>
            </a:extLst>
          </p:cNvPr>
          <p:cNvSpPr/>
          <p:nvPr userDrawn="1"/>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Rectangle 1">
            <a:extLst>
              <a:ext uri="{FF2B5EF4-FFF2-40B4-BE49-F238E27FC236}">
                <a16:creationId xmlns:a16="http://schemas.microsoft.com/office/drawing/2014/main" id="{ED401B6F-A07B-7347-A509-1B7BA1390BD0}"/>
              </a:ext>
            </a:extLst>
          </p:cNvPr>
          <p:cNvSpPr/>
          <p:nvPr userDrawn="1"/>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5" name="Rectangle 4">
            <a:extLst>
              <a:ext uri="{FF2B5EF4-FFF2-40B4-BE49-F238E27FC236}">
                <a16:creationId xmlns:a16="http://schemas.microsoft.com/office/drawing/2014/main" id="{7EC1E2E5-5A33-3440-A2C3-E5F853E8E982}"/>
              </a:ext>
            </a:extLst>
          </p:cNvPr>
          <p:cNvSpPr/>
          <p:nvPr userDrawn="1"/>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6" name="Picture 5">
            <a:extLst>
              <a:ext uri="{FF2B5EF4-FFF2-40B4-BE49-F238E27FC236}">
                <a16:creationId xmlns:a16="http://schemas.microsoft.com/office/drawing/2014/main" id="{E8D13834-BC01-8343-A773-C845C1870D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278636775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1828800" rtl="0" eaLnBrk="1" latinLnBrk="0" hangingPunct="1">
        <a:lnSpc>
          <a:spcPct val="85000"/>
        </a:lnSpc>
        <a:spcBef>
          <a:spcPct val="0"/>
        </a:spcBef>
        <a:buNone/>
        <a:defRPr sz="9600" kern="1200" spc="-100" baseline="0">
          <a:solidFill>
            <a:schemeClr val="tx1">
              <a:lumMod val="75000"/>
              <a:lumOff val="25000"/>
            </a:schemeClr>
          </a:solidFill>
          <a:latin typeface="+mj-lt"/>
          <a:ea typeface="+mj-ea"/>
          <a:cs typeface="+mj-cs"/>
        </a:defRPr>
      </a:lvl1pPr>
    </p:titleStyle>
    <p:bodyStyle>
      <a:lvl1pPr marL="182880" indent="-182880" algn="l" defTabSz="1828800" rtl="0" eaLnBrk="1" latinLnBrk="0" hangingPunct="1">
        <a:lnSpc>
          <a:spcPct val="90000"/>
        </a:lnSpc>
        <a:spcBef>
          <a:spcPts val="2400"/>
        </a:spcBef>
        <a:spcAft>
          <a:spcPts val="400"/>
        </a:spcAft>
        <a:buClr>
          <a:schemeClr val="accent1"/>
        </a:buClr>
        <a:buSzPct val="100000"/>
        <a:buFont typeface="Calibri" panose="020F0502020204030204" pitchFamily="34" charset="0"/>
        <a:buChar char=" "/>
        <a:defRPr sz="4000" kern="1200">
          <a:solidFill>
            <a:schemeClr val="tx1">
              <a:lumMod val="75000"/>
              <a:lumOff val="25000"/>
            </a:schemeClr>
          </a:solidFill>
          <a:latin typeface="+mn-lt"/>
          <a:ea typeface="+mn-ea"/>
          <a:cs typeface="+mn-cs"/>
        </a:defRPr>
      </a:lvl1pPr>
      <a:lvl2pPr marL="768096" indent="-365760" algn="l" defTabSz="1828800" rtl="0" eaLnBrk="1" latinLnBrk="0" hangingPunct="1">
        <a:lnSpc>
          <a:spcPct val="90000"/>
        </a:lnSpc>
        <a:spcBef>
          <a:spcPts val="400"/>
        </a:spcBef>
        <a:spcAft>
          <a:spcPts val="800"/>
        </a:spcAft>
        <a:buClr>
          <a:schemeClr val="accent1"/>
        </a:buClr>
        <a:buFont typeface="Calibri" pitchFamily="34" charset="0"/>
        <a:buChar char="◦"/>
        <a:defRPr sz="3600" kern="1200">
          <a:solidFill>
            <a:schemeClr val="tx1">
              <a:lumMod val="75000"/>
              <a:lumOff val="25000"/>
            </a:schemeClr>
          </a:solidFill>
          <a:latin typeface="+mn-lt"/>
          <a:ea typeface="+mn-ea"/>
          <a:cs typeface="+mn-cs"/>
        </a:defRPr>
      </a:lvl2pPr>
      <a:lvl3pPr marL="1133856" indent="-36576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3pPr>
      <a:lvl4pPr marL="1499616" indent="-36576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4pPr>
      <a:lvl5pPr marL="1865376" indent="-36576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5pPr>
      <a:lvl6pPr marL="22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6pPr>
      <a:lvl7pPr marL="26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7pPr>
      <a:lvl8pPr marL="30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8pPr>
      <a:lvl9pPr marL="34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6F697E-186F-654A-B0D4-CE10C93B2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7175" cy="13716000"/>
          </a:xfrm>
          <a:prstGeom prst="rect">
            <a:avLst/>
          </a:prstGeom>
        </p:spPr>
      </p:pic>
      <p:sp>
        <p:nvSpPr>
          <p:cNvPr id="4" name="THE WAY WE ARE BUILDING WEBSITES IS BROKEN.">
            <a:extLst>
              <a:ext uri="{FF2B5EF4-FFF2-40B4-BE49-F238E27FC236}">
                <a16:creationId xmlns:a16="http://schemas.microsoft.com/office/drawing/2014/main" id="{9480192F-A8A5-8740-AF4A-79BFD412E775}"/>
              </a:ext>
            </a:extLst>
          </p:cNvPr>
          <p:cNvSpPr txBox="1">
            <a:spLocks/>
          </p:cNvSpPr>
          <p:nvPr/>
        </p:nvSpPr>
        <p:spPr>
          <a:xfrm>
            <a:off x="832788" y="2988536"/>
            <a:ext cx="22721602" cy="4092496"/>
          </a:xfrm>
          <a:prstGeom prst="rect">
            <a:avLst/>
          </a:prstGeom>
        </p:spPr>
        <p:txBody>
          <a:bodyPr>
            <a:noAutofit/>
          </a:bodyPr>
          <a:lstStyle>
            <a:lvl1pPr algn="l" defTabSz="2340863" rtl="0" eaLnBrk="1" latinLnBrk="0" hangingPunct="1">
              <a:lnSpc>
                <a:spcPct val="85000"/>
              </a:lnSpc>
              <a:spcBef>
                <a:spcPct val="0"/>
              </a:spcBef>
              <a:buNone/>
              <a:defRPr sz="13248" b="1" kern="1200" spc="-50" baseline="0">
                <a:solidFill>
                  <a:srgbClr val="FFFFFF"/>
                </a:solidFill>
                <a:latin typeface="Proxima Nova"/>
                <a:ea typeface="Proxima Nova"/>
                <a:cs typeface="Proxima Nova"/>
                <a:sym typeface="Proxima Nova"/>
              </a:defRPr>
            </a:lvl1pPr>
          </a:lstStyle>
          <a:p>
            <a:pPr algn="ctr"/>
            <a:r>
              <a:rPr lang="en-US" sz="9600" cap="all" dirty="0">
                <a:latin typeface="Arial" panose="020B0604020202020204" pitchFamily="34" charset="0"/>
                <a:cs typeface="Arial" panose="020B0604020202020204" pitchFamily="34" charset="0"/>
              </a:rPr>
              <a:t>Conference call best practices </a:t>
            </a:r>
          </a:p>
          <a:p>
            <a:pPr algn="ctr"/>
            <a:endParaRPr lang="en-US" sz="5600" cap="all" dirty="0">
              <a:latin typeface="Arial" panose="020B0604020202020204" pitchFamily="34" charset="0"/>
              <a:cs typeface="Arial" panose="020B0604020202020204" pitchFamily="34" charset="0"/>
            </a:endParaRPr>
          </a:p>
          <a:p>
            <a:pPr algn="ctr"/>
            <a:r>
              <a:rPr lang="en-US" sz="5600" cap="all" dirty="0">
                <a:latin typeface="Arial" panose="020B0604020202020204" pitchFamily="34" charset="0"/>
                <a:cs typeface="Arial" panose="020B0604020202020204" pitchFamily="34" charset="0"/>
              </a:rPr>
              <a:t>2021</a:t>
            </a:r>
          </a:p>
        </p:txBody>
      </p:sp>
      <p:sp>
        <p:nvSpPr>
          <p:cNvPr id="9" name="Shape 539">
            <a:extLst>
              <a:ext uri="{FF2B5EF4-FFF2-40B4-BE49-F238E27FC236}">
                <a16:creationId xmlns:a16="http://schemas.microsoft.com/office/drawing/2014/main" id="{3D44640B-706C-F147-AB59-3A428C97062C}"/>
              </a:ext>
            </a:extLst>
          </p:cNvPr>
          <p:cNvSpPr/>
          <p:nvPr/>
        </p:nvSpPr>
        <p:spPr>
          <a:xfrm>
            <a:off x="-12369" y="7575845"/>
            <a:ext cx="24411912" cy="1261880"/>
          </a:xfrm>
          <a:prstGeom prst="rect">
            <a:avLst/>
          </a:prstGeom>
          <a:ln w="25400">
            <a:miter lim="400000"/>
          </a:ln>
          <a:extLst>
            <a:ext uri="{C572A759-6A51-4108-AA02-DFA0A04FC94B}">
              <ma14:wrappingTextBoxFlag xmlns:ma14="http://schemas.microsoft.com/office/mac/drawingml/2011/main" xmlns="" val="1"/>
            </a:ext>
          </a:extLst>
        </p:spPr>
        <p:txBody>
          <a:bodyPr wrap="square" lIns="243838" tIns="243838" rIns="243838" bIns="243838" anchor="t">
            <a:spAutoFit/>
          </a:bodyPr>
          <a:lstStyle/>
          <a:p>
            <a:pPr algn="ctr">
              <a:lnSpc>
                <a:spcPts val="6000"/>
              </a:lnSpc>
              <a:defRPr>
                <a:solidFill>
                  <a:srgbClr val="535353"/>
                </a:solidFill>
                <a:latin typeface="Proxima Nova Light"/>
                <a:ea typeface="Proxima Nova Light"/>
                <a:cs typeface="Proxima Nova Light"/>
                <a:sym typeface="Proxima Nova Light"/>
              </a:defRPr>
            </a:pPr>
            <a:r>
              <a:rPr lang="en-US" sz="5600" b="1" cap="all" dirty="0">
                <a:solidFill>
                  <a:schemeClr val="bg1"/>
                </a:solidFill>
                <a:latin typeface="Arial" charset="0"/>
                <a:ea typeface="Arial" charset="0"/>
                <a:cs typeface="Arial" charset="0"/>
              </a:rPr>
              <a:t>///</a:t>
            </a:r>
            <a:r>
              <a:rPr lang="en-US" sz="5600" b="1" cap="all" dirty="0">
                <a:solidFill>
                  <a:srgbClr val="99CB38"/>
                </a:solidFill>
                <a:latin typeface="Arial" charset="0"/>
                <a:ea typeface="Arial" charset="0"/>
                <a:cs typeface="Arial" charset="0"/>
              </a:rPr>
              <a:t> </a:t>
            </a:r>
            <a:r>
              <a:rPr lang="en-US" sz="5600" b="1" cap="all" dirty="0">
                <a:solidFill>
                  <a:srgbClr val="ED493F"/>
                </a:solidFill>
                <a:latin typeface="Arial" charset="0"/>
                <a:ea typeface="Arial" charset="0"/>
                <a:cs typeface="Arial" charset="0"/>
              </a:rPr>
              <a:t>foundations to wow </a:t>
            </a:r>
            <a:r>
              <a:rPr lang="en-US" sz="5600" b="1" cap="all" dirty="0">
                <a:solidFill>
                  <a:schemeClr val="bg1"/>
                </a:solidFill>
                <a:latin typeface="Arial" charset="0"/>
                <a:ea typeface="Arial" charset="0"/>
                <a:cs typeface="Arial" charset="0"/>
              </a:rPr>
              <a:t>///</a:t>
            </a:r>
            <a:endParaRPr sz="5600" b="1" cap="all" dirty="0">
              <a:solidFill>
                <a:schemeClr val="bg1"/>
              </a:solidFill>
              <a:latin typeface="Arial" charset="0"/>
              <a:ea typeface="Arial" charset="0"/>
              <a:cs typeface="Arial" charset="0"/>
            </a:endParaRPr>
          </a:p>
        </p:txBody>
      </p:sp>
      <p:sp>
        <p:nvSpPr>
          <p:cNvPr id="5" name="Rectangle 4">
            <a:extLst>
              <a:ext uri="{FF2B5EF4-FFF2-40B4-BE49-F238E27FC236}">
                <a16:creationId xmlns:a16="http://schemas.microsoft.com/office/drawing/2014/main" id="{FAA1C11C-433F-744A-888A-D6F35495D1FC}"/>
              </a:ext>
            </a:extLst>
          </p:cNvPr>
          <p:cNvSpPr/>
          <p:nvPr/>
        </p:nvSpPr>
        <p:spPr>
          <a:xfrm>
            <a:off x="-12369" y="10434919"/>
            <a:ext cx="24467736" cy="3281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1" name="Picture 10">
            <a:extLst>
              <a:ext uri="{FF2B5EF4-FFF2-40B4-BE49-F238E27FC236}">
                <a16:creationId xmlns:a16="http://schemas.microsoft.com/office/drawing/2014/main" id="{F96DE4DD-D116-0E45-8AAA-63F28F9AB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3798" y="931425"/>
            <a:ext cx="3979577" cy="834346"/>
          </a:xfrm>
          <a:prstGeom prst="rect">
            <a:avLst/>
          </a:prstGeom>
        </p:spPr>
      </p:pic>
    </p:spTree>
    <p:extLst>
      <p:ext uri="{BB962C8B-B14F-4D97-AF65-F5344CB8AC3E}">
        <p14:creationId xmlns:p14="http://schemas.microsoft.com/office/powerpoint/2010/main" val="2522807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CEC603-956D-7A44-AB03-0F8F5CF4631B}"/>
              </a:ext>
            </a:extLst>
          </p:cNvPr>
          <p:cNvSpPr/>
          <p:nvPr/>
        </p:nvSpPr>
        <p:spPr>
          <a:xfrm>
            <a:off x="31124" y="3241"/>
            <a:ext cx="24354464" cy="13712759"/>
          </a:xfrm>
          <a:prstGeom prst="rect">
            <a:avLst/>
          </a:prstGeom>
          <a:solidFill>
            <a:srgbClr val="242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dirty="0">
                <a:solidFill>
                  <a:schemeClr val="accent4"/>
                </a:solidFill>
                <a:latin typeface="Arial" panose="020B0604020202020204" pitchFamily="34" charset="0"/>
                <a:cs typeface="Arial" panose="020B0604020202020204" pitchFamily="34" charset="0"/>
              </a:rPr>
              <a:t>PREP YOUR TECH: AUDIO</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C000"/>
              </a:solidFill>
            </a:endParaRPr>
          </a:p>
        </p:txBody>
      </p:sp>
      <p:pic>
        <p:nvPicPr>
          <p:cNvPr id="21" name="Picture 20">
            <a:extLst>
              <a:ext uri="{FF2B5EF4-FFF2-40B4-BE49-F238E27FC236}">
                <a16:creationId xmlns:a16="http://schemas.microsoft.com/office/drawing/2014/main" id="{EE6A8E13-3D9A-AE4F-8DAF-8A77B7713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D709170F-03C8-49E6-834F-99F575607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82" y="1822872"/>
            <a:ext cx="11677505" cy="10527673"/>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9324FDE6-78A3-444C-B09C-2CA4A091B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3576" y="2452751"/>
            <a:ext cx="11416197" cy="9267914"/>
          </a:xfrm>
          <a:prstGeom prst="rect">
            <a:avLst/>
          </a:prstGeom>
        </p:spPr>
      </p:pic>
    </p:spTree>
    <p:extLst>
      <p:ext uri="{BB962C8B-B14F-4D97-AF65-F5344CB8AC3E}">
        <p14:creationId xmlns:p14="http://schemas.microsoft.com/office/powerpoint/2010/main" val="198663137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CEC603-956D-7A44-AB03-0F8F5CF4631B}"/>
              </a:ext>
            </a:extLst>
          </p:cNvPr>
          <p:cNvSpPr/>
          <p:nvPr/>
        </p:nvSpPr>
        <p:spPr>
          <a:xfrm>
            <a:off x="31124" y="3241"/>
            <a:ext cx="24354464" cy="13712759"/>
          </a:xfrm>
          <a:prstGeom prst="rect">
            <a:avLst/>
          </a:prstGeom>
          <a:solidFill>
            <a:srgbClr val="242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dirty="0">
                <a:solidFill>
                  <a:schemeClr val="accent4"/>
                </a:solidFill>
                <a:latin typeface="Arial" panose="020B0604020202020204" pitchFamily="34" charset="0"/>
                <a:cs typeface="Arial" panose="020B0604020202020204" pitchFamily="34" charset="0"/>
              </a:rPr>
              <a:t>PREP YOUR TECH: AUDIO</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C000"/>
              </a:solidFill>
            </a:endParaRPr>
          </a:p>
        </p:txBody>
      </p:sp>
      <p:pic>
        <p:nvPicPr>
          <p:cNvPr id="21" name="Picture 20">
            <a:extLst>
              <a:ext uri="{FF2B5EF4-FFF2-40B4-BE49-F238E27FC236}">
                <a16:creationId xmlns:a16="http://schemas.microsoft.com/office/drawing/2014/main" id="{EE6A8E13-3D9A-AE4F-8DAF-8A77B7713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78CD59-54D1-4A4B-AA89-ACF7D5C14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862" y="1802808"/>
            <a:ext cx="20736987" cy="10844113"/>
          </a:xfrm>
          <a:prstGeom prst="rect">
            <a:avLst/>
          </a:prstGeom>
        </p:spPr>
      </p:pic>
      <p:sp>
        <p:nvSpPr>
          <p:cNvPr id="7" name="Rectangle 6">
            <a:extLst>
              <a:ext uri="{FF2B5EF4-FFF2-40B4-BE49-F238E27FC236}">
                <a16:creationId xmlns:a16="http://schemas.microsoft.com/office/drawing/2014/main" id="{F2E16505-E4A1-4DAE-96F3-3FEA774C3291}"/>
              </a:ext>
            </a:extLst>
          </p:cNvPr>
          <p:cNvSpPr/>
          <p:nvPr/>
        </p:nvSpPr>
        <p:spPr>
          <a:xfrm>
            <a:off x="6657975" y="7858125"/>
            <a:ext cx="11715750" cy="1057275"/>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bg1"/>
              </a:solidFill>
            </a:endParaRPr>
          </a:p>
        </p:txBody>
      </p:sp>
    </p:spTree>
    <p:extLst>
      <p:ext uri="{BB962C8B-B14F-4D97-AF65-F5344CB8AC3E}">
        <p14:creationId xmlns:p14="http://schemas.microsoft.com/office/powerpoint/2010/main" val="28447077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CEC603-956D-7A44-AB03-0F8F5CF4631B}"/>
              </a:ext>
            </a:extLst>
          </p:cNvPr>
          <p:cNvSpPr/>
          <p:nvPr/>
        </p:nvSpPr>
        <p:spPr>
          <a:xfrm>
            <a:off x="31124" y="3241"/>
            <a:ext cx="24354464" cy="13712759"/>
          </a:xfrm>
          <a:prstGeom prst="rect">
            <a:avLst/>
          </a:prstGeom>
          <a:solidFill>
            <a:srgbClr val="242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dirty="0">
                <a:solidFill>
                  <a:schemeClr val="accent4"/>
                </a:solidFill>
                <a:latin typeface="Arial" panose="020B0604020202020204" pitchFamily="34" charset="0"/>
                <a:cs typeface="Arial" panose="020B0604020202020204" pitchFamily="34" charset="0"/>
              </a:rPr>
              <a:t>PREP YOUR TECH: AUDIO</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C000"/>
              </a:solidFill>
            </a:endParaRPr>
          </a:p>
        </p:txBody>
      </p:sp>
      <p:pic>
        <p:nvPicPr>
          <p:cNvPr id="21" name="Picture 20">
            <a:extLst>
              <a:ext uri="{FF2B5EF4-FFF2-40B4-BE49-F238E27FC236}">
                <a16:creationId xmlns:a16="http://schemas.microsoft.com/office/drawing/2014/main" id="{EE6A8E13-3D9A-AE4F-8DAF-8A77B7713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E7B46AD3-C2D9-4287-A973-2E8DE8E1F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244" y="1560467"/>
            <a:ext cx="12968340" cy="10937539"/>
          </a:xfrm>
          <a:prstGeom prst="rect">
            <a:avLst/>
          </a:prstGeom>
        </p:spPr>
      </p:pic>
    </p:spTree>
    <p:extLst>
      <p:ext uri="{BB962C8B-B14F-4D97-AF65-F5344CB8AC3E}">
        <p14:creationId xmlns:p14="http://schemas.microsoft.com/office/powerpoint/2010/main" val="121036621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68DE07-0E4F-8943-94F4-B748E572F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 y="0"/>
            <a:ext cx="24384000" cy="13716000"/>
          </a:xfrm>
          <a:prstGeom prst="rect">
            <a:avLst/>
          </a:prstGeom>
        </p:spPr>
      </p:pic>
      <p:sp>
        <p:nvSpPr>
          <p:cNvPr id="2" name="Rectangle 1">
            <a:extLst>
              <a:ext uri="{FF2B5EF4-FFF2-40B4-BE49-F238E27FC236}">
                <a16:creationId xmlns:a16="http://schemas.microsoft.com/office/drawing/2014/main" id="{1FF0DDF6-42BC-E446-B83B-05AE9DC01BE7}"/>
              </a:ext>
            </a:extLst>
          </p:cNvPr>
          <p:cNvSpPr/>
          <p:nvPr/>
        </p:nvSpPr>
        <p:spPr>
          <a:xfrm>
            <a:off x="38216" y="11151"/>
            <a:ext cx="24384000" cy="137160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TextBox 2">
            <a:extLst>
              <a:ext uri="{FF2B5EF4-FFF2-40B4-BE49-F238E27FC236}">
                <a16:creationId xmlns:a16="http://schemas.microsoft.com/office/drawing/2014/main" id="{99DC682E-949D-5444-A75F-435955B2B95A}"/>
              </a:ext>
            </a:extLst>
          </p:cNvPr>
          <p:cNvSpPr txBox="1"/>
          <p:nvPr/>
        </p:nvSpPr>
        <p:spPr>
          <a:xfrm>
            <a:off x="1587" y="4419600"/>
            <a:ext cx="24384000" cy="1323439"/>
          </a:xfrm>
          <a:prstGeom prst="rect">
            <a:avLst/>
          </a:prstGeom>
          <a:noFill/>
        </p:spPr>
        <p:txBody>
          <a:bodyPr wrap="square" rtlCol="0">
            <a:spAutoFit/>
          </a:bodyPr>
          <a:lstStyle/>
          <a:p>
            <a:pPr algn="ctr"/>
            <a:r>
              <a:rPr lang="en-US" sz="8000" b="1" cap="all" dirty="0">
                <a:solidFill>
                  <a:schemeClr val="bg1"/>
                </a:solidFill>
                <a:latin typeface="Arial" panose="020B0604020202020204" pitchFamily="34" charset="0"/>
                <a:cs typeface="Arial" panose="020B0604020202020204" pitchFamily="34" charset="0"/>
              </a:rPr>
              <a:t>LAUNCH THE CALL</a:t>
            </a:r>
          </a:p>
        </p:txBody>
      </p:sp>
      <p:pic>
        <p:nvPicPr>
          <p:cNvPr id="6" name="Picture 5">
            <a:extLst>
              <a:ext uri="{FF2B5EF4-FFF2-40B4-BE49-F238E27FC236}">
                <a16:creationId xmlns:a16="http://schemas.microsoft.com/office/drawing/2014/main" id="{CB5A606C-58B0-654E-BCD1-A9D727F1B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2861" y="7543800"/>
            <a:ext cx="2151276" cy="2151276"/>
          </a:xfrm>
          <a:prstGeom prst="rect">
            <a:avLst/>
          </a:prstGeom>
        </p:spPr>
      </p:pic>
    </p:spTree>
    <p:extLst>
      <p:ext uri="{BB962C8B-B14F-4D97-AF65-F5344CB8AC3E}">
        <p14:creationId xmlns:p14="http://schemas.microsoft.com/office/powerpoint/2010/main" val="33452161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dirty="0">
                <a:solidFill>
                  <a:srgbClr val="ED493F"/>
                </a:solidFill>
                <a:latin typeface="Arial" panose="020B0604020202020204" pitchFamily="34" charset="0"/>
                <a:cs typeface="Arial" panose="020B0604020202020204" pitchFamily="34" charset="0"/>
              </a:rPr>
              <a:t>LAUNCH THE CALL</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8" name="TextBox 7">
            <a:extLst>
              <a:ext uri="{FF2B5EF4-FFF2-40B4-BE49-F238E27FC236}">
                <a16:creationId xmlns:a16="http://schemas.microsoft.com/office/drawing/2014/main" id="{8A5AF999-36D3-3D4B-90FC-7D88C16869A5}"/>
              </a:ext>
            </a:extLst>
          </p:cNvPr>
          <p:cNvSpPr txBox="1"/>
          <p:nvPr/>
        </p:nvSpPr>
        <p:spPr>
          <a:xfrm>
            <a:off x="3430586" y="3803771"/>
            <a:ext cx="17609399" cy="584775"/>
          </a:xfrm>
          <a:prstGeom prst="rect">
            <a:avLst/>
          </a:prstGeom>
          <a:noFill/>
        </p:spPr>
        <p:txBody>
          <a:bodyPr wrap="square" rtlCol="0">
            <a:spAutoFit/>
          </a:bodyPr>
          <a:lstStyle/>
          <a:p>
            <a:pPr algn="ctr"/>
            <a:r>
              <a:rPr lang="en-US" sz="3200" dirty="0">
                <a:solidFill>
                  <a:srgbClr val="2E3639"/>
                </a:solidFill>
                <a:latin typeface="Arial" panose="020B0604020202020204" pitchFamily="34" charset="0"/>
                <a:cs typeface="Arial" panose="020B0604020202020204" pitchFamily="34" charset="0"/>
              </a:rPr>
              <a:t>Key steps and considerations for a successful call:</a:t>
            </a:r>
          </a:p>
        </p:txBody>
      </p:sp>
      <p:sp>
        <p:nvSpPr>
          <p:cNvPr id="13" name="Title 1">
            <a:extLst>
              <a:ext uri="{FF2B5EF4-FFF2-40B4-BE49-F238E27FC236}">
                <a16:creationId xmlns:a16="http://schemas.microsoft.com/office/drawing/2014/main" id="{177531C3-03BC-5E42-8CEC-CC330A499341}"/>
              </a:ext>
            </a:extLst>
          </p:cNvPr>
          <p:cNvSpPr txBox="1">
            <a:spLocks/>
          </p:cNvSpPr>
          <p:nvPr/>
        </p:nvSpPr>
        <p:spPr>
          <a:xfrm>
            <a:off x="1587" y="2761419"/>
            <a:ext cx="24384000" cy="1097588"/>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b="1" dirty="0">
                <a:solidFill>
                  <a:srgbClr val="2E3639"/>
                </a:solidFill>
                <a:latin typeface="Arial" charset="0"/>
                <a:ea typeface="Arial" charset="0"/>
                <a:cs typeface="Arial" charset="0"/>
              </a:rPr>
              <a:t>BEST PRACTICES</a:t>
            </a:r>
          </a:p>
        </p:txBody>
      </p:sp>
      <p:sp>
        <p:nvSpPr>
          <p:cNvPr id="15" name="TextBox 14">
            <a:extLst>
              <a:ext uri="{FF2B5EF4-FFF2-40B4-BE49-F238E27FC236}">
                <a16:creationId xmlns:a16="http://schemas.microsoft.com/office/drawing/2014/main" id="{150DABF5-3BCE-7B47-AB44-DD75CF3BEEA4}"/>
              </a:ext>
            </a:extLst>
          </p:cNvPr>
          <p:cNvSpPr txBox="1"/>
          <p:nvPr/>
        </p:nvSpPr>
        <p:spPr>
          <a:xfrm>
            <a:off x="1872086" y="4525595"/>
            <a:ext cx="20987913" cy="7387728"/>
          </a:xfrm>
          <a:prstGeom prst="rect">
            <a:avLst/>
          </a:prstGeom>
          <a:noFill/>
        </p:spPr>
        <p:txBody>
          <a:bodyPr wrap="square" rtlCol="0">
            <a:spAutoFit/>
          </a:bodyPr>
          <a:lstStyle/>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Join the call a minute or two ahead so you are prepared to lead everyone.</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Sign into your conference bridge as the meeting host so attendees are not waiting.</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Make introductions as needed/if applies for new customers, stakeholders, and TSL attendees.</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Review the proposed agenda and ask the customer if there are other topics they’d hoped to discuss if time allows. Make note of when that can be addressed within the agenda.</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Tee up topics and pass “speaking role” to TSL attendees and client as relevant to the topics.</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Moderate the discussion lightly to ensure there are opportunities to check that the client is following complex topics, and given time to provide feedback. </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Take detailed notes on the conversation and aim to be clear on action items/next steps, designated owners, and timing.</a:t>
            </a:r>
          </a:p>
        </p:txBody>
      </p:sp>
      <p:pic>
        <p:nvPicPr>
          <p:cNvPr id="16" name="Picture 15">
            <a:extLst>
              <a:ext uri="{FF2B5EF4-FFF2-40B4-BE49-F238E27FC236}">
                <a16:creationId xmlns:a16="http://schemas.microsoft.com/office/drawing/2014/main" id="{7CE89C28-754A-4640-BCCF-8D00DD5E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40501644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498D6-3DBF-7E4E-BF54-83983CC5E18E}"/>
              </a:ext>
            </a:extLst>
          </p:cNvPr>
          <p:cNvPicPr>
            <a:picLocks noChangeAspect="1"/>
          </p:cNvPicPr>
          <p:nvPr/>
        </p:nvPicPr>
        <p:blipFill rotWithShape="1">
          <a:blip r:embed="rId3">
            <a:extLst>
              <a:ext uri="{28A0092B-C50C-407E-A947-70E740481C1C}">
                <a14:useLocalDpi xmlns:a14="http://schemas.microsoft.com/office/drawing/2010/main" val="0"/>
              </a:ext>
            </a:extLst>
          </a:blip>
          <a:srcRect l="5441" t="19372" r="18764" b="-90"/>
          <a:stretch/>
        </p:blipFill>
        <p:spPr>
          <a:xfrm>
            <a:off x="0" y="0"/>
            <a:ext cx="24387175" cy="13716000"/>
          </a:xfrm>
          <a:prstGeom prst="rect">
            <a:avLst/>
          </a:prstGeom>
        </p:spPr>
      </p:pic>
      <p:pic>
        <p:nvPicPr>
          <p:cNvPr id="12" name="Picture 11">
            <a:extLst>
              <a:ext uri="{FF2B5EF4-FFF2-40B4-BE49-F238E27FC236}">
                <a16:creationId xmlns:a16="http://schemas.microsoft.com/office/drawing/2014/main" id="{A87FE4E6-E0BD-E749-BDD1-F2BB983C2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562" y="3019056"/>
            <a:ext cx="7844049" cy="5972544"/>
          </a:xfrm>
          <a:prstGeom prst="rect">
            <a:avLst/>
          </a:prstGeom>
        </p:spPr>
      </p:pic>
      <p:pic>
        <p:nvPicPr>
          <p:cNvPr id="7" name="Picture 6">
            <a:extLst>
              <a:ext uri="{FF2B5EF4-FFF2-40B4-BE49-F238E27FC236}">
                <a16:creationId xmlns:a16="http://schemas.microsoft.com/office/drawing/2014/main" id="{AF9513B6-288D-704B-8008-5908C3B612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3798" y="931425"/>
            <a:ext cx="3979577" cy="834346"/>
          </a:xfrm>
          <a:prstGeom prst="rect">
            <a:avLst/>
          </a:prstGeom>
        </p:spPr>
      </p:pic>
    </p:spTree>
    <p:extLst>
      <p:ext uri="{BB962C8B-B14F-4D97-AF65-F5344CB8AC3E}">
        <p14:creationId xmlns:p14="http://schemas.microsoft.com/office/powerpoint/2010/main" val="41287522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dirty="0">
                <a:solidFill>
                  <a:srgbClr val="ED493F"/>
                </a:solidFill>
                <a:latin typeface="Arial" panose="020B0604020202020204" pitchFamily="34" charset="0"/>
                <a:cs typeface="Arial" panose="020B0604020202020204" pitchFamily="34" charset="0"/>
              </a:rPr>
              <a:t>PLANNING</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8" name="TextBox 7">
            <a:extLst>
              <a:ext uri="{FF2B5EF4-FFF2-40B4-BE49-F238E27FC236}">
                <a16:creationId xmlns:a16="http://schemas.microsoft.com/office/drawing/2014/main" id="{8A5AF999-36D3-3D4B-90FC-7D88C16869A5}"/>
              </a:ext>
            </a:extLst>
          </p:cNvPr>
          <p:cNvSpPr txBox="1"/>
          <p:nvPr/>
        </p:nvSpPr>
        <p:spPr>
          <a:xfrm>
            <a:off x="3430586" y="3803771"/>
            <a:ext cx="17609399" cy="584775"/>
          </a:xfrm>
          <a:prstGeom prst="rect">
            <a:avLst/>
          </a:prstGeom>
          <a:noFill/>
        </p:spPr>
        <p:txBody>
          <a:bodyPr wrap="square" rtlCol="0">
            <a:spAutoFit/>
          </a:bodyPr>
          <a:lstStyle/>
          <a:p>
            <a:pPr algn="ctr"/>
            <a:r>
              <a:rPr lang="en-US" sz="3200" dirty="0">
                <a:solidFill>
                  <a:srgbClr val="2E3639"/>
                </a:solidFill>
                <a:latin typeface="Arial" panose="020B0604020202020204" pitchFamily="34" charset="0"/>
                <a:cs typeface="Arial" panose="020B0604020202020204" pitchFamily="34" charset="0"/>
              </a:rPr>
              <a:t>Key steps for planning a call:</a:t>
            </a:r>
          </a:p>
        </p:txBody>
      </p:sp>
      <p:sp>
        <p:nvSpPr>
          <p:cNvPr id="13" name="Title 1">
            <a:extLst>
              <a:ext uri="{FF2B5EF4-FFF2-40B4-BE49-F238E27FC236}">
                <a16:creationId xmlns:a16="http://schemas.microsoft.com/office/drawing/2014/main" id="{177531C3-03BC-5E42-8CEC-CC330A499341}"/>
              </a:ext>
            </a:extLst>
          </p:cNvPr>
          <p:cNvSpPr txBox="1">
            <a:spLocks/>
          </p:cNvSpPr>
          <p:nvPr/>
        </p:nvSpPr>
        <p:spPr>
          <a:xfrm>
            <a:off x="1587" y="2761419"/>
            <a:ext cx="24384000" cy="1097588"/>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b="1" dirty="0">
                <a:solidFill>
                  <a:srgbClr val="2E3639"/>
                </a:solidFill>
                <a:latin typeface="Arial" charset="0"/>
                <a:ea typeface="Arial" charset="0"/>
                <a:cs typeface="Arial" charset="0"/>
              </a:rPr>
              <a:t>PLAN THE CALL</a:t>
            </a:r>
          </a:p>
        </p:txBody>
      </p:sp>
      <p:sp>
        <p:nvSpPr>
          <p:cNvPr id="15" name="TextBox 14">
            <a:extLst>
              <a:ext uri="{FF2B5EF4-FFF2-40B4-BE49-F238E27FC236}">
                <a16:creationId xmlns:a16="http://schemas.microsoft.com/office/drawing/2014/main" id="{150DABF5-3BCE-7B47-AB44-DD75CF3BEEA4}"/>
              </a:ext>
            </a:extLst>
          </p:cNvPr>
          <p:cNvSpPr txBox="1"/>
          <p:nvPr/>
        </p:nvSpPr>
        <p:spPr>
          <a:xfrm>
            <a:off x="1872086" y="4525595"/>
            <a:ext cx="20987913" cy="6649064"/>
          </a:xfrm>
          <a:prstGeom prst="rect">
            <a:avLst/>
          </a:prstGeom>
          <a:noFill/>
        </p:spPr>
        <p:txBody>
          <a:bodyPr wrap="square" rtlCol="0">
            <a:spAutoFit/>
          </a:bodyPr>
          <a:lstStyle/>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Goal of the call. Examples:</a:t>
            </a:r>
          </a:p>
          <a:p>
            <a:pPr marL="1371646" lvl="1"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Routine biweekly checkpoint to cover status of many items</a:t>
            </a:r>
          </a:p>
          <a:p>
            <a:pPr marL="1371646" lvl="1"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Process-driven (SME guidance on strategy for setup, SME presentation of a deliverable, collecting customer feedback or insights to inform a request for production)</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Agenda – what are the topics to be discussed?</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Attendees – who needs to contribute from TSL? Who needs to join on the client’s end?</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Duration – How much time is required for the call to cover and complete the agenda items?</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Availability – Check Clarizen resource load and compare with Outlook calendars for internal resources</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Create a meeting invitation to book time on attendees’ calendars and secure client’s availability</a:t>
            </a:r>
          </a:p>
        </p:txBody>
      </p:sp>
      <p:pic>
        <p:nvPicPr>
          <p:cNvPr id="16" name="Picture 15">
            <a:extLst>
              <a:ext uri="{FF2B5EF4-FFF2-40B4-BE49-F238E27FC236}">
                <a16:creationId xmlns:a16="http://schemas.microsoft.com/office/drawing/2014/main" id="{7CE89C28-754A-4640-BCCF-8D00DD5E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12730332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dirty="0">
                <a:solidFill>
                  <a:srgbClr val="ED493F"/>
                </a:solidFill>
                <a:latin typeface="Arial" panose="020B0604020202020204" pitchFamily="34" charset="0"/>
                <a:cs typeface="Arial" panose="020B0604020202020204" pitchFamily="34" charset="0"/>
              </a:rPr>
              <a:t>PREPARATION</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8" name="TextBox 7">
            <a:extLst>
              <a:ext uri="{FF2B5EF4-FFF2-40B4-BE49-F238E27FC236}">
                <a16:creationId xmlns:a16="http://schemas.microsoft.com/office/drawing/2014/main" id="{8A5AF999-36D3-3D4B-90FC-7D88C16869A5}"/>
              </a:ext>
            </a:extLst>
          </p:cNvPr>
          <p:cNvSpPr txBox="1"/>
          <p:nvPr/>
        </p:nvSpPr>
        <p:spPr>
          <a:xfrm>
            <a:off x="3430586" y="3803771"/>
            <a:ext cx="17609399" cy="584775"/>
          </a:xfrm>
          <a:prstGeom prst="rect">
            <a:avLst/>
          </a:prstGeom>
          <a:noFill/>
        </p:spPr>
        <p:txBody>
          <a:bodyPr wrap="square" rtlCol="0">
            <a:spAutoFit/>
          </a:bodyPr>
          <a:lstStyle/>
          <a:p>
            <a:pPr algn="ctr"/>
            <a:r>
              <a:rPr lang="en-US" sz="3200" dirty="0">
                <a:solidFill>
                  <a:srgbClr val="2E3639"/>
                </a:solidFill>
                <a:latin typeface="Arial" panose="020B0604020202020204" pitchFamily="34" charset="0"/>
                <a:cs typeface="Arial" panose="020B0604020202020204" pitchFamily="34" charset="0"/>
              </a:rPr>
              <a:t>Key steps for preparing for a call:</a:t>
            </a:r>
          </a:p>
        </p:txBody>
      </p:sp>
      <p:sp>
        <p:nvSpPr>
          <p:cNvPr id="13" name="Title 1">
            <a:extLst>
              <a:ext uri="{FF2B5EF4-FFF2-40B4-BE49-F238E27FC236}">
                <a16:creationId xmlns:a16="http://schemas.microsoft.com/office/drawing/2014/main" id="{177531C3-03BC-5E42-8CEC-CC330A499341}"/>
              </a:ext>
            </a:extLst>
          </p:cNvPr>
          <p:cNvSpPr txBox="1">
            <a:spLocks/>
          </p:cNvSpPr>
          <p:nvPr/>
        </p:nvSpPr>
        <p:spPr>
          <a:xfrm>
            <a:off x="1587" y="2761419"/>
            <a:ext cx="24384000" cy="1097588"/>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b="1" dirty="0">
                <a:solidFill>
                  <a:srgbClr val="2E3639"/>
                </a:solidFill>
                <a:latin typeface="Arial" charset="0"/>
                <a:ea typeface="Arial" charset="0"/>
                <a:cs typeface="Arial" charset="0"/>
              </a:rPr>
              <a:t>PREPARE FOR THE CALL</a:t>
            </a:r>
          </a:p>
        </p:txBody>
      </p:sp>
      <p:sp>
        <p:nvSpPr>
          <p:cNvPr id="15" name="TextBox 14">
            <a:extLst>
              <a:ext uri="{FF2B5EF4-FFF2-40B4-BE49-F238E27FC236}">
                <a16:creationId xmlns:a16="http://schemas.microsoft.com/office/drawing/2014/main" id="{150DABF5-3BCE-7B47-AB44-DD75CF3BEEA4}"/>
              </a:ext>
            </a:extLst>
          </p:cNvPr>
          <p:cNvSpPr txBox="1"/>
          <p:nvPr/>
        </p:nvSpPr>
        <p:spPr>
          <a:xfrm>
            <a:off x="1872086" y="4525595"/>
            <a:ext cx="20987913" cy="9603719"/>
          </a:xfrm>
          <a:prstGeom prst="rect">
            <a:avLst/>
          </a:prstGeom>
          <a:noFill/>
        </p:spPr>
        <p:txBody>
          <a:bodyPr wrap="square" rtlCol="0">
            <a:spAutoFit/>
          </a:bodyPr>
          <a:lstStyle/>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Up to 24h prior to the call (no less than 2h prior):</a:t>
            </a:r>
          </a:p>
          <a:p>
            <a:pPr marL="1371646" lvl="1"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Email the agenda to all attendees, internal and external</a:t>
            </a:r>
          </a:p>
          <a:p>
            <a:pPr marL="2286091" lvl="2"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If a document or other resource is meant to be reviewed on the call and requires advance review, include in the agenda or as an attachment. </a:t>
            </a:r>
          </a:p>
          <a:p>
            <a:pPr marL="2286091" lvl="2"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Note that some resources are not meant to be emailed prior to a call, and it is preferred to review live on the call first (website wireframes).</a:t>
            </a:r>
          </a:p>
          <a:p>
            <a:pPr marL="457200"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Day of the call:</a:t>
            </a:r>
          </a:p>
          <a:p>
            <a:pPr marL="1371646" lvl="1"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Plan to give yourself a 5-minute buffer to prepare your tech and have resources for the call ready</a:t>
            </a:r>
          </a:p>
          <a:p>
            <a:pPr marL="1371646" lvl="1" indent="-457200">
              <a:lnSpc>
                <a:spcPct val="150000"/>
              </a:lnSpc>
              <a:buFont typeface="Wingdings" pitchFamily="2" charset="2"/>
              <a:buChar char="ü"/>
            </a:pPr>
            <a:r>
              <a:rPr lang="en-US" sz="3200" b="1" dirty="0">
                <a:solidFill>
                  <a:srgbClr val="10A496"/>
                </a:solidFill>
                <a:latin typeface="Arial" panose="020B0604020202020204" pitchFamily="34" charset="0"/>
                <a:cs typeface="Arial" panose="020B0604020202020204" pitchFamily="34" charset="0"/>
              </a:rPr>
              <a:t>If you must join back-to-back calls, kindly alert those running them that you will have a hard stop a few minutes prior to the end of the call so you can lead your next one.</a:t>
            </a:r>
          </a:p>
          <a:p>
            <a:pPr marL="1371646" lvl="1" indent="-457200">
              <a:lnSpc>
                <a:spcPct val="150000"/>
              </a:lnSpc>
              <a:buFont typeface="Wingdings" pitchFamily="2" charset="2"/>
              <a:buChar char="ü"/>
            </a:pPr>
            <a:endParaRPr lang="en-US" sz="3200" b="1" dirty="0">
              <a:solidFill>
                <a:srgbClr val="10A496"/>
              </a:solidFill>
              <a:latin typeface="Arial" panose="020B0604020202020204" pitchFamily="34" charset="0"/>
              <a:cs typeface="Arial" panose="020B0604020202020204" pitchFamily="34" charset="0"/>
            </a:endParaRPr>
          </a:p>
          <a:p>
            <a:pPr marL="1371646" lvl="1" indent="-457200">
              <a:lnSpc>
                <a:spcPct val="150000"/>
              </a:lnSpc>
              <a:buFont typeface="Wingdings" pitchFamily="2" charset="2"/>
              <a:buChar char="ü"/>
            </a:pPr>
            <a:endParaRPr lang="en-US" sz="3200" b="1" dirty="0">
              <a:solidFill>
                <a:srgbClr val="10A496"/>
              </a:solidFill>
              <a:latin typeface="Arial" panose="020B0604020202020204" pitchFamily="34" charset="0"/>
              <a:cs typeface="Arial" panose="020B0604020202020204" pitchFamily="34" charset="0"/>
            </a:endParaRPr>
          </a:p>
          <a:p>
            <a:pPr marL="1371646" lvl="1" indent="-457200">
              <a:lnSpc>
                <a:spcPct val="150000"/>
              </a:lnSpc>
              <a:buFont typeface="Wingdings" pitchFamily="2" charset="2"/>
              <a:buChar char="ü"/>
            </a:pPr>
            <a:endParaRPr lang="en-US" sz="3200" b="1" dirty="0">
              <a:solidFill>
                <a:srgbClr val="10A496"/>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7CE89C28-754A-4640-BCCF-8D00DD5E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6429914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CEC603-956D-7A44-AB03-0F8F5CF4631B}"/>
              </a:ext>
            </a:extLst>
          </p:cNvPr>
          <p:cNvSpPr/>
          <p:nvPr/>
        </p:nvSpPr>
        <p:spPr>
          <a:xfrm>
            <a:off x="31124" y="3241"/>
            <a:ext cx="24354464" cy="13712759"/>
          </a:xfrm>
          <a:prstGeom prst="rect">
            <a:avLst/>
          </a:prstGeom>
          <a:solidFill>
            <a:srgbClr val="242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dirty="0">
                <a:solidFill>
                  <a:schemeClr val="accent4"/>
                </a:solidFill>
                <a:latin typeface="Arial" panose="020B0604020202020204" pitchFamily="34" charset="0"/>
                <a:cs typeface="Arial" panose="020B0604020202020204" pitchFamily="34" charset="0"/>
              </a:rPr>
              <a:t>PREP YOUR TECH: VISUALS</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C000"/>
              </a:solidFill>
            </a:endParaRPr>
          </a:p>
        </p:txBody>
      </p:sp>
      <p:sp>
        <p:nvSpPr>
          <p:cNvPr id="13" name="TextBox 12">
            <a:extLst>
              <a:ext uri="{FF2B5EF4-FFF2-40B4-BE49-F238E27FC236}">
                <a16:creationId xmlns:a16="http://schemas.microsoft.com/office/drawing/2014/main" id="{F5F9F069-3B33-8246-8F37-50944CD421CD}"/>
              </a:ext>
            </a:extLst>
          </p:cNvPr>
          <p:cNvSpPr txBox="1"/>
          <p:nvPr/>
        </p:nvSpPr>
        <p:spPr>
          <a:xfrm>
            <a:off x="1220787" y="6984450"/>
            <a:ext cx="5257800" cy="4031873"/>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General: </a:t>
            </a:r>
            <a:r>
              <a:rPr lang="en-US" sz="3200" dirty="0">
                <a:solidFill>
                  <a:schemeClr val="bg1"/>
                </a:solidFill>
                <a:latin typeface="Arial" panose="020B0604020202020204" pitchFamily="34" charset="0"/>
                <a:cs typeface="Arial" panose="020B0604020202020204" pitchFamily="34" charset="0"/>
              </a:rPr>
              <a:t>Do not bookmark and display sites to your work browser that are personal in nature</a:t>
            </a:r>
            <a:endParaRPr lang="en-US" sz="2800" dirty="0">
              <a:solidFill>
                <a:schemeClr val="bg1"/>
              </a:solidFill>
              <a:latin typeface="Arial" panose="020B0604020202020204" pitchFamily="34" charset="0"/>
              <a:cs typeface="Arial" panose="020B0604020202020204" pitchFamily="34" charset="0"/>
            </a:endParaRP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b="1" dirty="0">
                <a:solidFill>
                  <a:schemeClr val="bg1"/>
                </a:solidFill>
                <a:latin typeface="Arial" panose="020B0604020202020204" pitchFamily="34" charset="0"/>
                <a:cs typeface="Arial" panose="020B0604020202020204" pitchFamily="34" charset="0"/>
              </a:rPr>
              <a:t>Each Call: </a:t>
            </a:r>
            <a:r>
              <a:rPr lang="en-US" sz="3200" dirty="0">
                <a:solidFill>
                  <a:schemeClr val="bg1"/>
                </a:solidFill>
                <a:latin typeface="Arial" panose="020B0604020202020204" pitchFamily="34" charset="0"/>
                <a:cs typeface="Arial" panose="020B0604020202020204" pitchFamily="34" charset="0"/>
              </a:rPr>
              <a:t>Close internet browser tabs not relevant to the call</a:t>
            </a:r>
          </a:p>
        </p:txBody>
      </p:sp>
      <p:sp>
        <p:nvSpPr>
          <p:cNvPr id="23" name="TextBox 22">
            <a:extLst>
              <a:ext uri="{FF2B5EF4-FFF2-40B4-BE49-F238E27FC236}">
                <a16:creationId xmlns:a16="http://schemas.microsoft.com/office/drawing/2014/main" id="{D2F159F6-C06C-654D-AAE9-FE15C3605D4C}"/>
              </a:ext>
            </a:extLst>
          </p:cNvPr>
          <p:cNvSpPr txBox="1"/>
          <p:nvPr/>
        </p:nvSpPr>
        <p:spPr>
          <a:xfrm>
            <a:off x="8155405" y="7046005"/>
            <a:ext cx="6476162" cy="544764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Ensure you have one clean screen to share (no desktop files) that is your “call hub”</a:t>
            </a: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Close all programs not needed for the call</a:t>
            </a: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Move any windows that must remain open to the proper screen “call hub”</a:t>
            </a:r>
          </a:p>
          <a:p>
            <a:pPr algn="ctr"/>
            <a:endParaRPr lang="en-US" sz="28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226BD90-A846-1444-ACCA-277183E46B79}"/>
              </a:ext>
            </a:extLst>
          </p:cNvPr>
          <p:cNvSpPr txBox="1"/>
          <p:nvPr/>
        </p:nvSpPr>
        <p:spPr>
          <a:xfrm>
            <a:off x="15931225" y="6984450"/>
            <a:ext cx="7763885" cy="5509200"/>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General: </a:t>
            </a:r>
            <a:r>
              <a:rPr lang="en-US" sz="3200" dirty="0">
                <a:solidFill>
                  <a:schemeClr val="bg1"/>
                </a:solidFill>
                <a:latin typeface="Arial" panose="020B0604020202020204" pitchFamily="34" charset="0"/>
                <a:cs typeface="Arial" panose="020B0604020202020204" pitchFamily="34" charset="0"/>
              </a:rPr>
              <a:t>Open Teams settings and turn off on-screen “Banner” notifications</a:t>
            </a: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b="1" dirty="0">
                <a:solidFill>
                  <a:schemeClr val="bg1"/>
                </a:solidFill>
                <a:latin typeface="Arial" panose="020B0604020202020204" pitchFamily="34" charset="0"/>
                <a:cs typeface="Arial" panose="020B0604020202020204" pitchFamily="34" charset="0"/>
              </a:rPr>
              <a:t>Each Call: </a:t>
            </a:r>
          </a:p>
          <a:p>
            <a:pPr algn="ctr"/>
            <a:r>
              <a:rPr lang="en-US" sz="3200" dirty="0">
                <a:solidFill>
                  <a:schemeClr val="bg1"/>
                </a:solidFill>
                <a:latin typeface="Arial" panose="020B0604020202020204" pitchFamily="34" charset="0"/>
                <a:cs typeface="Arial" panose="020B0604020202020204" pitchFamily="34" charset="0"/>
              </a:rPr>
              <a:t>Close your IM/Chat platform(s) if not being used to run the call</a:t>
            </a: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Minimize the chat window if you must leave it open, but know which screen it will appear on if it is maximized on while on the call</a:t>
            </a:r>
            <a:endParaRPr lang="en-US" sz="2800" dirty="0">
              <a:solidFill>
                <a:schemeClr val="bg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55CA5625-CA18-2F44-A267-12606D9AA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0551" y="4286115"/>
            <a:ext cx="2141272" cy="2074358"/>
          </a:xfrm>
          <a:prstGeom prst="rect">
            <a:avLst/>
          </a:prstGeom>
        </p:spPr>
      </p:pic>
      <p:pic>
        <p:nvPicPr>
          <p:cNvPr id="32" name="Picture 31">
            <a:extLst>
              <a:ext uri="{FF2B5EF4-FFF2-40B4-BE49-F238E27FC236}">
                <a16:creationId xmlns:a16="http://schemas.microsoft.com/office/drawing/2014/main" id="{ADA9DC1A-2F92-8146-B6EF-985F67A4E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987" y="4481072"/>
            <a:ext cx="2314697" cy="1708086"/>
          </a:xfrm>
          <a:prstGeom prst="rect">
            <a:avLst/>
          </a:prstGeom>
        </p:spPr>
      </p:pic>
      <p:pic>
        <p:nvPicPr>
          <p:cNvPr id="33" name="Picture 32">
            <a:extLst>
              <a:ext uri="{FF2B5EF4-FFF2-40B4-BE49-F238E27FC236}">
                <a16:creationId xmlns:a16="http://schemas.microsoft.com/office/drawing/2014/main" id="{B98A4877-71D7-4C49-9545-AF0EEDE81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9987" y="4442426"/>
            <a:ext cx="2666998" cy="1918047"/>
          </a:xfrm>
          <a:prstGeom prst="rect">
            <a:avLst/>
          </a:prstGeom>
        </p:spPr>
      </p:pic>
      <p:pic>
        <p:nvPicPr>
          <p:cNvPr id="21" name="Picture 20">
            <a:extLst>
              <a:ext uri="{FF2B5EF4-FFF2-40B4-BE49-F238E27FC236}">
                <a16:creationId xmlns:a16="http://schemas.microsoft.com/office/drawing/2014/main" id="{EE6A8E13-3D9A-AE4F-8DAF-8A77B7713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158671722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CEC603-956D-7A44-AB03-0F8F5CF4631B}"/>
              </a:ext>
            </a:extLst>
          </p:cNvPr>
          <p:cNvSpPr/>
          <p:nvPr/>
        </p:nvSpPr>
        <p:spPr>
          <a:xfrm>
            <a:off x="31124" y="3241"/>
            <a:ext cx="24354464" cy="13712759"/>
          </a:xfrm>
          <a:prstGeom prst="rect">
            <a:avLst/>
          </a:prstGeom>
          <a:solidFill>
            <a:srgbClr val="242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dirty="0">
                <a:solidFill>
                  <a:schemeClr val="accent4"/>
                </a:solidFill>
                <a:latin typeface="Arial" panose="020B0604020202020204" pitchFamily="34" charset="0"/>
                <a:cs typeface="Arial" panose="020B0604020202020204" pitchFamily="34" charset="0"/>
              </a:rPr>
              <a:t>PREP YOUR TECH: TEAMS VISUALS</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C000"/>
              </a:solidFill>
            </a:endParaRPr>
          </a:p>
        </p:txBody>
      </p:sp>
      <p:pic>
        <p:nvPicPr>
          <p:cNvPr id="21" name="Picture 20">
            <a:extLst>
              <a:ext uri="{FF2B5EF4-FFF2-40B4-BE49-F238E27FC236}">
                <a16:creationId xmlns:a16="http://schemas.microsoft.com/office/drawing/2014/main" id="{EE6A8E13-3D9A-AE4F-8DAF-8A77B7713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78CD59-54D1-4A4B-AA89-ACF7D5C14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862" y="1802808"/>
            <a:ext cx="20736987" cy="10844113"/>
          </a:xfrm>
          <a:prstGeom prst="rect">
            <a:avLst/>
          </a:prstGeom>
        </p:spPr>
      </p:pic>
      <p:sp>
        <p:nvSpPr>
          <p:cNvPr id="7" name="Rectangle 6">
            <a:extLst>
              <a:ext uri="{FF2B5EF4-FFF2-40B4-BE49-F238E27FC236}">
                <a16:creationId xmlns:a16="http://schemas.microsoft.com/office/drawing/2014/main" id="{F2E16505-E4A1-4DAE-96F3-3FEA774C3291}"/>
              </a:ext>
            </a:extLst>
          </p:cNvPr>
          <p:cNvSpPr/>
          <p:nvPr/>
        </p:nvSpPr>
        <p:spPr>
          <a:xfrm>
            <a:off x="13630275" y="10287000"/>
            <a:ext cx="4143375" cy="2211007"/>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bg1"/>
              </a:solidFill>
            </a:endParaRPr>
          </a:p>
        </p:txBody>
      </p:sp>
    </p:spTree>
    <p:extLst>
      <p:ext uri="{BB962C8B-B14F-4D97-AF65-F5344CB8AC3E}">
        <p14:creationId xmlns:p14="http://schemas.microsoft.com/office/powerpoint/2010/main" val="18847054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CEC603-956D-7A44-AB03-0F8F5CF4631B}"/>
              </a:ext>
            </a:extLst>
          </p:cNvPr>
          <p:cNvSpPr/>
          <p:nvPr/>
        </p:nvSpPr>
        <p:spPr>
          <a:xfrm>
            <a:off x="31124" y="3241"/>
            <a:ext cx="24354464" cy="13712759"/>
          </a:xfrm>
          <a:prstGeom prst="rect">
            <a:avLst/>
          </a:prstGeom>
          <a:solidFill>
            <a:srgbClr val="242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dirty="0">
                <a:solidFill>
                  <a:schemeClr val="accent4"/>
                </a:solidFill>
                <a:latin typeface="Arial" panose="020B0604020202020204" pitchFamily="34" charset="0"/>
                <a:cs typeface="Arial" panose="020B0604020202020204" pitchFamily="34" charset="0"/>
              </a:rPr>
              <a:t>PREP YOUR TECH: TEAMS VISUALS</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C000"/>
              </a:solidFill>
            </a:endParaRPr>
          </a:p>
        </p:txBody>
      </p:sp>
      <p:pic>
        <p:nvPicPr>
          <p:cNvPr id="21" name="Picture 20">
            <a:extLst>
              <a:ext uri="{FF2B5EF4-FFF2-40B4-BE49-F238E27FC236}">
                <a16:creationId xmlns:a16="http://schemas.microsoft.com/office/drawing/2014/main" id="{EE6A8E13-3D9A-AE4F-8DAF-8A77B7713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9E52FB79-FD39-499A-B53F-060F95929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487" y="1781648"/>
            <a:ext cx="17602200" cy="10723803"/>
          </a:xfrm>
          <a:prstGeom prst="rect">
            <a:avLst/>
          </a:prstGeom>
        </p:spPr>
      </p:pic>
    </p:spTree>
    <p:extLst>
      <p:ext uri="{BB962C8B-B14F-4D97-AF65-F5344CB8AC3E}">
        <p14:creationId xmlns:p14="http://schemas.microsoft.com/office/powerpoint/2010/main" val="2431508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CEC603-956D-7A44-AB03-0F8F5CF4631B}"/>
              </a:ext>
            </a:extLst>
          </p:cNvPr>
          <p:cNvSpPr/>
          <p:nvPr/>
        </p:nvSpPr>
        <p:spPr>
          <a:xfrm>
            <a:off x="31124" y="3241"/>
            <a:ext cx="24354464" cy="13712759"/>
          </a:xfrm>
          <a:prstGeom prst="rect">
            <a:avLst/>
          </a:prstGeom>
          <a:solidFill>
            <a:srgbClr val="242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dirty="0">
                <a:solidFill>
                  <a:schemeClr val="accent4"/>
                </a:solidFill>
                <a:latin typeface="Arial" panose="020B0604020202020204" pitchFamily="34" charset="0"/>
                <a:cs typeface="Arial" panose="020B0604020202020204" pitchFamily="34" charset="0"/>
              </a:rPr>
              <a:t>PREP YOUR TECH: TEAMS VISUALS</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C000"/>
              </a:solidFill>
            </a:endParaRPr>
          </a:p>
        </p:txBody>
      </p:sp>
      <p:pic>
        <p:nvPicPr>
          <p:cNvPr id="21" name="Picture 20">
            <a:extLst>
              <a:ext uri="{FF2B5EF4-FFF2-40B4-BE49-F238E27FC236}">
                <a16:creationId xmlns:a16="http://schemas.microsoft.com/office/drawing/2014/main" id="{EE6A8E13-3D9A-AE4F-8DAF-8A77B7713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78CD59-54D1-4A4B-AA89-ACF7D5C14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9862" y="1802808"/>
            <a:ext cx="20736987" cy="10844113"/>
          </a:xfrm>
          <a:prstGeom prst="rect">
            <a:avLst/>
          </a:prstGeom>
        </p:spPr>
      </p:pic>
      <p:sp>
        <p:nvSpPr>
          <p:cNvPr id="7" name="Rectangle 6">
            <a:extLst>
              <a:ext uri="{FF2B5EF4-FFF2-40B4-BE49-F238E27FC236}">
                <a16:creationId xmlns:a16="http://schemas.microsoft.com/office/drawing/2014/main" id="{F2E16505-E4A1-4DAE-96F3-3FEA774C3291}"/>
              </a:ext>
            </a:extLst>
          </p:cNvPr>
          <p:cNvSpPr/>
          <p:nvPr/>
        </p:nvSpPr>
        <p:spPr>
          <a:xfrm>
            <a:off x="13630275" y="10287000"/>
            <a:ext cx="4143375" cy="2211007"/>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4"/>
                </a:solidFill>
              </a:ln>
              <a:solidFill>
                <a:schemeClr val="bg1"/>
              </a:solidFill>
            </a:endParaRPr>
          </a:p>
        </p:txBody>
      </p:sp>
    </p:spTree>
    <p:extLst>
      <p:ext uri="{BB962C8B-B14F-4D97-AF65-F5344CB8AC3E}">
        <p14:creationId xmlns:p14="http://schemas.microsoft.com/office/powerpoint/2010/main" val="25776265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CEC603-956D-7A44-AB03-0F8F5CF4631B}"/>
              </a:ext>
            </a:extLst>
          </p:cNvPr>
          <p:cNvSpPr/>
          <p:nvPr/>
        </p:nvSpPr>
        <p:spPr>
          <a:xfrm>
            <a:off x="31124" y="3241"/>
            <a:ext cx="24354464" cy="13712759"/>
          </a:xfrm>
          <a:prstGeom prst="rect">
            <a:avLst/>
          </a:prstGeom>
          <a:solidFill>
            <a:srgbClr val="242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dirty="0">
                <a:solidFill>
                  <a:schemeClr val="accent4"/>
                </a:solidFill>
                <a:latin typeface="Arial" panose="020B0604020202020204" pitchFamily="34" charset="0"/>
                <a:cs typeface="Arial" panose="020B0604020202020204" pitchFamily="34" charset="0"/>
              </a:rPr>
              <a:t>PREP YOUR TECH: TEAMS VISUALS</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C000"/>
              </a:solidFill>
            </a:endParaRPr>
          </a:p>
        </p:txBody>
      </p:sp>
      <p:pic>
        <p:nvPicPr>
          <p:cNvPr id="21" name="Picture 20">
            <a:extLst>
              <a:ext uri="{FF2B5EF4-FFF2-40B4-BE49-F238E27FC236}">
                <a16:creationId xmlns:a16="http://schemas.microsoft.com/office/drawing/2014/main" id="{EE6A8E13-3D9A-AE4F-8DAF-8A77B7713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9AC7CD2F-F736-4214-A4B4-0029DD2DE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343" y="1918868"/>
            <a:ext cx="12682026" cy="10579139"/>
          </a:xfrm>
          <a:prstGeom prst="rect">
            <a:avLst/>
          </a:prstGeom>
        </p:spPr>
      </p:pic>
    </p:spTree>
    <p:extLst>
      <p:ext uri="{BB962C8B-B14F-4D97-AF65-F5344CB8AC3E}">
        <p14:creationId xmlns:p14="http://schemas.microsoft.com/office/powerpoint/2010/main" val="14231554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CEC603-956D-7A44-AB03-0F8F5CF4631B}"/>
              </a:ext>
            </a:extLst>
          </p:cNvPr>
          <p:cNvSpPr/>
          <p:nvPr/>
        </p:nvSpPr>
        <p:spPr>
          <a:xfrm>
            <a:off x="31124" y="3241"/>
            <a:ext cx="24354464" cy="13712759"/>
          </a:xfrm>
          <a:prstGeom prst="rect">
            <a:avLst/>
          </a:prstGeom>
          <a:solidFill>
            <a:srgbClr val="242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dirty="0">
                <a:solidFill>
                  <a:schemeClr val="accent4"/>
                </a:solidFill>
                <a:latin typeface="Arial" panose="020B0604020202020204" pitchFamily="34" charset="0"/>
                <a:cs typeface="Arial" panose="020B0604020202020204" pitchFamily="34" charset="0"/>
              </a:rPr>
              <a:t>PREP YOUR TECH: AUDIO</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C000"/>
              </a:solidFill>
            </a:endParaRPr>
          </a:p>
        </p:txBody>
      </p:sp>
      <p:sp>
        <p:nvSpPr>
          <p:cNvPr id="13" name="TextBox 12">
            <a:extLst>
              <a:ext uri="{FF2B5EF4-FFF2-40B4-BE49-F238E27FC236}">
                <a16:creationId xmlns:a16="http://schemas.microsoft.com/office/drawing/2014/main" id="{F5F9F069-3B33-8246-8F37-50944CD421CD}"/>
              </a:ext>
            </a:extLst>
          </p:cNvPr>
          <p:cNvSpPr txBox="1"/>
          <p:nvPr/>
        </p:nvSpPr>
        <p:spPr>
          <a:xfrm>
            <a:off x="15003084" y="7995991"/>
            <a:ext cx="4854628" cy="255454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Listen for any ambient noises in your work environment and turn off to silence (appliances, fans, background media)</a:t>
            </a:r>
          </a:p>
        </p:txBody>
      </p:sp>
      <p:sp>
        <p:nvSpPr>
          <p:cNvPr id="20" name="TextBox 19">
            <a:extLst>
              <a:ext uri="{FF2B5EF4-FFF2-40B4-BE49-F238E27FC236}">
                <a16:creationId xmlns:a16="http://schemas.microsoft.com/office/drawing/2014/main" id="{CF81C785-EBE1-494F-92FB-96620596B5AD}"/>
              </a:ext>
            </a:extLst>
          </p:cNvPr>
          <p:cNvSpPr txBox="1"/>
          <p:nvPr/>
        </p:nvSpPr>
        <p:spPr>
          <a:xfrm>
            <a:off x="20296160" y="8027853"/>
            <a:ext cx="3454454" cy="1077218"/>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Silence your cell phone</a:t>
            </a:r>
            <a:endParaRPr lang="en-US" sz="28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2F159F6-C06C-654D-AAE9-FE15C3605D4C}"/>
              </a:ext>
            </a:extLst>
          </p:cNvPr>
          <p:cNvSpPr txBox="1"/>
          <p:nvPr/>
        </p:nvSpPr>
        <p:spPr>
          <a:xfrm>
            <a:off x="6238791" y="7995991"/>
            <a:ext cx="4020497" cy="255454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1x Action: </a:t>
            </a:r>
            <a:r>
              <a:rPr lang="en-US" sz="3200" dirty="0">
                <a:solidFill>
                  <a:schemeClr val="bg1"/>
                </a:solidFill>
                <a:latin typeface="Arial" panose="020B0604020202020204" pitchFamily="34" charset="0"/>
                <a:cs typeface="Arial" panose="020B0604020202020204" pitchFamily="34" charset="0"/>
              </a:rPr>
              <a:t>Disable Outlook email send/receive sounds (and display of notifications) </a:t>
            </a:r>
          </a:p>
        </p:txBody>
      </p:sp>
      <p:sp>
        <p:nvSpPr>
          <p:cNvPr id="26" name="TextBox 25">
            <a:extLst>
              <a:ext uri="{FF2B5EF4-FFF2-40B4-BE49-F238E27FC236}">
                <a16:creationId xmlns:a16="http://schemas.microsoft.com/office/drawing/2014/main" id="{2226BD90-A846-1444-ACCA-277183E46B79}"/>
              </a:ext>
            </a:extLst>
          </p:cNvPr>
          <p:cNvSpPr txBox="1"/>
          <p:nvPr/>
        </p:nvSpPr>
        <p:spPr>
          <a:xfrm>
            <a:off x="10623969" y="8027853"/>
            <a:ext cx="4043383" cy="2062103"/>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1x Action: </a:t>
            </a:r>
            <a:r>
              <a:rPr lang="en-US" sz="3200" dirty="0">
                <a:solidFill>
                  <a:schemeClr val="bg1"/>
                </a:solidFill>
                <a:latin typeface="Arial" panose="020B0604020202020204" pitchFamily="34" charset="0"/>
                <a:cs typeface="Arial" panose="020B0604020202020204" pitchFamily="34" charset="0"/>
              </a:rPr>
              <a:t>Open Teams settings and turn off Sound notifications</a:t>
            </a:r>
          </a:p>
        </p:txBody>
      </p:sp>
      <p:pic>
        <p:nvPicPr>
          <p:cNvPr id="29" name="Picture 28">
            <a:extLst>
              <a:ext uri="{FF2B5EF4-FFF2-40B4-BE49-F238E27FC236}">
                <a16:creationId xmlns:a16="http://schemas.microsoft.com/office/drawing/2014/main" id="{55CA5625-CA18-2F44-A267-12606D9AA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5024" y="4177696"/>
            <a:ext cx="2141272" cy="2074358"/>
          </a:xfrm>
          <a:prstGeom prst="rect">
            <a:avLst/>
          </a:prstGeom>
        </p:spPr>
      </p:pic>
      <p:pic>
        <p:nvPicPr>
          <p:cNvPr id="30" name="Picture 29">
            <a:extLst>
              <a:ext uri="{FF2B5EF4-FFF2-40B4-BE49-F238E27FC236}">
                <a16:creationId xmlns:a16="http://schemas.microsoft.com/office/drawing/2014/main" id="{CC42D338-9EC0-F944-B3F3-EEA9119D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6433" y="4239124"/>
            <a:ext cx="1253908" cy="2097053"/>
          </a:xfrm>
          <a:prstGeom prst="rect">
            <a:avLst/>
          </a:prstGeom>
        </p:spPr>
      </p:pic>
      <p:pic>
        <p:nvPicPr>
          <p:cNvPr id="33" name="Picture 32">
            <a:extLst>
              <a:ext uri="{FF2B5EF4-FFF2-40B4-BE49-F238E27FC236}">
                <a16:creationId xmlns:a16="http://schemas.microsoft.com/office/drawing/2014/main" id="{B98A4877-71D7-4C49-9545-AF0EEDE81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4062" y="4276814"/>
            <a:ext cx="2666998" cy="1918047"/>
          </a:xfrm>
          <a:prstGeom prst="rect">
            <a:avLst/>
          </a:prstGeom>
        </p:spPr>
      </p:pic>
      <p:pic>
        <p:nvPicPr>
          <p:cNvPr id="21" name="Picture 20">
            <a:extLst>
              <a:ext uri="{FF2B5EF4-FFF2-40B4-BE49-F238E27FC236}">
                <a16:creationId xmlns:a16="http://schemas.microsoft.com/office/drawing/2014/main" id="{EE6A8E13-3D9A-AE4F-8DAF-8A77B7713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pic>
        <p:nvPicPr>
          <p:cNvPr id="24" name="Picture 23">
            <a:extLst>
              <a:ext uri="{FF2B5EF4-FFF2-40B4-BE49-F238E27FC236}">
                <a16:creationId xmlns:a16="http://schemas.microsoft.com/office/drawing/2014/main" id="{3F2A1048-C9F1-4C94-B129-C2048C666A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5730" y="3963913"/>
            <a:ext cx="2540450" cy="2162459"/>
          </a:xfrm>
          <a:prstGeom prst="rect">
            <a:avLst/>
          </a:prstGeom>
        </p:spPr>
      </p:pic>
      <p:pic>
        <p:nvPicPr>
          <p:cNvPr id="27" name="Picture 26">
            <a:extLst>
              <a:ext uri="{FF2B5EF4-FFF2-40B4-BE49-F238E27FC236}">
                <a16:creationId xmlns:a16="http://schemas.microsoft.com/office/drawing/2014/main" id="{5CD055EF-3EF9-49A4-9A01-4668914B1C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95547" y="4050178"/>
            <a:ext cx="2285999" cy="2285999"/>
          </a:xfrm>
          <a:prstGeom prst="rect">
            <a:avLst/>
          </a:prstGeom>
        </p:spPr>
      </p:pic>
      <p:sp>
        <p:nvSpPr>
          <p:cNvPr id="34" name="TextBox 33">
            <a:extLst>
              <a:ext uri="{FF2B5EF4-FFF2-40B4-BE49-F238E27FC236}">
                <a16:creationId xmlns:a16="http://schemas.microsoft.com/office/drawing/2014/main" id="{95DF762D-7343-4928-AFE3-0606CF0BBFDC}"/>
              </a:ext>
            </a:extLst>
          </p:cNvPr>
          <p:cNvSpPr txBox="1"/>
          <p:nvPr/>
        </p:nvSpPr>
        <p:spPr>
          <a:xfrm>
            <a:off x="476513" y="7995991"/>
            <a:ext cx="5316889" cy="4031873"/>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1x Action: </a:t>
            </a:r>
            <a:r>
              <a:rPr lang="en-US" sz="3200" dirty="0">
                <a:solidFill>
                  <a:schemeClr val="bg1"/>
                </a:solidFill>
                <a:latin typeface="Arial" panose="020B0604020202020204" pitchFamily="34" charset="0"/>
                <a:cs typeface="Arial" panose="020B0604020202020204" pitchFamily="34" charset="0"/>
              </a:rPr>
              <a:t>Use a headset or earphones with microphone for higher quality audio. Using laptop microphone increases likelihood of feedback, echo, and ambient noise from your computer.</a:t>
            </a:r>
          </a:p>
        </p:txBody>
      </p:sp>
    </p:spTree>
    <p:extLst>
      <p:ext uri="{BB962C8B-B14F-4D97-AF65-F5344CB8AC3E}">
        <p14:creationId xmlns:p14="http://schemas.microsoft.com/office/powerpoint/2010/main" val="3072935039"/>
      </p:ext>
    </p:extLst>
  </p:cSld>
  <p:clrMapOvr>
    <a:masterClrMapping/>
  </p:clrMapOvr>
  <p:transition spd="med"/>
</p:sld>
</file>

<file path=ppt/theme/theme1.xml><?xml version="1.0" encoding="utf-8"?>
<a:theme xmlns:a="http://schemas.openxmlformats.org/drawingml/2006/main" name="Basic Slide">
  <a:themeElements>
    <a:clrScheme name="Custom 6">
      <a:dk1>
        <a:srgbClr val="191D20"/>
      </a:dk1>
      <a:lt1>
        <a:srgbClr val="FFFFFF"/>
      </a:lt1>
      <a:dk2>
        <a:srgbClr val="252E86"/>
      </a:dk2>
      <a:lt2>
        <a:srgbClr val="D5D5D5"/>
      </a:lt2>
      <a:accent1>
        <a:srgbClr val="2D3185"/>
      </a:accent1>
      <a:accent2>
        <a:srgbClr val="15A396"/>
      </a:accent2>
      <a:accent3>
        <a:srgbClr val="00BCD4"/>
      </a:accent3>
      <a:accent4>
        <a:srgbClr val="EE483E"/>
      </a:accent4>
      <a:accent5>
        <a:srgbClr val="FEC014"/>
      </a:accent5>
      <a:accent6>
        <a:srgbClr val="EAEAEA"/>
      </a:accent6>
      <a:hlink>
        <a:srgbClr val="06BCD4"/>
      </a:hlink>
      <a:folHlink>
        <a:srgbClr val="252E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426AF26E75514880D2E9AA5CD8D5FD" ma:contentTypeVersion="6" ma:contentTypeDescription="Create a new document." ma:contentTypeScope="" ma:versionID="12c8c16935b4c2c599f76332c8294252">
  <xsd:schema xmlns:xsd="http://www.w3.org/2001/XMLSchema" xmlns:xs="http://www.w3.org/2001/XMLSchema" xmlns:p="http://schemas.microsoft.com/office/2006/metadata/properties" xmlns:ns2="5d21ecf2-4295-401f-9344-34fc6e05b3bd" targetNamespace="http://schemas.microsoft.com/office/2006/metadata/properties" ma:root="true" ma:fieldsID="bee2928f379cb053ae538eb41e584760" ns2:_="">
    <xsd:import namespace="5d21ecf2-4295-401f-9344-34fc6e05b3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21ecf2-4295-401f-9344-34fc6e05b3b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3FC506-1338-4CB1-810A-073A773146A3}">
  <ds:schemaRefs>
    <ds:schemaRef ds:uri="http://schemas.microsoft.com/sharepoint/v3/contenttype/forms"/>
  </ds:schemaRefs>
</ds:datastoreItem>
</file>

<file path=customXml/itemProps2.xml><?xml version="1.0" encoding="utf-8"?>
<ds:datastoreItem xmlns:ds="http://schemas.openxmlformats.org/officeDocument/2006/customXml" ds:itemID="{AAC48C16-B558-40D2-B7C7-501DF54C89AF}">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5d21ecf2-4295-401f-9344-34fc6e05b3bd"/>
    <ds:schemaRef ds:uri="http://purl.org/dc/dcmitype/"/>
  </ds:schemaRefs>
</ds:datastoreItem>
</file>

<file path=customXml/itemProps3.xml><?xml version="1.0" encoding="utf-8"?>
<ds:datastoreItem xmlns:ds="http://schemas.openxmlformats.org/officeDocument/2006/customXml" ds:itemID="{B8D628FA-D0D8-45D8-ABA2-10C809760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21ecf2-4295-401f-9344-34fc6e05b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4195</TotalTime>
  <Words>818</Words>
  <Application>Microsoft Office PowerPoint</Application>
  <PresentationFormat>Custom</PresentationFormat>
  <Paragraphs>74</Paragraphs>
  <Slides>15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Basic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Ottey</cp:lastModifiedBy>
  <cp:revision>29</cp:revision>
  <dcterms:modified xsi:type="dcterms:W3CDTF">2021-05-26T18:59:38Z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0x0101006C426AF26E75514880D2E9AA5CD8D5FD</vt:lpwstr>
  </property>
</Properties>
</file>